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5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2" r:id="rId4"/>
  </p:sldMasterIdLst>
  <p:notesMasterIdLst>
    <p:notesMasterId r:id="rId17"/>
  </p:notesMasterIdLst>
  <p:handoutMasterIdLst>
    <p:handoutMasterId r:id="rId18"/>
  </p:handoutMasterIdLst>
  <p:sldIdLst>
    <p:sldId id="261" r:id="rId5"/>
    <p:sldId id="468" r:id="rId6"/>
    <p:sldId id="498" r:id="rId7"/>
    <p:sldId id="505" r:id="rId8"/>
    <p:sldId id="504" r:id="rId9"/>
    <p:sldId id="302" r:id="rId10"/>
    <p:sldId id="506" r:id="rId11"/>
    <p:sldId id="499" r:id="rId12"/>
    <p:sldId id="300" r:id="rId13"/>
    <p:sldId id="271" r:id="rId14"/>
    <p:sldId id="272" r:id="rId15"/>
    <p:sldId id="484" r:id="rId1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6CD3A"/>
    <a:srgbClr val="0000FF"/>
    <a:srgbClr val="FFFFFF"/>
    <a:srgbClr val="FFFF00"/>
    <a:srgbClr val="66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15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7" autoAdjust="0"/>
    <p:restoredTop sz="70388" autoAdjust="0"/>
  </p:normalViewPr>
  <p:slideViewPr>
    <p:cSldViewPr snapToGrid="0">
      <p:cViewPr varScale="1">
        <p:scale>
          <a:sx n="80" d="100"/>
          <a:sy n="80" d="100"/>
        </p:scale>
        <p:origin x="1734" y="90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10" d="100"/>
        <a:sy n="110" d="100"/>
      </p:scale>
      <p:origin x="0" y="0"/>
    </p:cViewPr>
  </p:sorterViewPr>
  <p:notesViewPr>
    <p:cSldViewPr snapToGrid="0">
      <p:cViewPr varScale="1">
        <p:scale>
          <a:sx n="65" d="100"/>
          <a:sy n="65" d="100"/>
        </p:scale>
        <p:origin x="2299" y="43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626C1ED-E242-466B-94C6-0A2CD0611D01}" type="doc">
      <dgm:prSet loTypeId="urn:microsoft.com/office/officeart/2008/layout/VerticalCurvedList" loCatId="list" qsTypeId="urn:microsoft.com/office/officeart/2005/8/quickstyle/simple1" qsCatId="simple" csTypeId="urn:microsoft.com/office/officeart/2005/8/colors/accent0_2" csCatId="mainScheme" phldr="1"/>
      <dgm:spPr/>
      <dgm:t>
        <a:bodyPr/>
        <a:lstStyle/>
        <a:p>
          <a:endParaRPr lang="en-US"/>
        </a:p>
      </dgm:t>
    </dgm:pt>
    <dgm:pt modelId="{691476D5-F05B-4CEC-8938-777377DC1486}">
      <dgm:prSet/>
      <dgm:spPr/>
      <dgm:t>
        <a:bodyPr/>
        <a:lstStyle/>
        <a:p>
          <a:r>
            <a:rPr lang="en-US" b="1" dirty="0">
              <a:latin typeface="Congenial SemiBold" panose="02000503040000020004" pitchFamily="2" charset="0"/>
            </a:rPr>
            <a:t>Display Name Tents During Class</a:t>
          </a:r>
        </a:p>
      </dgm:t>
    </dgm:pt>
    <dgm:pt modelId="{F2B38F0D-2613-491D-96A7-5DD0CE68EB5D}" type="parTrans" cxnId="{30176094-5420-4922-B6B3-093AD1B9950B}">
      <dgm:prSet/>
      <dgm:spPr/>
      <dgm:t>
        <a:bodyPr/>
        <a:lstStyle/>
        <a:p>
          <a:endParaRPr lang="en-US"/>
        </a:p>
      </dgm:t>
    </dgm:pt>
    <dgm:pt modelId="{30F489E6-E1FA-460E-A15A-0233DD17AE86}" type="sibTrans" cxnId="{30176094-5420-4922-B6B3-093AD1B9950B}">
      <dgm:prSet/>
      <dgm:spPr/>
      <dgm:t>
        <a:bodyPr/>
        <a:lstStyle/>
        <a:p>
          <a:endParaRPr lang="en-US"/>
        </a:p>
      </dgm:t>
    </dgm:pt>
    <dgm:pt modelId="{C3CAD900-A49B-42A6-9F48-4016C7DE9D9A}">
      <dgm:prSet/>
      <dgm:spPr/>
      <dgm:t>
        <a:bodyPr/>
        <a:lstStyle/>
        <a:p>
          <a:r>
            <a:rPr lang="en-US" b="1" dirty="0">
              <a:latin typeface="Congenial SemiBold" panose="02000503040000020004" pitchFamily="2" charset="0"/>
            </a:rPr>
            <a:t>Helps us get to know each other!</a:t>
          </a:r>
        </a:p>
      </dgm:t>
    </dgm:pt>
    <dgm:pt modelId="{B1DE7474-6124-4EDD-B2D2-BC141649AE4C}" type="parTrans" cxnId="{0ED4FD3F-3494-49FC-AD41-5A420C09A9A6}">
      <dgm:prSet/>
      <dgm:spPr/>
      <dgm:t>
        <a:bodyPr/>
        <a:lstStyle/>
        <a:p>
          <a:endParaRPr lang="en-US"/>
        </a:p>
      </dgm:t>
    </dgm:pt>
    <dgm:pt modelId="{BF9C25F4-3E9D-43D6-B029-6E17F2031513}" type="sibTrans" cxnId="{0ED4FD3F-3494-49FC-AD41-5A420C09A9A6}">
      <dgm:prSet/>
      <dgm:spPr/>
      <dgm:t>
        <a:bodyPr/>
        <a:lstStyle/>
        <a:p>
          <a:endParaRPr lang="en-US"/>
        </a:p>
      </dgm:t>
    </dgm:pt>
    <dgm:pt modelId="{44BA71D9-62C0-4BB0-9398-3D021AD0DB7E}" type="pres">
      <dgm:prSet presAssocID="{F626C1ED-E242-466B-94C6-0A2CD0611D01}" presName="Name0" presStyleCnt="0">
        <dgm:presLayoutVars>
          <dgm:chMax val="7"/>
          <dgm:chPref val="7"/>
          <dgm:dir/>
        </dgm:presLayoutVars>
      </dgm:prSet>
      <dgm:spPr/>
    </dgm:pt>
    <dgm:pt modelId="{ECC1B699-5F23-4DFC-AD6F-3228BBBFE9AA}" type="pres">
      <dgm:prSet presAssocID="{F626C1ED-E242-466B-94C6-0A2CD0611D01}" presName="Name1" presStyleCnt="0"/>
      <dgm:spPr/>
    </dgm:pt>
    <dgm:pt modelId="{479DA745-FC0C-4C90-9A07-0061F0D3FB6B}" type="pres">
      <dgm:prSet presAssocID="{F626C1ED-E242-466B-94C6-0A2CD0611D01}" presName="cycle" presStyleCnt="0"/>
      <dgm:spPr/>
    </dgm:pt>
    <dgm:pt modelId="{08CD53E3-D9D8-4E09-9BA7-4D17611DDBBD}" type="pres">
      <dgm:prSet presAssocID="{F626C1ED-E242-466B-94C6-0A2CD0611D01}" presName="srcNode" presStyleLbl="node1" presStyleIdx="0" presStyleCnt="1"/>
      <dgm:spPr/>
    </dgm:pt>
    <dgm:pt modelId="{A34F06BE-7EC9-4B1F-AFF5-C7421C08A974}" type="pres">
      <dgm:prSet presAssocID="{F626C1ED-E242-466B-94C6-0A2CD0611D01}" presName="conn" presStyleLbl="parChTrans1D2" presStyleIdx="0" presStyleCnt="1"/>
      <dgm:spPr/>
    </dgm:pt>
    <dgm:pt modelId="{509A1F97-7F99-4592-A705-F289F21C3EA1}" type="pres">
      <dgm:prSet presAssocID="{F626C1ED-E242-466B-94C6-0A2CD0611D01}" presName="extraNode" presStyleLbl="node1" presStyleIdx="0" presStyleCnt="1"/>
      <dgm:spPr/>
    </dgm:pt>
    <dgm:pt modelId="{2E86755A-3E20-4B6C-8246-A82638592335}" type="pres">
      <dgm:prSet presAssocID="{F626C1ED-E242-466B-94C6-0A2CD0611D01}" presName="dstNode" presStyleLbl="node1" presStyleIdx="0" presStyleCnt="1"/>
      <dgm:spPr/>
    </dgm:pt>
    <dgm:pt modelId="{ED176B6D-E736-4134-97BB-AF7E078EC83D}" type="pres">
      <dgm:prSet presAssocID="{691476D5-F05B-4CEC-8938-777377DC1486}" presName="text_1" presStyleLbl="node1" presStyleIdx="0" presStyleCnt="1">
        <dgm:presLayoutVars>
          <dgm:bulletEnabled val="1"/>
        </dgm:presLayoutVars>
      </dgm:prSet>
      <dgm:spPr/>
    </dgm:pt>
    <dgm:pt modelId="{3C67CDAF-32A7-429C-B946-E332DEF06271}" type="pres">
      <dgm:prSet presAssocID="{691476D5-F05B-4CEC-8938-777377DC1486}" presName="accent_1" presStyleCnt="0"/>
      <dgm:spPr/>
    </dgm:pt>
    <dgm:pt modelId="{C9697CBA-26BE-4BA3-9534-FC32CEDCBCF8}" type="pres">
      <dgm:prSet presAssocID="{691476D5-F05B-4CEC-8938-777377DC1486}" presName="accentRepeatNode" presStyleLbl="solidFgAcc1" presStyleIdx="0" presStyleCnt="1"/>
      <dgm:spPr/>
    </dgm:pt>
  </dgm:ptLst>
  <dgm:cxnLst>
    <dgm:cxn modelId="{46F7B512-A1C9-40D1-A882-978CF2162E3D}" type="presOf" srcId="{C3CAD900-A49B-42A6-9F48-4016C7DE9D9A}" destId="{ED176B6D-E736-4134-97BB-AF7E078EC83D}" srcOrd="0" destOrd="1" presId="urn:microsoft.com/office/officeart/2008/layout/VerticalCurvedList"/>
    <dgm:cxn modelId="{0ED4FD3F-3494-49FC-AD41-5A420C09A9A6}" srcId="{691476D5-F05B-4CEC-8938-777377DC1486}" destId="{C3CAD900-A49B-42A6-9F48-4016C7DE9D9A}" srcOrd="0" destOrd="0" parTransId="{B1DE7474-6124-4EDD-B2D2-BC141649AE4C}" sibTransId="{BF9C25F4-3E9D-43D6-B029-6E17F2031513}"/>
    <dgm:cxn modelId="{30176094-5420-4922-B6B3-093AD1B9950B}" srcId="{F626C1ED-E242-466B-94C6-0A2CD0611D01}" destId="{691476D5-F05B-4CEC-8938-777377DC1486}" srcOrd="0" destOrd="0" parTransId="{F2B38F0D-2613-491D-96A7-5DD0CE68EB5D}" sibTransId="{30F489E6-E1FA-460E-A15A-0233DD17AE86}"/>
    <dgm:cxn modelId="{6A4A3FBA-46B8-4EFF-9FB6-7B72C62BCC7D}" type="presOf" srcId="{691476D5-F05B-4CEC-8938-777377DC1486}" destId="{ED176B6D-E736-4134-97BB-AF7E078EC83D}" srcOrd="0" destOrd="0" presId="urn:microsoft.com/office/officeart/2008/layout/VerticalCurvedList"/>
    <dgm:cxn modelId="{E77F29E0-0C7E-4C26-9EF3-B6A8D4EE2ED9}" type="presOf" srcId="{BF9C25F4-3E9D-43D6-B029-6E17F2031513}" destId="{A34F06BE-7EC9-4B1F-AFF5-C7421C08A974}" srcOrd="0" destOrd="0" presId="urn:microsoft.com/office/officeart/2008/layout/VerticalCurvedList"/>
    <dgm:cxn modelId="{A7BA66F2-7AE9-4818-B396-C58C0EC8F8C8}" type="presOf" srcId="{F626C1ED-E242-466B-94C6-0A2CD0611D01}" destId="{44BA71D9-62C0-4BB0-9398-3D021AD0DB7E}" srcOrd="0" destOrd="0" presId="urn:microsoft.com/office/officeart/2008/layout/VerticalCurvedList"/>
    <dgm:cxn modelId="{84EEC4ED-AEDD-4BED-934D-487D51DA3192}" type="presParOf" srcId="{44BA71D9-62C0-4BB0-9398-3D021AD0DB7E}" destId="{ECC1B699-5F23-4DFC-AD6F-3228BBBFE9AA}" srcOrd="0" destOrd="0" presId="urn:microsoft.com/office/officeart/2008/layout/VerticalCurvedList"/>
    <dgm:cxn modelId="{A1C061E3-0C14-49D1-BC48-60F203041C50}" type="presParOf" srcId="{ECC1B699-5F23-4DFC-AD6F-3228BBBFE9AA}" destId="{479DA745-FC0C-4C90-9A07-0061F0D3FB6B}" srcOrd="0" destOrd="0" presId="urn:microsoft.com/office/officeart/2008/layout/VerticalCurvedList"/>
    <dgm:cxn modelId="{26CBB05D-B519-4923-9B1B-823DFD04E36E}" type="presParOf" srcId="{479DA745-FC0C-4C90-9A07-0061F0D3FB6B}" destId="{08CD53E3-D9D8-4E09-9BA7-4D17611DDBBD}" srcOrd="0" destOrd="0" presId="urn:microsoft.com/office/officeart/2008/layout/VerticalCurvedList"/>
    <dgm:cxn modelId="{08CA8D1B-ED52-4F17-82AE-97A586025DF7}" type="presParOf" srcId="{479DA745-FC0C-4C90-9A07-0061F0D3FB6B}" destId="{A34F06BE-7EC9-4B1F-AFF5-C7421C08A974}" srcOrd="1" destOrd="0" presId="urn:microsoft.com/office/officeart/2008/layout/VerticalCurvedList"/>
    <dgm:cxn modelId="{C26DF305-6A67-4890-A354-A2498B7833FB}" type="presParOf" srcId="{479DA745-FC0C-4C90-9A07-0061F0D3FB6B}" destId="{509A1F97-7F99-4592-A705-F289F21C3EA1}" srcOrd="2" destOrd="0" presId="urn:microsoft.com/office/officeart/2008/layout/VerticalCurvedList"/>
    <dgm:cxn modelId="{04C7B3BC-1CC3-4D20-AFF6-A2E421FDFB2D}" type="presParOf" srcId="{479DA745-FC0C-4C90-9A07-0061F0D3FB6B}" destId="{2E86755A-3E20-4B6C-8246-A82638592335}" srcOrd="3" destOrd="0" presId="urn:microsoft.com/office/officeart/2008/layout/VerticalCurvedList"/>
    <dgm:cxn modelId="{289B521F-B2AC-4C66-8F91-36808FE7C769}" type="presParOf" srcId="{ECC1B699-5F23-4DFC-AD6F-3228BBBFE9AA}" destId="{ED176B6D-E736-4134-97BB-AF7E078EC83D}" srcOrd="1" destOrd="0" presId="urn:microsoft.com/office/officeart/2008/layout/VerticalCurvedList"/>
    <dgm:cxn modelId="{CF97E322-9422-4A9D-8F60-3310A5CD5905}" type="presParOf" srcId="{ECC1B699-5F23-4DFC-AD6F-3228BBBFE9AA}" destId="{3C67CDAF-32A7-429C-B946-E332DEF06271}" srcOrd="2" destOrd="0" presId="urn:microsoft.com/office/officeart/2008/layout/VerticalCurvedList"/>
    <dgm:cxn modelId="{76BF7E19-4A9A-4E23-828C-E6B57AC7EA6D}" type="presParOf" srcId="{3C67CDAF-32A7-429C-B946-E332DEF06271}" destId="{C9697CBA-26BE-4BA3-9534-FC32CEDCBCF8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A456E03-BFBC-46AE-93F0-9D239EFB7F22}" type="doc">
      <dgm:prSet loTypeId="urn:microsoft.com/office/officeart/2008/layout/LinedList" loCatId="list" qsTypeId="urn:microsoft.com/office/officeart/2005/8/quickstyle/simple3" qsCatId="simple" csTypeId="urn:microsoft.com/office/officeart/2005/8/colors/colorful5" csCatId="colorful"/>
      <dgm:spPr/>
      <dgm:t>
        <a:bodyPr/>
        <a:lstStyle/>
        <a:p>
          <a:endParaRPr lang="en-US"/>
        </a:p>
      </dgm:t>
    </dgm:pt>
    <dgm:pt modelId="{22B757EA-774D-4E51-B536-A234D129C218}">
      <dgm:prSet/>
      <dgm:spPr/>
      <dgm:t>
        <a:bodyPr/>
        <a:lstStyle/>
        <a:p>
          <a:r>
            <a:rPr lang="en-US" baseline="0"/>
            <a:t>What feelings or reactions did you have upon learning your IAT results?</a:t>
          </a:r>
          <a:endParaRPr lang="en-US"/>
        </a:p>
      </dgm:t>
    </dgm:pt>
    <dgm:pt modelId="{4E6CE428-7EE8-478B-8C2C-ABE66D6EDC20}" type="parTrans" cxnId="{1494980A-C4A8-472A-AE49-1C81492CBCD9}">
      <dgm:prSet/>
      <dgm:spPr/>
      <dgm:t>
        <a:bodyPr/>
        <a:lstStyle/>
        <a:p>
          <a:endParaRPr lang="en-US"/>
        </a:p>
      </dgm:t>
    </dgm:pt>
    <dgm:pt modelId="{E7BD0483-3E16-4777-BBED-3F0EFC25B869}" type="sibTrans" cxnId="{1494980A-C4A8-472A-AE49-1C81492CBCD9}">
      <dgm:prSet/>
      <dgm:spPr/>
      <dgm:t>
        <a:bodyPr/>
        <a:lstStyle/>
        <a:p>
          <a:endParaRPr lang="en-US"/>
        </a:p>
      </dgm:t>
    </dgm:pt>
    <dgm:pt modelId="{04BA2249-DC2A-487A-B590-E73B5AA28333}">
      <dgm:prSet/>
      <dgm:spPr/>
      <dgm:t>
        <a:bodyPr/>
        <a:lstStyle/>
        <a:p>
          <a:r>
            <a:rPr lang="en-US" baseline="0"/>
            <a:t>How might your life experiences have shaped your biases, with or without your conscious awareness? </a:t>
          </a:r>
          <a:endParaRPr lang="en-US"/>
        </a:p>
      </dgm:t>
    </dgm:pt>
    <dgm:pt modelId="{44CDF9FE-C067-4CFB-92E2-83906341081C}" type="parTrans" cxnId="{B27B4543-78BB-4307-A6EA-0D3844A8AF37}">
      <dgm:prSet/>
      <dgm:spPr/>
      <dgm:t>
        <a:bodyPr/>
        <a:lstStyle/>
        <a:p>
          <a:endParaRPr lang="en-US"/>
        </a:p>
      </dgm:t>
    </dgm:pt>
    <dgm:pt modelId="{4B141E29-AE09-4AA9-A7BF-024A8BF3A3B1}" type="sibTrans" cxnId="{B27B4543-78BB-4307-A6EA-0D3844A8AF37}">
      <dgm:prSet/>
      <dgm:spPr/>
      <dgm:t>
        <a:bodyPr/>
        <a:lstStyle/>
        <a:p>
          <a:endParaRPr lang="en-US"/>
        </a:p>
      </dgm:t>
    </dgm:pt>
    <dgm:pt modelId="{AE88F279-0F27-4130-9DCD-556135966B49}">
      <dgm:prSet/>
      <dgm:spPr/>
      <dgm:t>
        <a:bodyPr/>
        <a:lstStyle/>
        <a:p>
          <a:r>
            <a:rPr lang="en-US" baseline="0" dirty="0"/>
            <a:t>How might knowing your IAT results affect your future actions and decisions, both in your role at your workplace and in other aspects of your life?</a:t>
          </a:r>
          <a:endParaRPr lang="en-US" dirty="0"/>
        </a:p>
      </dgm:t>
    </dgm:pt>
    <dgm:pt modelId="{03F178E7-E20F-4E8D-9157-CE36FD4E00C1}" type="parTrans" cxnId="{60FF28E1-F2D6-4606-94F2-DE858A8FAC73}">
      <dgm:prSet/>
      <dgm:spPr/>
      <dgm:t>
        <a:bodyPr/>
        <a:lstStyle/>
        <a:p>
          <a:endParaRPr lang="en-US"/>
        </a:p>
      </dgm:t>
    </dgm:pt>
    <dgm:pt modelId="{CCAC386F-3C46-4577-8C39-E349A3F2B779}" type="sibTrans" cxnId="{60FF28E1-F2D6-4606-94F2-DE858A8FAC73}">
      <dgm:prSet/>
      <dgm:spPr/>
      <dgm:t>
        <a:bodyPr/>
        <a:lstStyle/>
        <a:p>
          <a:endParaRPr lang="en-US"/>
        </a:p>
      </dgm:t>
    </dgm:pt>
    <dgm:pt modelId="{BD7882EC-DCBB-4A7B-811E-DE94DE219E92}" type="pres">
      <dgm:prSet presAssocID="{2A456E03-BFBC-46AE-93F0-9D239EFB7F22}" presName="vert0" presStyleCnt="0">
        <dgm:presLayoutVars>
          <dgm:dir/>
          <dgm:animOne val="branch"/>
          <dgm:animLvl val="lvl"/>
        </dgm:presLayoutVars>
      </dgm:prSet>
      <dgm:spPr/>
    </dgm:pt>
    <dgm:pt modelId="{EECF67A2-43D6-41EA-800A-5CB587A0F094}" type="pres">
      <dgm:prSet presAssocID="{22B757EA-774D-4E51-B536-A234D129C218}" presName="thickLine" presStyleLbl="alignNode1" presStyleIdx="0" presStyleCnt="3"/>
      <dgm:spPr/>
    </dgm:pt>
    <dgm:pt modelId="{5495FDFF-921E-4450-BE9B-7A2DDA2C7C3A}" type="pres">
      <dgm:prSet presAssocID="{22B757EA-774D-4E51-B536-A234D129C218}" presName="horz1" presStyleCnt="0"/>
      <dgm:spPr/>
    </dgm:pt>
    <dgm:pt modelId="{F906AEB8-77E0-4752-A4DB-4FDB3C429BA4}" type="pres">
      <dgm:prSet presAssocID="{22B757EA-774D-4E51-B536-A234D129C218}" presName="tx1" presStyleLbl="revTx" presStyleIdx="0" presStyleCnt="3"/>
      <dgm:spPr/>
    </dgm:pt>
    <dgm:pt modelId="{4784A32F-0A6C-4D5C-B83D-86690E9C8C66}" type="pres">
      <dgm:prSet presAssocID="{22B757EA-774D-4E51-B536-A234D129C218}" presName="vert1" presStyleCnt="0"/>
      <dgm:spPr/>
    </dgm:pt>
    <dgm:pt modelId="{60492E5F-E0DA-41D1-BB86-13E62E3C6E5A}" type="pres">
      <dgm:prSet presAssocID="{04BA2249-DC2A-487A-B590-E73B5AA28333}" presName="thickLine" presStyleLbl="alignNode1" presStyleIdx="1" presStyleCnt="3"/>
      <dgm:spPr/>
    </dgm:pt>
    <dgm:pt modelId="{27A5A92F-989A-40BD-9602-2D685EE041AC}" type="pres">
      <dgm:prSet presAssocID="{04BA2249-DC2A-487A-B590-E73B5AA28333}" presName="horz1" presStyleCnt="0"/>
      <dgm:spPr/>
    </dgm:pt>
    <dgm:pt modelId="{C85B2F38-609C-441B-874C-368A43990824}" type="pres">
      <dgm:prSet presAssocID="{04BA2249-DC2A-487A-B590-E73B5AA28333}" presName="tx1" presStyleLbl="revTx" presStyleIdx="1" presStyleCnt="3"/>
      <dgm:spPr/>
    </dgm:pt>
    <dgm:pt modelId="{99E10A49-93C9-4047-AA40-850E02571F9D}" type="pres">
      <dgm:prSet presAssocID="{04BA2249-DC2A-487A-B590-E73B5AA28333}" presName="vert1" presStyleCnt="0"/>
      <dgm:spPr/>
    </dgm:pt>
    <dgm:pt modelId="{2192F32D-AB77-4ABC-9BB1-9C5A3EE178BB}" type="pres">
      <dgm:prSet presAssocID="{AE88F279-0F27-4130-9DCD-556135966B49}" presName="thickLine" presStyleLbl="alignNode1" presStyleIdx="2" presStyleCnt="3"/>
      <dgm:spPr/>
    </dgm:pt>
    <dgm:pt modelId="{E4FB404E-BB17-490A-AC7A-52396C73C7A5}" type="pres">
      <dgm:prSet presAssocID="{AE88F279-0F27-4130-9DCD-556135966B49}" presName="horz1" presStyleCnt="0"/>
      <dgm:spPr/>
    </dgm:pt>
    <dgm:pt modelId="{67FD5FE1-FC5C-429A-A04A-79C1B3B1EC68}" type="pres">
      <dgm:prSet presAssocID="{AE88F279-0F27-4130-9DCD-556135966B49}" presName="tx1" presStyleLbl="revTx" presStyleIdx="2" presStyleCnt="3"/>
      <dgm:spPr/>
    </dgm:pt>
    <dgm:pt modelId="{E1AD819B-2F8A-42F2-BEAA-F693874EF2EB}" type="pres">
      <dgm:prSet presAssocID="{AE88F279-0F27-4130-9DCD-556135966B49}" presName="vert1" presStyleCnt="0"/>
      <dgm:spPr/>
    </dgm:pt>
  </dgm:ptLst>
  <dgm:cxnLst>
    <dgm:cxn modelId="{31BA9F00-2FB3-46F7-BDC4-A7E41B86DD85}" type="presOf" srcId="{AE88F279-0F27-4130-9DCD-556135966B49}" destId="{67FD5FE1-FC5C-429A-A04A-79C1B3B1EC68}" srcOrd="0" destOrd="0" presId="urn:microsoft.com/office/officeart/2008/layout/LinedList"/>
    <dgm:cxn modelId="{1494980A-C4A8-472A-AE49-1C81492CBCD9}" srcId="{2A456E03-BFBC-46AE-93F0-9D239EFB7F22}" destId="{22B757EA-774D-4E51-B536-A234D129C218}" srcOrd="0" destOrd="0" parTransId="{4E6CE428-7EE8-478B-8C2C-ABE66D6EDC20}" sibTransId="{E7BD0483-3E16-4777-BBED-3F0EFC25B869}"/>
    <dgm:cxn modelId="{E50B203A-5E3D-44F2-AA36-9EC66DA336F5}" type="presOf" srcId="{22B757EA-774D-4E51-B536-A234D129C218}" destId="{F906AEB8-77E0-4752-A4DB-4FDB3C429BA4}" srcOrd="0" destOrd="0" presId="urn:microsoft.com/office/officeart/2008/layout/LinedList"/>
    <dgm:cxn modelId="{B27B4543-78BB-4307-A6EA-0D3844A8AF37}" srcId="{2A456E03-BFBC-46AE-93F0-9D239EFB7F22}" destId="{04BA2249-DC2A-487A-B590-E73B5AA28333}" srcOrd="1" destOrd="0" parTransId="{44CDF9FE-C067-4CFB-92E2-83906341081C}" sibTransId="{4B141E29-AE09-4AA9-A7BF-024A8BF3A3B1}"/>
    <dgm:cxn modelId="{0E61CB71-9EE8-4E37-BC99-CF5E28A163FA}" type="presOf" srcId="{2A456E03-BFBC-46AE-93F0-9D239EFB7F22}" destId="{BD7882EC-DCBB-4A7B-811E-DE94DE219E92}" srcOrd="0" destOrd="0" presId="urn:microsoft.com/office/officeart/2008/layout/LinedList"/>
    <dgm:cxn modelId="{BFCB01DE-C8DD-4D37-9512-DF0F8E747824}" type="presOf" srcId="{04BA2249-DC2A-487A-B590-E73B5AA28333}" destId="{C85B2F38-609C-441B-874C-368A43990824}" srcOrd="0" destOrd="0" presId="urn:microsoft.com/office/officeart/2008/layout/LinedList"/>
    <dgm:cxn modelId="{60FF28E1-F2D6-4606-94F2-DE858A8FAC73}" srcId="{2A456E03-BFBC-46AE-93F0-9D239EFB7F22}" destId="{AE88F279-0F27-4130-9DCD-556135966B49}" srcOrd="2" destOrd="0" parTransId="{03F178E7-E20F-4E8D-9157-CE36FD4E00C1}" sibTransId="{CCAC386F-3C46-4577-8C39-E349A3F2B779}"/>
    <dgm:cxn modelId="{0EEE13D2-575E-4AC3-B5A7-0F30B8A735CB}" type="presParOf" srcId="{BD7882EC-DCBB-4A7B-811E-DE94DE219E92}" destId="{EECF67A2-43D6-41EA-800A-5CB587A0F094}" srcOrd="0" destOrd="0" presId="urn:microsoft.com/office/officeart/2008/layout/LinedList"/>
    <dgm:cxn modelId="{E37D548E-94A1-49E3-B760-B46FD3ABAD9C}" type="presParOf" srcId="{BD7882EC-DCBB-4A7B-811E-DE94DE219E92}" destId="{5495FDFF-921E-4450-BE9B-7A2DDA2C7C3A}" srcOrd="1" destOrd="0" presId="urn:microsoft.com/office/officeart/2008/layout/LinedList"/>
    <dgm:cxn modelId="{FEE71FF1-CBDA-41B2-8422-8EBBE438BCD2}" type="presParOf" srcId="{5495FDFF-921E-4450-BE9B-7A2DDA2C7C3A}" destId="{F906AEB8-77E0-4752-A4DB-4FDB3C429BA4}" srcOrd="0" destOrd="0" presId="urn:microsoft.com/office/officeart/2008/layout/LinedList"/>
    <dgm:cxn modelId="{F5FA07FC-C7FD-4CA0-B80A-2A86DF779F26}" type="presParOf" srcId="{5495FDFF-921E-4450-BE9B-7A2DDA2C7C3A}" destId="{4784A32F-0A6C-4D5C-B83D-86690E9C8C66}" srcOrd="1" destOrd="0" presId="urn:microsoft.com/office/officeart/2008/layout/LinedList"/>
    <dgm:cxn modelId="{6AA065DE-EB4F-418C-9C6C-73FC8600E4B7}" type="presParOf" srcId="{BD7882EC-DCBB-4A7B-811E-DE94DE219E92}" destId="{60492E5F-E0DA-41D1-BB86-13E62E3C6E5A}" srcOrd="2" destOrd="0" presId="urn:microsoft.com/office/officeart/2008/layout/LinedList"/>
    <dgm:cxn modelId="{BE879BD0-012E-44EB-BCE1-C2F1C9724A52}" type="presParOf" srcId="{BD7882EC-DCBB-4A7B-811E-DE94DE219E92}" destId="{27A5A92F-989A-40BD-9602-2D685EE041AC}" srcOrd="3" destOrd="0" presId="urn:microsoft.com/office/officeart/2008/layout/LinedList"/>
    <dgm:cxn modelId="{5F053215-9CF3-438C-B4CC-2961A382BFC3}" type="presParOf" srcId="{27A5A92F-989A-40BD-9602-2D685EE041AC}" destId="{C85B2F38-609C-441B-874C-368A43990824}" srcOrd="0" destOrd="0" presId="urn:microsoft.com/office/officeart/2008/layout/LinedList"/>
    <dgm:cxn modelId="{00636DE2-8F0E-40E9-AB0B-7E5BB0591911}" type="presParOf" srcId="{27A5A92F-989A-40BD-9602-2D685EE041AC}" destId="{99E10A49-93C9-4047-AA40-850E02571F9D}" srcOrd="1" destOrd="0" presId="urn:microsoft.com/office/officeart/2008/layout/LinedList"/>
    <dgm:cxn modelId="{0FFEB161-FEB0-417F-86BA-77896B813BBE}" type="presParOf" srcId="{BD7882EC-DCBB-4A7B-811E-DE94DE219E92}" destId="{2192F32D-AB77-4ABC-9BB1-9C5A3EE178BB}" srcOrd="4" destOrd="0" presId="urn:microsoft.com/office/officeart/2008/layout/LinedList"/>
    <dgm:cxn modelId="{3392BDE6-1B60-4175-95B9-3106AB23EA5E}" type="presParOf" srcId="{BD7882EC-DCBB-4A7B-811E-DE94DE219E92}" destId="{E4FB404E-BB17-490A-AC7A-52396C73C7A5}" srcOrd="5" destOrd="0" presId="urn:microsoft.com/office/officeart/2008/layout/LinedList"/>
    <dgm:cxn modelId="{5D2185F5-A287-4DE2-8066-47E55540AAAA}" type="presParOf" srcId="{E4FB404E-BB17-490A-AC7A-52396C73C7A5}" destId="{67FD5FE1-FC5C-429A-A04A-79C1B3B1EC68}" srcOrd="0" destOrd="0" presId="urn:microsoft.com/office/officeart/2008/layout/LinedList"/>
    <dgm:cxn modelId="{F8191607-C026-4FC4-9F30-2680F4C2E1CE}" type="presParOf" srcId="{E4FB404E-BB17-490A-AC7A-52396C73C7A5}" destId="{E1AD819B-2F8A-42F2-BEAA-F693874EF2EB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D77A7CE4-8EE0-4ACE-89E1-373F77DC8802}" type="doc">
      <dgm:prSet loTypeId="urn:microsoft.com/office/officeart/2005/8/layout/radial3" loCatId="relationship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60639578-B57B-4C6A-BFE9-A9AA0D719143}">
      <dgm:prSet phldrT="[Text]"/>
      <dgm:spPr/>
      <dgm:t>
        <a:bodyPr/>
        <a:lstStyle/>
        <a:p>
          <a:r>
            <a:rPr lang="en-US"/>
            <a:t>Culture </a:t>
          </a:r>
        </a:p>
      </dgm:t>
    </dgm:pt>
    <dgm:pt modelId="{B46983DE-0A9A-4A9C-825A-BE09E742E328}" type="parTrans" cxnId="{814655ED-5A33-4478-90A2-1DF599FD7599}">
      <dgm:prSet/>
      <dgm:spPr/>
      <dgm:t>
        <a:bodyPr/>
        <a:lstStyle/>
        <a:p>
          <a:endParaRPr lang="en-US"/>
        </a:p>
      </dgm:t>
    </dgm:pt>
    <dgm:pt modelId="{62E40668-B611-41D8-8E61-A03FD4B4661A}" type="sibTrans" cxnId="{814655ED-5A33-4478-90A2-1DF599FD7599}">
      <dgm:prSet/>
      <dgm:spPr/>
      <dgm:t>
        <a:bodyPr/>
        <a:lstStyle/>
        <a:p>
          <a:endParaRPr lang="en-US"/>
        </a:p>
      </dgm:t>
    </dgm:pt>
    <dgm:pt modelId="{6566C299-6160-4766-BBD9-C512DB33BC21}">
      <dgm:prSet phldrT="[Text]"/>
      <dgm:spPr/>
      <dgm:t>
        <a:bodyPr/>
        <a:lstStyle/>
        <a:p>
          <a:r>
            <a:rPr lang="en-US"/>
            <a:t>Thoughts </a:t>
          </a:r>
        </a:p>
      </dgm:t>
    </dgm:pt>
    <dgm:pt modelId="{18468B1A-95D7-410B-B6FC-710F210B15FF}" type="parTrans" cxnId="{EAFE6A48-F5CF-49BE-AA6F-991ED8A46612}">
      <dgm:prSet/>
      <dgm:spPr/>
      <dgm:t>
        <a:bodyPr/>
        <a:lstStyle/>
        <a:p>
          <a:endParaRPr lang="en-US"/>
        </a:p>
      </dgm:t>
    </dgm:pt>
    <dgm:pt modelId="{43C8E493-ECE4-45DB-AB8A-0B669CE6C2ED}" type="sibTrans" cxnId="{EAFE6A48-F5CF-49BE-AA6F-991ED8A46612}">
      <dgm:prSet/>
      <dgm:spPr/>
      <dgm:t>
        <a:bodyPr/>
        <a:lstStyle/>
        <a:p>
          <a:endParaRPr lang="en-US"/>
        </a:p>
      </dgm:t>
    </dgm:pt>
    <dgm:pt modelId="{F95216EB-397A-4108-80F5-95BF3BB22338}">
      <dgm:prSet phldrT="[Text]"/>
      <dgm:spPr/>
      <dgm:t>
        <a:bodyPr/>
        <a:lstStyle/>
        <a:p>
          <a:r>
            <a:rPr lang="en-US"/>
            <a:t>Feelings</a:t>
          </a:r>
        </a:p>
      </dgm:t>
    </dgm:pt>
    <dgm:pt modelId="{073CE3AA-9E62-4350-834E-FA379A6E959E}" type="parTrans" cxnId="{FB8AA107-7783-42EC-AB21-A7FEC13DB29C}">
      <dgm:prSet/>
      <dgm:spPr/>
      <dgm:t>
        <a:bodyPr/>
        <a:lstStyle/>
        <a:p>
          <a:endParaRPr lang="en-US"/>
        </a:p>
      </dgm:t>
    </dgm:pt>
    <dgm:pt modelId="{361566EE-C0A6-4D71-AEE1-E8020EE63C8E}" type="sibTrans" cxnId="{FB8AA107-7783-42EC-AB21-A7FEC13DB29C}">
      <dgm:prSet/>
      <dgm:spPr/>
      <dgm:t>
        <a:bodyPr/>
        <a:lstStyle/>
        <a:p>
          <a:endParaRPr lang="en-US"/>
        </a:p>
      </dgm:t>
    </dgm:pt>
    <dgm:pt modelId="{6B14087C-D32D-45CE-A674-8DFD50DEBB9A}">
      <dgm:prSet phldrT="[Text]"/>
      <dgm:spPr/>
      <dgm:t>
        <a:bodyPr/>
        <a:lstStyle/>
        <a:p>
          <a:r>
            <a:rPr lang="en-US"/>
            <a:t>Attitudes</a:t>
          </a:r>
        </a:p>
      </dgm:t>
    </dgm:pt>
    <dgm:pt modelId="{E7229784-5AD3-4B54-A7A0-02E891FC50C3}" type="parTrans" cxnId="{1B387445-E64F-4E6B-A1D5-B373533EC1EE}">
      <dgm:prSet/>
      <dgm:spPr/>
      <dgm:t>
        <a:bodyPr/>
        <a:lstStyle/>
        <a:p>
          <a:endParaRPr lang="en-US"/>
        </a:p>
      </dgm:t>
    </dgm:pt>
    <dgm:pt modelId="{FBCE7E35-8574-4BD8-9EE4-5C7D0284F364}" type="sibTrans" cxnId="{1B387445-E64F-4E6B-A1D5-B373533EC1EE}">
      <dgm:prSet/>
      <dgm:spPr/>
      <dgm:t>
        <a:bodyPr/>
        <a:lstStyle/>
        <a:p>
          <a:endParaRPr lang="en-US"/>
        </a:p>
      </dgm:t>
    </dgm:pt>
    <dgm:pt modelId="{5427252D-C727-478E-B6FD-2B1EB5E73D68}">
      <dgm:prSet phldrT="[Text]"/>
      <dgm:spPr/>
      <dgm:t>
        <a:bodyPr/>
        <a:lstStyle/>
        <a:p>
          <a:r>
            <a:rPr lang="en-US"/>
            <a:t>Beliefs</a:t>
          </a:r>
        </a:p>
      </dgm:t>
    </dgm:pt>
    <dgm:pt modelId="{303D6EAC-D6EE-4139-9120-5B56FC6CADB8}" type="parTrans" cxnId="{AD39742A-8298-47D2-B113-50F3DACF2A8C}">
      <dgm:prSet/>
      <dgm:spPr/>
      <dgm:t>
        <a:bodyPr/>
        <a:lstStyle/>
        <a:p>
          <a:endParaRPr lang="en-US"/>
        </a:p>
      </dgm:t>
    </dgm:pt>
    <dgm:pt modelId="{E56D6A9E-D368-4C66-A739-B319DF00EAF4}" type="sibTrans" cxnId="{AD39742A-8298-47D2-B113-50F3DACF2A8C}">
      <dgm:prSet/>
      <dgm:spPr/>
      <dgm:t>
        <a:bodyPr/>
        <a:lstStyle/>
        <a:p>
          <a:endParaRPr lang="en-US"/>
        </a:p>
      </dgm:t>
    </dgm:pt>
    <dgm:pt modelId="{0856362F-9085-4EF4-87F5-3503BFABBF43}">
      <dgm:prSet phldrT="[Text]"/>
      <dgm:spPr/>
      <dgm:t>
        <a:bodyPr/>
        <a:lstStyle/>
        <a:p>
          <a:r>
            <a:rPr lang="en-US"/>
            <a:t>Values</a:t>
          </a:r>
        </a:p>
      </dgm:t>
    </dgm:pt>
    <dgm:pt modelId="{A9F897D4-D25B-43AE-9CEB-10F5AAECF615}" type="parTrans" cxnId="{9BD74470-34AA-4318-A5CB-AEE870E9CEA4}">
      <dgm:prSet/>
      <dgm:spPr/>
      <dgm:t>
        <a:bodyPr/>
        <a:lstStyle/>
        <a:p>
          <a:endParaRPr lang="en-US"/>
        </a:p>
      </dgm:t>
    </dgm:pt>
    <dgm:pt modelId="{C1CFC505-63F4-4C7F-B80E-B79616EA0C4A}" type="sibTrans" cxnId="{9BD74470-34AA-4318-A5CB-AEE870E9CEA4}">
      <dgm:prSet/>
      <dgm:spPr/>
      <dgm:t>
        <a:bodyPr/>
        <a:lstStyle/>
        <a:p>
          <a:endParaRPr lang="en-US"/>
        </a:p>
      </dgm:t>
    </dgm:pt>
    <dgm:pt modelId="{1D5C2629-9E1A-4D58-9649-F283BB6057A9}">
      <dgm:prSet phldrT="[Text]"/>
      <dgm:spPr/>
      <dgm:t>
        <a:bodyPr/>
        <a:lstStyle/>
        <a:p>
          <a:r>
            <a:rPr lang="en-US"/>
            <a:t>Behavior Patterns</a:t>
          </a:r>
        </a:p>
      </dgm:t>
    </dgm:pt>
    <dgm:pt modelId="{A23DA5AE-904A-4DE1-AD2E-5BFF7A230AF5}" type="parTrans" cxnId="{2D8F99BE-6BFE-46E1-92EF-68A4A29AEC02}">
      <dgm:prSet/>
      <dgm:spPr/>
      <dgm:t>
        <a:bodyPr/>
        <a:lstStyle/>
        <a:p>
          <a:endParaRPr lang="en-US"/>
        </a:p>
      </dgm:t>
    </dgm:pt>
    <dgm:pt modelId="{CA5044E7-E828-4BB3-8E01-E5D344CD3C30}" type="sibTrans" cxnId="{2D8F99BE-6BFE-46E1-92EF-68A4A29AEC02}">
      <dgm:prSet/>
      <dgm:spPr/>
      <dgm:t>
        <a:bodyPr/>
        <a:lstStyle/>
        <a:p>
          <a:endParaRPr lang="en-US"/>
        </a:p>
      </dgm:t>
    </dgm:pt>
    <dgm:pt modelId="{301E71B5-C45F-45CE-92AA-DD94D483110C}" type="pres">
      <dgm:prSet presAssocID="{D77A7CE4-8EE0-4ACE-89E1-373F77DC8802}" presName="composite" presStyleCnt="0">
        <dgm:presLayoutVars>
          <dgm:chMax val="1"/>
          <dgm:dir/>
          <dgm:resizeHandles val="exact"/>
        </dgm:presLayoutVars>
      </dgm:prSet>
      <dgm:spPr/>
    </dgm:pt>
    <dgm:pt modelId="{F750C2A0-63F8-4832-9F30-D74A485963EF}" type="pres">
      <dgm:prSet presAssocID="{D77A7CE4-8EE0-4ACE-89E1-373F77DC8802}" presName="radial" presStyleCnt="0">
        <dgm:presLayoutVars>
          <dgm:animLvl val="ctr"/>
        </dgm:presLayoutVars>
      </dgm:prSet>
      <dgm:spPr/>
    </dgm:pt>
    <dgm:pt modelId="{D218844B-94A6-49AC-9AEB-DCD1D11426FC}" type="pres">
      <dgm:prSet presAssocID="{60639578-B57B-4C6A-BFE9-A9AA0D719143}" presName="centerShape" presStyleLbl="vennNode1" presStyleIdx="0" presStyleCnt="7"/>
      <dgm:spPr/>
    </dgm:pt>
    <dgm:pt modelId="{BA0FC690-1638-4C79-BE51-4A67693FDD09}" type="pres">
      <dgm:prSet presAssocID="{6566C299-6160-4766-BBD9-C512DB33BC21}" presName="node" presStyleLbl="vennNode1" presStyleIdx="1" presStyleCnt="7">
        <dgm:presLayoutVars>
          <dgm:bulletEnabled val="1"/>
        </dgm:presLayoutVars>
      </dgm:prSet>
      <dgm:spPr/>
    </dgm:pt>
    <dgm:pt modelId="{4D50464A-D49F-472F-8EAA-087A2B31C858}" type="pres">
      <dgm:prSet presAssocID="{F95216EB-397A-4108-80F5-95BF3BB22338}" presName="node" presStyleLbl="vennNode1" presStyleIdx="2" presStyleCnt="7">
        <dgm:presLayoutVars>
          <dgm:bulletEnabled val="1"/>
        </dgm:presLayoutVars>
      </dgm:prSet>
      <dgm:spPr/>
    </dgm:pt>
    <dgm:pt modelId="{44909A22-9AA2-41CC-A3F6-D8EAC3B9835A}" type="pres">
      <dgm:prSet presAssocID="{6B14087C-D32D-45CE-A674-8DFD50DEBB9A}" presName="node" presStyleLbl="vennNode1" presStyleIdx="3" presStyleCnt="7">
        <dgm:presLayoutVars>
          <dgm:bulletEnabled val="1"/>
        </dgm:presLayoutVars>
      </dgm:prSet>
      <dgm:spPr/>
    </dgm:pt>
    <dgm:pt modelId="{6EFBAF23-EEA0-4E16-8C28-6A11E8FC6D7F}" type="pres">
      <dgm:prSet presAssocID="{5427252D-C727-478E-B6FD-2B1EB5E73D68}" presName="node" presStyleLbl="vennNode1" presStyleIdx="4" presStyleCnt="7">
        <dgm:presLayoutVars>
          <dgm:bulletEnabled val="1"/>
        </dgm:presLayoutVars>
      </dgm:prSet>
      <dgm:spPr/>
    </dgm:pt>
    <dgm:pt modelId="{DEFF0C45-D180-4498-BBC0-CF0E6A638EB4}" type="pres">
      <dgm:prSet presAssocID="{0856362F-9085-4EF4-87F5-3503BFABBF43}" presName="node" presStyleLbl="vennNode1" presStyleIdx="5" presStyleCnt="7">
        <dgm:presLayoutVars>
          <dgm:bulletEnabled val="1"/>
        </dgm:presLayoutVars>
      </dgm:prSet>
      <dgm:spPr/>
    </dgm:pt>
    <dgm:pt modelId="{68219499-4405-4C43-98F2-CB24D36EF323}" type="pres">
      <dgm:prSet presAssocID="{1D5C2629-9E1A-4D58-9649-F283BB6057A9}" presName="node" presStyleLbl="vennNode1" presStyleIdx="6" presStyleCnt="7">
        <dgm:presLayoutVars>
          <dgm:bulletEnabled val="1"/>
        </dgm:presLayoutVars>
      </dgm:prSet>
      <dgm:spPr/>
    </dgm:pt>
  </dgm:ptLst>
  <dgm:cxnLst>
    <dgm:cxn modelId="{9F64C702-C4BD-4B23-BB34-82E637E1C50F}" type="presOf" srcId="{0856362F-9085-4EF4-87F5-3503BFABBF43}" destId="{DEFF0C45-D180-4498-BBC0-CF0E6A638EB4}" srcOrd="0" destOrd="0" presId="urn:microsoft.com/office/officeart/2005/8/layout/radial3"/>
    <dgm:cxn modelId="{FB8AA107-7783-42EC-AB21-A7FEC13DB29C}" srcId="{60639578-B57B-4C6A-BFE9-A9AA0D719143}" destId="{F95216EB-397A-4108-80F5-95BF3BB22338}" srcOrd="1" destOrd="0" parTransId="{073CE3AA-9E62-4350-834E-FA379A6E959E}" sibTransId="{361566EE-C0A6-4D71-AEE1-E8020EE63C8E}"/>
    <dgm:cxn modelId="{AD39742A-8298-47D2-B113-50F3DACF2A8C}" srcId="{60639578-B57B-4C6A-BFE9-A9AA0D719143}" destId="{5427252D-C727-478E-B6FD-2B1EB5E73D68}" srcOrd="3" destOrd="0" parTransId="{303D6EAC-D6EE-4139-9120-5B56FC6CADB8}" sibTransId="{E56D6A9E-D368-4C66-A739-B319DF00EAF4}"/>
    <dgm:cxn modelId="{7D45CD3E-E8D0-4BC3-A75C-2D885C4ED054}" type="presOf" srcId="{1D5C2629-9E1A-4D58-9649-F283BB6057A9}" destId="{68219499-4405-4C43-98F2-CB24D36EF323}" srcOrd="0" destOrd="0" presId="urn:microsoft.com/office/officeart/2005/8/layout/radial3"/>
    <dgm:cxn modelId="{1B387445-E64F-4E6B-A1D5-B373533EC1EE}" srcId="{60639578-B57B-4C6A-BFE9-A9AA0D719143}" destId="{6B14087C-D32D-45CE-A674-8DFD50DEBB9A}" srcOrd="2" destOrd="0" parTransId="{E7229784-5AD3-4B54-A7A0-02E891FC50C3}" sibTransId="{FBCE7E35-8574-4BD8-9EE4-5C7D0284F364}"/>
    <dgm:cxn modelId="{EAFE6A48-F5CF-49BE-AA6F-991ED8A46612}" srcId="{60639578-B57B-4C6A-BFE9-A9AA0D719143}" destId="{6566C299-6160-4766-BBD9-C512DB33BC21}" srcOrd="0" destOrd="0" parTransId="{18468B1A-95D7-410B-B6FC-710F210B15FF}" sibTransId="{43C8E493-ECE4-45DB-AB8A-0B669CE6C2ED}"/>
    <dgm:cxn modelId="{9BD74470-34AA-4318-A5CB-AEE870E9CEA4}" srcId="{60639578-B57B-4C6A-BFE9-A9AA0D719143}" destId="{0856362F-9085-4EF4-87F5-3503BFABBF43}" srcOrd="4" destOrd="0" parTransId="{A9F897D4-D25B-43AE-9CEB-10F5AAECF615}" sibTransId="{C1CFC505-63F4-4C7F-B80E-B79616EA0C4A}"/>
    <dgm:cxn modelId="{7D8E727B-A13F-48F8-9737-50F25851BB10}" type="presOf" srcId="{5427252D-C727-478E-B6FD-2B1EB5E73D68}" destId="{6EFBAF23-EEA0-4E16-8C28-6A11E8FC6D7F}" srcOrd="0" destOrd="0" presId="urn:microsoft.com/office/officeart/2005/8/layout/radial3"/>
    <dgm:cxn modelId="{F3120F9C-41D9-4A92-B829-DD15216D8999}" type="presOf" srcId="{60639578-B57B-4C6A-BFE9-A9AA0D719143}" destId="{D218844B-94A6-49AC-9AEB-DCD1D11426FC}" srcOrd="0" destOrd="0" presId="urn:microsoft.com/office/officeart/2005/8/layout/radial3"/>
    <dgm:cxn modelId="{78C1BCAA-7FE2-4101-B041-C263580E37C2}" type="presOf" srcId="{6B14087C-D32D-45CE-A674-8DFD50DEBB9A}" destId="{44909A22-9AA2-41CC-A3F6-D8EAC3B9835A}" srcOrd="0" destOrd="0" presId="urn:microsoft.com/office/officeart/2005/8/layout/radial3"/>
    <dgm:cxn modelId="{2D8F99BE-6BFE-46E1-92EF-68A4A29AEC02}" srcId="{60639578-B57B-4C6A-BFE9-A9AA0D719143}" destId="{1D5C2629-9E1A-4D58-9649-F283BB6057A9}" srcOrd="5" destOrd="0" parTransId="{A23DA5AE-904A-4DE1-AD2E-5BFF7A230AF5}" sibTransId="{CA5044E7-E828-4BB3-8E01-E5D344CD3C30}"/>
    <dgm:cxn modelId="{582331CC-2721-4548-8CAA-8A8DE6ACD5D7}" type="presOf" srcId="{D77A7CE4-8EE0-4ACE-89E1-373F77DC8802}" destId="{301E71B5-C45F-45CE-92AA-DD94D483110C}" srcOrd="0" destOrd="0" presId="urn:microsoft.com/office/officeart/2005/8/layout/radial3"/>
    <dgm:cxn modelId="{2A16C4D1-95F9-4C0F-85B3-A03B86C24270}" type="presOf" srcId="{F95216EB-397A-4108-80F5-95BF3BB22338}" destId="{4D50464A-D49F-472F-8EAA-087A2B31C858}" srcOrd="0" destOrd="0" presId="urn:microsoft.com/office/officeart/2005/8/layout/radial3"/>
    <dgm:cxn modelId="{105470E4-B2F8-46FB-8C4B-2DE2A2984CCE}" type="presOf" srcId="{6566C299-6160-4766-BBD9-C512DB33BC21}" destId="{BA0FC690-1638-4C79-BE51-4A67693FDD09}" srcOrd="0" destOrd="0" presId="urn:microsoft.com/office/officeart/2005/8/layout/radial3"/>
    <dgm:cxn modelId="{814655ED-5A33-4478-90A2-1DF599FD7599}" srcId="{D77A7CE4-8EE0-4ACE-89E1-373F77DC8802}" destId="{60639578-B57B-4C6A-BFE9-A9AA0D719143}" srcOrd="0" destOrd="0" parTransId="{B46983DE-0A9A-4A9C-825A-BE09E742E328}" sibTransId="{62E40668-B611-41D8-8E61-A03FD4B4661A}"/>
    <dgm:cxn modelId="{93388BC9-FBB7-45CB-825B-37A84DDC5A06}" type="presParOf" srcId="{301E71B5-C45F-45CE-92AA-DD94D483110C}" destId="{F750C2A0-63F8-4832-9F30-D74A485963EF}" srcOrd="0" destOrd="0" presId="urn:microsoft.com/office/officeart/2005/8/layout/radial3"/>
    <dgm:cxn modelId="{FD24114E-28AE-4CB2-A17F-72580620D39C}" type="presParOf" srcId="{F750C2A0-63F8-4832-9F30-D74A485963EF}" destId="{D218844B-94A6-49AC-9AEB-DCD1D11426FC}" srcOrd="0" destOrd="0" presId="urn:microsoft.com/office/officeart/2005/8/layout/radial3"/>
    <dgm:cxn modelId="{019F02A8-38BF-426D-96FB-F50CA2C3EAD4}" type="presParOf" srcId="{F750C2A0-63F8-4832-9F30-D74A485963EF}" destId="{BA0FC690-1638-4C79-BE51-4A67693FDD09}" srcOrd="1" destOrd="0" presId="urn:microsoft.com/office/officeart/2005/8/layout/radial3"/>
    <dgm:cxn modelId="{C0F81407-492E-49F6-A80E-EBC9A4493E50}" type="presParOf" srcId="{F750C2A0-63F8-4832-9F30-D74A485963EF}" destId="{4D50464A-D49F-472F-8EAA-087A2B31C858}" srcOrd="2" destOrd="0" presId="urn:microsoft.com/office/officeart/2005/8/layout/radial3"/>
    <dgm:cxn modelId="{0AAA0DF5-84EF-4B26-9B23-6126DAB60386}" type="presParOf" srcId="{F750C2A0-63F8-4832-9F30-D74A485963EF}" destId="{44909A22-9AA2-41CC-A3F6-D8EAC3B9835A}" srcOrd="3" destOrd="0" presId="urn:microsoft.com/office/officeart/2005/8/layout/radial3"/>
    <dgm:cxn modelId="{C176096C-3BE9-4B9D-9F80-7D7DAF892384}" type="presParOf" srcId="{F750C2A0-63F8-4832-9F30-D74A485963EF}" destId="{6EFBAF23-EEA0-4E16-8C28-6A11E8FC6D7F}" srcOrd="4" destOrd="0" presId="urn:microsoft.com/office/officeart/2005/8/layout/radial3"/>
    <dgm:cxn modelId="{A632E758-5388-48B0-962C-CBC41E4DCFF1}" type="presParOf" srcId="{F750C2A0-63F8-4832-9F30-D74A485963EF}" destId="{DEFF0C45-D180-4498-BBC0-CF0E6A638EB4}" srcOrd="5" destOrd="0" presId="urn:microsoft.com/office/officeart/2005/8/layout/radial3"/>
    <dgm:cxn modelId="{B99E8786-497C-4989-B516-8504D3A54A9B}" type="presParOf" srcId="{F750C2A0-63F8-4832-9F30-D74A485963EF}" destId="{68219499-4405-4C43-98F2-CB24D36EF323}" srcOrd="6" destOrd="0" presId="urn:microsoft.com/office/officeart/2005/8/layout/radial3"/>
  </dgm:cxnLst>
  <dgm:bg>
    <a:noFill/>
  </dgm:bg>
  <dgm:whole>
    <a:ln w="9525" cap="flat" cmpd="sng" algn="ctr">
      <a:solidFill>
        <a:schemeClr val="accent1"/>
      </a:solidFill>
      <a:prstDash val="solid"/>
      <a:round/>
      <a:headEnd type="none" w="med" len="med"/>
      <a:tailEnd type="none" w="med" len="med"/>
    </a:ln>
  </dgm:whole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B32DF6B7-69CE-4981-B6D5-7B760036AB30}" type="doc">
      <dgm:prSet loTypeId="urn:microsoft.com/office/officeart/2005/8/layout/list1" loCatId="list" qsTypeId="urn:microsoft.com/office/officeart/2005/8/quickstyle/simple1" qsCatId="simple" csTypeId="urn:microsoft.com/office/officeart/2005/8/colors/accent0_2" csCatId="mainScheme" phldr="1"/>
      <dgm:spPr/>
      <dgm:t>
        <a:bodyPr/>
        <a:lstStyle/>
        <a:p>
          <a:endParaRPr lang="en-US"/>
        </a:p>
      </dgm:t>
    </dgm:pt>
    <dgm:pt modelId="{A90E4A9B-5645-4090-96B7-448284FEC653}">
      <dgm:prSet phldrT="[Text]" custT="1"/>
      <dgm:spPr/>
      <dgm:t>
        <a:bodyPr/>
        <a:lstStyle/>
        <a:p>
          <a:r>
            <a:rPr lang="en-US" sz="2000" b="1" dirty="0"/>
            <a:t>Describe your family’s favorite way to spend free-time/vacation time.</a:t>
          </a:r>
        </a:p>
      </dgm:t>
    </dgm:pt>
    <dgm:pt modelId="{ECCCD5DE-C7BB-4306-82E4-667658ED53B0}" type="parTrans" cxnId="{455D5304-81D7-4353-B8C6-BA766ECEF6D2}">
      <dgm:prSet/>
      <dgm:spPr/>
      <dgm:t>
        <a:bodyPr/>
        <a:lstStyle/>
        <a:p>
          <a:endParaRPr lang="en-US"/>
        </a:p>
      </dgm:t>
    </dgm:pt>
    <dgm:pt modelId="{A7D7841C-EDF9-41D7-96FA-037FA27CF037}" type="sibTrans" cxnId="{455D5304-81D7-4353-B8C6-BA766ECEF6D2}">
      <dgm:prSet/>
      <dgm:spPr/>
      <dgm:t>
        <a:bodyPr/>
        <a:lstStyle/>
        <a:p>
          <a:endParaRPr lang="en-US"/>
        </a:p>
      </dgm:t>
    </dgm:pt>
    <dgm:pt modelId="{0E656565-A57E-4A63-B365-59694F66412B}">
      <dgm:prSet custT="1"/>
      <dgm:spPr/>
      <dgm:t>
        <a:bodyPr/>
        <a:lstStyle/>
        <a:p>
          <a:r>
            <a:rPr lang="en-US" sz="2000" b="1" dirty="0"/>
            <a:t>If your house was burning down, what 3 items would you try to save? Why? </a:t>
          </a:r>
        </a:p>
      </dgm:t>
    </dgm:pt>
    <dgm:pt modelId="{9B21381D-2D2D-4122-AD9D-5FAEDC68616D}" type="parTrans" cxnId="{0F90CD43-2413-4AFE-8C37-A67B4D6CD63E}">
      <dgm:prSet/>
      <dgm:spPr/>
      <dgm:t>
        <a:bodyPr/>
        <a:lstStyle/>
        <a:p>
          <a:endParaRPr lang="en-US"/>
        </a:p>
      </dgm:t>
    </dgm:pt>
    <dgm:pt modelId="{E9F94196-294D-4EA6-8CD6-50AFA94A4988}" type="sibTrans" cxnId="{0F90CD43-2413-4AFE-8C37-A67B4D6CD63E}">
      <dgm:prSet/>
      <dgm:spPr/>
      <dgm:t>
        <a:bodyPr/>
        <a:lstStyle/>
        <a:p>
          <a:endParaRPr lang="en-US"/>
        </a:p>
      </dgm:t>
    </dgm:pt>
    <dgm:pt modelId="{3ABA688C-7FEA-443C-95B7-3952C36E92B7}">
      <dgm:prSet custT="1"/>
      <dgm:spPr/>
      <dgm:t>
        <a:bodyPr/>
        <a:lstStyle/>
        <a:p>
          <a:r>
            <a:rPr lang="en-US" sz="2000" b="1" dirty="0"/>
            <a:t>What activities made you happiest as a child?</a:t>
          </a:r>
        </a:p>
      </dgm:t>
    </dgm:pt>
    <dgm:pt modelId="{D8710686-085A-42D3-8152-F673DB2791E1}" type="parTrans" cxnId="{EF06B17C-A6AD-494B-A440-5A621EE22CE6}">
      <dgm:prSet/>
      <dgm:spPr/>
      <dgm:t>
        <a:bodyPr/>
        <a:lstStyle/>
        <a:p>
          <a:endParaRPr lang="en-US"/>
        </a:p>
      </dgm:t>
    </dgm:pt>
    <dgm:pt modelId="{09DA766A-B130-44FF-A4F2-6060EC4F09F3}" type="sibTrans" cxnId="{EF06B17C-A6AD-494B-A440-5A621EE22CE6}">
      <dgm:prSet/>
      <dgm:spPr/>
      <dgm:t>
        <a:bodyPr/>
        <a:lstStyle/>
        <a:p>
          <a:endParaRPr lang="en-US"/>
        </a:p>
      </dgm:t>
    </dgm:pt>
    <dgm:pt modelId="{942F5173-4129-4A94-B270-C6E1B5F8B957}">
      <dgm:prSet custT="1"/>
      <dgm:spPr/>
      <dgm:t>
        <a:bodyPr/>
        <a:lstStyle/>
        <a:p>
          <a:r>
            <a:rPr lang="en-US" sz="2000" b="1"/>
            <a:t>What experience(s) made you sad or angry?</a:t>
          </a:r>
          <a:endParaRPr lang="en-US" sz="2000" b="1" dirty="0"/>
        </a:p>
      </dgm:t>
    </dgm:pt>
    <dgm:pt modelId="{D872F59E-D026-48ED-BD94-7FE97BD2C180}" type="parTrans" cxnId="{7C124A0C-1A12-460C-AED6-322DDF67CBF6}">
      <dgm:prSet/>
      <dgm:spPr/>
      <dgm:t>
        <a:bodyPr/>
        <a:lstStyle/>
        <a:p>
          <a:endParaRPr lang="en-US"/>
        </a:p>
      </dgm:t>
    </dgm:pt>
    <dgm:pt modelId="{E211DA88-F4C4-435B-AC5A-A40440B93846}" type="sibTrans" cxnId="{7C124A0C-1A12-460C-AED6-322DDF67CBF6}">
      <dgm:prSet/>
      <dgm:spPr/>
      <dgm:t>
        <a:bodyPr/>
        <a:lstStyle/>
        <a:p>
          <a:endParaRPr lang="en-US"/>
        </a:p>
      </dgm:t>
    </dgm:pt>
    <dgm:pt modelId="{DB19E4BC-DEC4-4177-807A-6333C1AF9628}">
      <dgm:prSet custT="1"/>
      <dgm:spPr/>
      <dgm:t>
        <a:bodyPr/>
        <a:lstStyle/>
        <a:p>
          <a:r>
            <a:rPr lang="en-US" sz="2000" b="1" dirty="0"/>
            <a:t>Describe how members of your family deal with conflict.</a:t>
          </a:r>
        </a:p>
      </dgm:t>
    </dgm:pt>
    <dgm:pt modelId="{9B5C5A49-5B77-4464-9354-DB6B1F72BEBA}" type="parTrans" cxnId="{29D7F6FF-0D1A-4858-8B73-C356B8BB80A3}">
      <dgm:prSet/>
      <dgm:spPr/>
      <dgm:t>
        <a:bodyPr/>
        <a:lstStyle/>
        <a:p>
          <a:endParaRPr lang="en-US"/>
        </a:p>
      </dgm:t>
    </dgm:pt>
    <dgm:pt modelId="{44327E23-1AF3-4CA4-B9CC-65B57012B270}" type="sibTrans" cxnId="{29D7F6FF-0D1A-4858-8B73-C356B8BB80A3}">
      <dgm:prSet/>
      <dgm:spPr/>
      <dgm:t>
        <a:bodyPr/>
        <a:lstStyle/>
        <a:p>
          <a:endParaRPr lang="en-US"/>
        </a:p>
      </dgm:t>
    </dgm:pt>
    <dgm:pt modelId="{0EB508DF-4725-4DD5-9FB5-46BA19D29FAA}" type="pres">
      <dgm:prSet presAssocID="{B32DF6B7-69CE-4981-B6D5-7B760036AB30}" presName="linear" presStyleCnt="0">
        <dgm:presLayoutVars>
          <dgm:dir/>
          <dgm:animLvl val="lvl"/>
          <dgm:resizeHandles val="exact"/>
        </dgm:presLayoutVars>
      </dgm:prSet>
      <dgm:spPr/>
    </dgm:pt>
    <dgm:pt modelId="{0A7A9FE5-0CD0-4847-A3D0-5DC0DC1C7BC7}" type="pres">
      <dgm:prSet presAssocID="{A90E4A9B-5645-4090-96B7-448284FEC653}" presName="parentLin" presStyleCnt="0"/>
      <dgm:spPr/>
    </dgm:pt>
    <dgm:pt modelId="{5FDC63EE-B1D7-4F91-8953-6379B88ED7CD}" type="pres">
      <dgm:prSet presAssocID="{A90E4A9B-5645-4090-96B7-448284FEC653}" presName="parentLeftMargin" presStyleLbl="node1" presStyleIdx="0" presStyleCnt="5"/>
      <dgm:spPr/>
    </dgm:pt>
    <dgm:pt modelId="{507C6029-A01A-4882-B758-47AA209560FF}" type="pres">
      <dgm:prSet presAssocID="{A90E4A9B-5645-4090-96B7-448284FEC653}" presName="parentText" presStyleLbl="node1" presStyleIdx="0" presStyleCnt="5">
        <dgm:presLayoutVars>
          <dgm:chMax val="0"/>
          <dgm:bulletEnabled val="1"/>
        </dgm:presLayoutVars>
      </dgm:prSet>
      <dgm:spPr/>
    </dgm:pt>
    <dgm:pt modelId="{7C1CF36E-2572-4457-912A-AC5D55918AFE}" type="pres">
      <dgm:prSet presAssocID="{A90E4A9B-5645-4090-96B7-448284FEC653}" presName="negativeSpace" presStyleCnt="0"/>
      <dgm:spPr/>
    </dgm:pt>
    <dgm:pt modelId="{9860D153-2738-4E23-AA90-2AD3A4483EA2}" type="pres">
      <dgm:prSet presAssocID="{A90E4A9B-5645-4090-96B7-448284FEC653}" presName="childText" presStyleLbl="conFgAcc1" presStyleIdx="0" presStyleCnt="5">
        <dgm:presLayoutVars>
          <dgm:bulletEnabled val="1"/>
        </dgm:presLayoutVars>
      </dgm:prSet>
      <dgm:spPr/>
    </dgm:pt>
    <dgm:pt modelId="{0D1D8589-F887-4121-AD3E-69227E4C3ABE}" type="pres">
      <dgm:prSet presAssocID="{A7D7841C-EDF9-41D7-96FA-037FA27CF037}" presName="spaceBetweenRectangles" presStyleCnt="0"/>
      <dgm:spPr/>
    </dgm:pt>
    <dgm:pt modelId="{BE80DADD-0958-4B35-8D2D-C59CAF29EC14}" type="pres">
      <dgm:prSet presAssocID="{0E656565-A57E-4A63-B365-59694F66412B}" presName="parentLin" presStyleCnt="0"/>
      <dgm:spPr/>
    </dgm:pt>
    <dgm:pt modelId="{B4692A46-8A1A-4DD3-9D1E-C1F0E4212E31}" type="pres">
      <dgm:prSet presAssocID="{0E656565-A57E-4A63-B365-59694F66412B}" presName="parentLeftMargin" presStyleLbl="node1" presStyleIdx="0" presStyleCnt="5"/>
      <dgm:spPr/>
    </dgm:pt>
    <dgm:pt modelId="{EECEA843-3424-4EB1-ADD1-0F34E9D9A4D7}" type="pres">
      <dgm:prSet presAssocID="{0E656565-A57E-4A63-B365-59694F66412B}" presName="parentText" presStyleLbl="node1" presStyleIdx="1" presStyleCnt="5">
        <dgm:presLayoutVars>
          <dgm:chMax val="0"/>
          <dgm:bulletEnabled val="1"/>
        </dgm:presLayoutVars>
      </dgm:prSet>
      <dgm:spPr/>
    </dgm:pt>
    <dgm:pt modelId="{76A86177-E300-4F02-B15A-F38E04104353}" type="pres">
      <dgm:prSet presAssocID="{0E656565-A57E-4A63-B365-59694F66412B}" presName="negativeSpace" presStyleCnt="0"/>
      <dgm:spPr/>
    </dgm:pt>
    <dgm:pt modelId="{2E051208-745D-4B6C-AF1C-653892008B7B}" type="pres">
      <dgm:prSet presAssocID="{0E656565-A57E-4A63-B365-59694F66412B}" presName="childText" presStyleLbl="conFgAcc1" presStyleIdx="1" presStyleCnt="5">
        <dgm:presLayoutVars>
          <dgm:bulletEnabled val="1"/>
        </dgm:presLayoutVars>
      </dgm:prSet>
      <dgm:spPr/>
    </dgm:pt>
    <dgm:pt modelId="{0891EB9D-1102-4486-A2F1-ECB577CF690D}" type="pres">
      <dgm:prSet presAssocID="{E9F94196-294D-4EA6-8CD6-50AFA94A4988}" presName="spaceBetweenRectangles" presStyleCnt="0"/>
      <dgm:spPr/>
    </dgm:pt>
    <dgm:pt modelId="{55D3DAD1-E1F6-47BA-8B36-F2A27B02A5CF}" type="pres">
      <dgm:prSet presAssocID="{3ABA688C-7FEA-443C-95B7-3952C36E92B7}" presName="parentLin" presStyleCnt="0"/>
      <dgm:spPr/>
    </dgm:pt>
    <dgm:pt modelId="{D28ECA82-8C80-47FA-9E65-926847FBD839}" type="pres">
      <dgm:prSet presAssocID="{3ABA688C-7FEA-443C-95B7-3952C36E92B7}" presName="parentLeftMargin" presStyleLbl="node1" presStyleIdx="1" presStyleCnt="5"/>
      <dgm:spPr/>
    </dgm:pt>
    <dgm:pt modelId="{267EFCAD-9AAA-4609-83E0-6045C6027C2D}" type="pres">
      <dgm:prSet presAssocID="{3ABA688C-7FEA-443C-95B7-3952C36E92B7}" presName="parentText" presStyleLbl="node1" presStyleIdx="2" presStyleCnt="5">
        <dgm:presLayoutVars>
          <dgm:chMax val="0"/>
          <dgm:bulletEnabled val="1"/>
        </dgm:presLayoutVars>
      </dgm:prSet>
      <dgm:spPr/>
    </dgm:pt>
    <dgm:pt modelId="{46A96B2C-649D-4210-806D-D73C90FC0308}" type="pres">
      <dgm:prSet presAssocID="{3ABA688C-7FEA-443C-95B7-3952C36E92B7}" presName="negativeSpace" presStyleCnt="0"/>
      <dgm:spPr/>
    </dgm:pt>
    <dgm:pt modelId="{211B4A08-7A38-4EF4-AC95-C99507143C3C}" type="pres">
      <dgm:prSet presAssocID="{3ABA688C-7FEA-443C-95B7-3952C36E92B7}" presName="childText" presStyleLbl="conFgAcc1" presStyleIdx="2" presStyleCnt="5">
        <dgm:presLayoutVars>
          <dgm:bulletEnabled val="1"/>
        </dgm:presLayoutVars>
      </dgm:prSet>
      <dgm:spPr/>
    </dgm:pt>
    <dgm:pt modelId="{B992E36C-0660-44C0-9E37-97200F0B10BE}" type="pres">
      <dgm:prSet presAssocID="{09DA766A-B130-44FF-A4F2-6060EC4F09F3}" presName="spaceBetweenRectangles" presStyleCnt="0"/>
      <dgm:spPr/>
    </dgm:pt>
    <dgm:pt modelId="{6823393B-BD56-45C5-8C00-4B99961F48A7}" type="pres">
      <dgm:prSet presAssocID="{942F5173-4129-4A94-B270-C6E1B5F8B957}" presName="parentLin" presStyleCnt="0"/>
      <dgm:spPr/>
    </dgm:pt>
    <dgm:pt modelId="{B8C7410C-C067-4D80-8A5C-3FB69FDA7DB5}" type="pres">
      <dgm:prSet presAssocID="{942F5173-4129-4A94-B270-C6E1B5F8B957}" presName="parentLeftMargin" presStyleLbl="node1" presStyleIdx="2" presStyleCnt="5"/>
      <dgm:spPr/>
    </dgm:pt>
    <dgm:pt modelId="{3407A9E0-E6A8-4E54-BC93-9A6C3E08D87D}" type="pres">
      <dgm:prSet presAssocID="{942F5173-4129-4A94-B270-C6E1B5F8B957}" presName="parentText" presStyleLbl="node1" presStyleIdx="3" presStyleCnt="5">
        <dgm:presLayoutVars>
          <dgm:chMax val="0"/>
          <dgm:bulletEnabled val="1"/>
        </dgm:presLayoutVars>
      </dgm:prSet>
      <dgm:spPr/>
    </dgm:pt>
    <dgm:pt modelId="{E9C86DF4-BA3E-47FC-8B16-90F15EF9E075}" type="pres">
      <dgm:prSet presAssocID="{942F5173-4129-4A94-B270-C6E1B5F8B957}" presName="negativeSpace" presStyleCnt="0"/>
      <dgm:spPr/>
    </dgm:pt>
    <dgm:pt modelId="{60B56D59-5654-4A53-8FE2-892078461028}" type="pres">
      <dgm:prSet presAssocID="{942F5173-4129-4A94-B270-C6E1B5F8B957}" presName="childText" presStyleLbl="conFgAcc1" presStyleIdx="3" presStyleCnt="5">
        <dgm:presLayoutVars>
          <dgm:bulletEnabled val="1"/>
        </dgm:presLayoutVars>
      </dgm:prSet>
      <dgm:spPr/>
    </dgm:pt>
    <dgm:pt modelId="{DCF7AC6F-21E7-4ECA-8CCD-1416E4FF954E}" type="pres">
      <dgm:prSet presAssocID="{E211DA88-F4C4-435B-AC5A-A40440B93846}" presName="spaceBetweenRectangles" presStyleCnt="0"/>
      <dgm:spPr/>
    </dgm:pt>
    <dgm:pt modelId="{B49E1169-36D3-465F-AB07-5B295E48478B}" type="pres">
      <dgm:prSet presAssocID="{DB19E4BC-DEC4-4177-807A-6333C1AF9628}" presName="parentLin" presStyleCnt="0"/>
      <dgm:spPr/>
    </dgm:pt>
    <dgm:pt modelId="{28365A99-847A-4A39-BD10-399F128B467A}" type="pres">
      <dgm:prSet presAssocID="{DB19E4BC-DEC4-4177-807A-6333C1AF9628}" presName="parentLeftMargin" presStyleLbl="node1" presStyleIdx="3" presStyleCnt="5"/>
      <dgm:spPr/>
    </dgm:pt>
    <dgm:pt modelId="{F53B27E4-BCED-43BD-9FC0-DFD1F8AC06F9}" type="pres">
      <dgm:prSet presAssocID="{DB19E4BC-DEC4-4177-807A-6333C1AF9628}" presName="parentText" presStyleLbl="node1" presStyleIdx="4" presStyleCnt="5">
        <dgm:presLayoutVars>
          <dgm:chMax val="0"/>
          <dgm:bulletEnabled val="1"/>
        </dgm:presLayoutVars>
      </dgm:prSet>
      <dgm:spPr/>
    </dgm:pt>
    <dgm:pt modelId="{32E11043-79FF-4B1F-B09E-2516EF4A9FF2}" type="pres">
      <dgm:prSet presAssocID="{DB19E4BC-DEC4-4177-807A-6333C1AF9628}" presName="negativeSpace" presStyleCnt="0"/>
      <dgm:spPr/>
    </dgm:pt>
    <dgm:pt modelId="{626BCF9B-EF99-4620-AF4B-AE219FA4C34A}" type="pres">
      <dgm:prSet presAssocID="{DB19E4BC-DEC4-4177-807A-6333C1AF9628}" presName="childText" presStyleLbl="conFgAcc1" presStyleIdx="4" presStyleCnt="5">
        <dgm:presLayoutVars>
          <dgm:bulletEnabled val="1"/>
        </dgm:presLayoutVars>
      </dgm:prSet>
      <dgm:spPr/>
    </dgm:pt>
  </dgm:ptLst>
  <dgm:cxnLst>
    <dgm:cxn modelId="{455D5304-81D7-4353-B8C6-BA766ECEF6D2}" srcId="{B32DF6B7-69CE-4981-B6D5-7B760036AB30}" destId="{A90E4A9B-5645-4090-96B7-448284FEC653}" srcOrd="0" destOrd="0" parTransId="{ECCCD5DE-C7BB-4306-82E4-667658ED53B0}" sibTransId="{A7D7841C-EDF9-41D7-96FA-037FA27CF037}"/>
    <dgm:cxn modelId="{7C124A0C-1A12-460C-AED6-322DDF67CBF6}" srcId="{B32DF6B7-69CE-4981-B6D5-7B760036AB30}" destId="{942F5173-4129-4A94-B270-C6E1B5F8B957}" srcOrd="3" destOrd="0" parTransId="{D872F59E-D026-48ED-BD94-7FE97BD2C180}" sibTransId="{E211DA88-F4C4-435B-AC5A-A40440B93846}"/>
    <dgm:cxn modelId="{E7AFA127-D705-4366-ABDE-2286FB3B18DB}" type="presOf" srcId="{0E656565-A57E-4A63-B365-59694F66412B}" destId="{B4692A46-8A1A-4DD3-9D1E-C1F0E4212E31}" srcOrd="0" destOrd="0" presId="urn:microsoft.com/office/officeart/2005/8/layout/list1"/>
    <dgm:cxn modelId="{1241023B-1FF3-46C4-8B49-1C94E0F3926C}" type="presOf" srcId="{A90E4A9B-5645-4090-96B7-448284FEC653}" destId="{5FDC63EE-B1D7-4F91-8953-6379B88ED7CD}" srcOrd="0" destOrd="0" presId="urn:microsoft.com/office/officeart/2005/8/layout/list1"/>
    <dgm:cxn modelId="{AD9AD25D-F967-4FAD-8EB5-F31C6601778D}" type="presOf" srcId="{A90E4A9B-5645-4090-96B7-448284FEC653}" destId="{507C6029-A01A-4882-B758-47AA209560FF}" srcOrd="1" destOrd="0" presId="urn:microsoft.com/office/officeart/2005/8/layout/list1"/>
    <dgm:cxn modelId="{89E4E442-4865-4D34-8D54-46058DB154B3}" type="presOf" srcId="{3ABA688C-7FEA-443C-95B7-3952C36E92B7}" destId="{267EFCAD-9AAA-4609-83E0-6045C6027C2D}" srcOrd="1" destOrd="0" presId="urn:microsoft.com/office/officeart/2005/8/layout/list1"/>
    <dgm:cxn modelId="{0F90CD43-2413-4AFE-8C37-A67B4D6CD63E}" srcId="{B32DF6B7-69CE-4981-B6D5-7B760036AB30}" destId="{0E656565-A57E-4A63-B365-59694F66412B}" srcOrd="1" destOrd="0" parTransId="{9B21381D-2D2D-4122-AD9D-5FAEDC68616D}" sibTransId="{E9F94196-294D-4EA6-8CD6-50AFA94A4988}"/>
    <dgm:cxn modelId="{944C7364-BEA2-4B5F-9D37-940E53A4092B}" type="presOf" srcId="{DB19E4BC-DEC4-4177-807A-6333C1AF9628}" destId="{F53B27E4-BCED-43BD-9FC0-DFD1F8AC06F9}" srcOrd="1" destOrd="0" presId="urn:microsoft.com/office/officeart/2005/8/layout/list1"/>
    <dgm:cxn modelId="{D075296B-F129-454B-A3D7-C91DCCB9140C}" type="presOf" srcId="{942F5173-4129-4A94-B270-C6E1B5F8B957}" destId="{B8C7410C-C067-4D80-8A5C-3FB69FDA7DB5}" srcOrd="0" destOrd="0" presId="urn:microsoft.com/office/officeart/2005/8/layout/list1"/>
    <dgm:cxn modelId="{F5637E52-A868-4044-8ABF-D4CBDCBA54C9}" type="presOf" srcId="{DB19E4BC-DEC4-4177-807A-6333C1AF9628}" destId="{28365A99-847A-4A39-BD10-399F128B467A}" srcOrd="0" destOrd="0" presId="urn:microsoft.com/office/officeart/2005/8/layout/list1"/>
    <dgm:cxn modelId="{EF06B17C-A6AD-494B-A440-5A621EE22CE6}" srcId="{B32DF6B7-69CE-4981-B6D5-7B760036AB30}" destId="{3ABA688C-7FEA-443C-95B7-3952C36E92B7}" srcOrd="2" destOrd="0" parTransId="{D8710686-085A-42D3-8152-F673DB2791E1}" sibTransId="{09DA766A-B130-44FF-A4F2-6060EC4F09F3}"/>
    <dgm:cxn modelId="{6ABAEE7E-3A2C-4EE8-83D0-9C5E3D7FD98C}" type="presOf" srcId="{942F5173-4129-4A94-B270-C6E1B5F8B957}" destId="{3407A9E0-E6A8-4E54-BC93-9A6C3E08D87D}" srcOrd="1" destOrd="0" presId="urn:microsoft.com/office/officeart/2005/8/layout/list1"/>
    <dgm:cxn modelId="{F7C23799-9FA8-463B-8D91-CB26F58FDC22}" type="presOf" srcId="{3ABA688C-7FEA-443C-95B7-3952C36E92B7}" destId="{D28ECA82-8C80-47FA-9E65-926847FBD839}" srcOrd="0" destOrd="0" presId="urn:microsoft.com/office/officeart/2005/8/layout/list1"/>
    <dgm:cxn modelId="{509017D6-E138-4514-AF6C-A47DED7A33B1}" type="presOf" srcId="{0E656565-A57E-4A63-B365-59694F66412B}" destId="{EECEA843-3424-4EB1-ADD1-0F34E9D9A4D7}" srcOrd="1" destOrd="0" presId="urn:microsoft.com/office/officeart/2005/8/layout/list1"/>
    <dgm:cxn modelId="{9EC2ABEF-731F-4C5B-A4AC-DC4372A6B5F8}" type="presOf" srcId="{B32DF6B7-69CE-4981-B6D5-7B760036AB30}" destId="{0EB508DF-4725-4DD5-9FB5-46BA19D29FAA}" srcOrd="0" destOrd="0" presId="urn:microsoft.com/office/officeart/2005/8/layout/list1"/>
    <dgm:cxn modelId="{29D7F6FF-0D1A-4858-8B73-C356B8BB80A3}" srcId="{B32DF6B7-69CE-4981-B6D5-7B760036AB30}" destId="{DB19E4BC-DEC4-4177-807A-6333C1AF9628}" srcOrd="4" destOrd="0" parTransId="{9B5C5A49-5B77-4464-9354-DB6B1F72BEBA}" sibTransId="{44327E23-1AF3-4CA4-B9CC-65B57012B270}"/>
    <dgm:cxn modelId="{219362A6-34F2-43B8-B3AF-994CEBA3E8C1}" type="presParOf" srcId="{0EB508DF-4725-4DD5-9FB5-46BA19D29FAA}" destId="{0A7A9FE5-0CD0-4847-A3D0-5DC0DC1C7BC7}" srcOrd="0" destOrd="0" presId="urn:microsoft.com/office/officeart/2005/8/layout/list1"/>
    <dgm:cxn modelId="{24B9793D-1F00-4F0C-9B6D-61D855415544}" type="presParOf" srcId="{0A7A9FE5-0CD0-4847-A3D0-5DC0DC1C7BC7}" destId="{5FDC63EE-B1D7-4F91-8953-6379B88ED7CD}" srcOrd="0" destOrd="0" presId="urn:microsoft.com/office/officeart/2005/8/layout/list1"/>
    <dgm:cxn modelId="{441557C1-F845-4174-A653-17764E6F51D9}" type="presParOf" srcId="{0A7A9FE5-0CD0-4847-A3D0-5DC0DC1C7BC7}" destId="{507C6029-A01A-4882-B758-47AA209560FF}" srcOrd="1" destOrd="0" presId="urn:microsoft.com/office/officeart/2005/8/layout/list1"/>
    <dgm:cxn modelId="{1AAE9B19-EB71-48A5-A524-8EAEFBEBA055}" type="presParOf" srcId="{0EB508DF-4725-4DD5-9FB5-46BA19D29FAA}" destId="{7C1CF36E-2572-4457-912A-AC5D55918AFE}" srcOrd="1" destOrd="0" presId="urn:microsoft.com/office/officeart/2005/8/layout/list1"/>
    <dgm:cxn modelId="{579D4D3D-2EF1-48A2-A757-287BB73274EF}" type="presParOf" srcId="{0EB508DF-4725-4DD5-9FB5-46BA19D29FAA}" destId="{9860D153-2738-4E23-AA90-2AD3A4483EA2}" srcOrd="2" destOrd="0" presId="urn:microsoft.com/office/officeart/2005/8/layout/list1"/>
    <dgm:cxn modelId="{8C1BFF6E-CFB3-418D-8E1C-C746BEC27479}" type="presParOf" srcId="{0EB508DF-4725-4DD5-9FB5-46BA19D29FAA}" destId="{0D1D8589-F887-4121-AD3E-69227E4C3ABE}" srcOrd="3" destOrd="0" presId="urn:microsoft.com/office/officeart/2005/8/layout/list1"/>
    <dgm:cxn modelId="{B04C040D-3374-492B-862C-575B1792C4A8}" type="presParOf" srcId="{0EB508DF-4725-4DD5-9FB5-46BA19D29FAA}" destId="{BE80DADD-0958-4B35-8D2D-C59CAF29EC14}" srcOrd="4" destOrd="0" presId="urn:microsoft.com/office/officeart/2005/8/layout/list1"/>
    <dgm:cxn modelId="{04D3AA9A-3F52-428C-BA2D-D6A532B6D402}" type="presParOf" srcId="{BE80DADD-0958-4B35-8D2D-C59CAF29EC14}" destId="{B4692A46-8A1A-4DD3-9D1E-C1F0E4212E31}" srcOrd="0" destOrd="0" presId="urn:microsoft.com/office/officeart/2005/8/layout/list1"/>
    <dgm:cxn modelId="{096C8873-D5EF-44B7-BA36-12247F5DA4EB}" type="presParOf" srcId="{BE80DADD-0958-4B35-8D2D-C59CAF29EC14}" destId="{EECEA843-3424-4EB1-ADD1-0F34E9D9A4D7}" srcOrd="1" destOrd="0" presId="urn:microsoft.com/office/officeart/2005/8/layout/list1"/>
    <dgm:cxn modelId="{8570801F-8A70-4A6E-A387-3E67E98BC137}" type="presParOf" srcId="{0EB508DF-4725-4DD5-9FB5-46BA19D29FAA}" destId="{76A86177-E300-4F02-B15A-F38E04104353}" srcOrd="5" destOrd="0" presId="urn:microsoft.com/office/officeart/2005/8/layout/list1"/>
    <dgm:cxn modelId="{145605AF-903C-4E73-8968-1D0B0F1EF98F}" type="presParOf" srcId="{0EB508DF-4725-4DD5-9FB5-46BA19D29FAA}" destId="{2E051208-745D-4B6C-AF1C-653892008B7B}" srcOrd="6" destOrd="0" presId="urn:microsoft.com/office/officeart/2005/8/layout/list1"/>
    <dgm:cxn modelId="{D8C4926E-208F-431E-875F-C5BC3EBC32FE}" type="presParOf" srcId="{0EB508DF-4725-4DD5-9FB5-46BA19D29FAA}" destId="{0891EB9D-1102-4486-A2F1-ECB577CF690D}" srcOrd="7" destOrd="0" presId="urn:microsoft.com/office/officeart/2005/8/layout/list1"/>
    <dgm:cxn modelId="{02DA804E-B00A-4478-87AB-C7140650B448}" type="presParOf" srcId="{0EB508DF-4725-4DD5-9FB5-46BA19D29FAA}" destId="{55D3DAD1-E1F6-47BA-8B36-F2A27B02A5CF}" srcOrd="8" destOrd="0" presId="urn:microsoft.com/office/officeart/2005/8/layout/list1"/>
    <dgm:cxn modelId="{DDD4E4B5-EC45-4BD1-AE21-9BDFDCF1352B}" type="presParOf" srcId="{55D3DAD1-E1F6-47BA-8B36-F2A27B02A5CF}" destId="{D28ECA82-8C80-47FA-9E65-926847FBD839}" srcOrd="0" destOrd="0" presId="urn:microsoft.com/office/officeart/2005/8/layout/list1"/>
    <dgm:cxn modelId="{09CC572A-7BC2-4C48-883C-3A75BE0DBF4A}" type="presParOf" srcId="{55D3DAD1-E1F6-47BA-8B36-F2A27B02A5CF}" destId="{267EFCAD-9AAA-4609-83E0-6045C6027C2D}" srcOrd="1" destOrd="0" presId="urn:microsoft.com/office/officeart/2005/8/layout/list1"/>
    <dgm:cxn modelId="{E253141F-841F-44AB-BE69-66C1295A2831}" type="presParOf" srcId="{0EB508DF-4725-4DD5-9FB5-46BA19D29FAA}" destId="{46A96B2C-649D-4210-806D-D73C90FC0308}" srcOrd="9" destOrd="0" presId="urn:microsoft.com/office/officeart/2005/8/layout/list1"/>
    <dgm:cxn modelId="{A9813946-3672-4908-8088-E7A88611EB7C}" type="presParOf" srcId="{0EB508DF-4725-4DD5-9FB5-46BA19D29FAA}" destId="{211B4A08-7A38-4EF4-AC95-C99507143C3C}" srcOrd="10" destOrd="0" presId="urn:microsoft.com/office/officeart/2005/8/layout/list1"/>
    <dgm:cxn modelId="{2B2DB5D3-AB70-4A77-A1DE-44E0F810F8AE}" type="presParOf" srcId="{0EB508DF-4725-4DD5-9FB5-46BA19D29FAA}" destId="{B992E36C-0660-44C0-9E37-97200F0B10BE}" srcOrd="11" destOrd="0" presId="urn:microsoft.com/office/officeart/2005/8/layout/list1"/>
    <dgm:cxn modelId="{1E3F1053-47D4-49FF-91FB-CEB1EEA4BDFE}" type="presParOf" srcId="{0EB508DF-4725-4DD5-9FB5-46BA19D29FAA}" destId="{6823393B-BD56-45C5-8C00-4B99961F48A7}" srcOrd="12" destOrd="0" presId="urn:microsoft.com/office/officeart/2005/8/layout/list1"/>
    <dgm:cxn modelId="{41A5EB5B-5A98-4293-8FF5-F6634ADEF1A2}" type="presParOf" srcId="{6823393B-BD56-45C5-8C00-4B99961F48A7}" destId="{B8C7410C-C067-4D80-8A5C-3FB69FDA7DB5}" srcOrd="0" destOrd="0" presId="urn:microsoft.com/office/officeart/2005/8/layout/list1"/>
    <dgm:cxn modelId="{94E98C76-CE10-4C8D-8069-78DB08344971}" type="presParOf" srcId="{6823393B-BD56-45C5-8C00-4B99961F48A7}" destId="{3407A9E0-E6A8-4E54-BC93-9A6C3E08D87D}" srcOrd="1" destOrd="0" presId="urn:microsoft.com/office/officeart/2005/8/layout/list1"/>
    <dgm:cxn modelId="{F1240E5C-5647-4A54-8DD7-1237FABF2416}" type="presParOf" srcId="{0EB508DF-4725-4DD5-9FB5-46BA19D29FAA}" destId="{E9C86DF4-BA3E-47FC-8B16-90F15EF9E075}" srcOrd="13" destOrd="0" presId="urn:microsoft.com/office/officeart/2005/8/layout/list1"/>
    <dgm:cxn modelId="{8C46D80B-679E-4201-B6C7-3572EF912AE8}" type="presParOf" srcId="{0EB508DF-4725-4DD5-9FB5-46BA19D29FAA}" destId="{60B56D59-5654-4A53-8FE2-892078461028}" srcOrd="14" destOrd="0" presId="urn:microsoft.com/office/officeart/2005/8/layout/list1"/>
    <dgm:cxn modelId="{2E773E91-A555-47BF-999F-49B7B43051EA}" type="presParOf" srcId="{0EB508DF-4725-4DD5-9FB5-46BA19D29FAA}" destId="{DCF7AC6F-21E7-4ECA-8CCD-1416E4FF954E}" srcOrd="15" destOrd="0" presId="urn:microsoft.com/office/officeart/2005/8/layout/list1"/>
    <dgm:cxn modelId="{7E11D215-36D6-4980-93B4-3F4BC182ACA4}" type="presParOf" srcId="{0EB508DF-4725-4DD5-9FB5-46BA19D29FAA}" destId="{B49E1169-36D3-465F-AB07-5B295E48478B}" srcOrd="16" destOrd="0" presId="urn:microsoft.com/office/officeart/2005/8/layout/list1"/>
    <dgm:cxn modelId="{55976867-C0BF-484B-8D1F-C554586B2496}" type="presParOf" srcId="{B49E1169-36D3-465F-AB07-5B295E48478B}" destId="{28365A99-847A-4A39-BD10-399F128B467A}" srcOrd="0" destOrd="0" presId="urn:microsoft.com/office/officeart/2005/8/layout/list1"/>
    <dgm:cxn modelId="{E7A3D403-223C-4A0F-84FE-584B3E4543E6}" type="presParOf" srcId="{B49E1169-36D3-465F-AB07-5B295E48478B}" destId="{F53B27E4-BCED-43BD-9FC0-DFD1F8AC06F9}" srcOrd="1" destOrd="0" presId="urn:microsoft.com/office/officeart/2005/8/layout/list1"/>
    <dgm:cxn modelId="{812F810A-74E3-4AAD-93D0-4A73F6633A96}" type="presParOf" srcId="{0EB508DF-4725-4DD5-9FB5-46BA19D29FAA}" destId="{32E11043-79FF-4B1F-B09E-2516EF4A9FF2}" srcOrd="17" destOrd="0" presId="urn:microsoft.com/office/officeart/2005/8/layout/list1"/>
    <dgm:cxn modelId="{484A9E67-17DD-4E9F-91F9-9737F6077ED4}" type="presParOf" srcId="{0EB508DF-4725-4DD5-9FB5-46BA19D29FAA}" destId="{626BCF9B-EF99-4620-AF4B-AE219FA4C34A}" srcOrd="18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34F06BE-7EC9-4B1F-AFF5-C7421C08A974}">
      <dsp:nvSpPr>
        <dsp:cNvPr id="0" name=""/>
        <dsp:cNvSpPr/>
      </dsp:nvSpPr>
      <dsp:spPr>
        <a:xfrm>
          <a:off x="-3530099" y="-589723"/>
          <a:ext cx="4576673" cy="4576673"/>
        </a:xfrm>
        <a:prstGeom prst="blockArc">
          <a:avLst>
            <a:gd name="adj1" fmla="val 18900000"/>
            <a:gd name="adj2" fmla="val 2700000"/>
            <a:gd name="adj3" fmla="val 472"/>
          </a:avLst>
        </a:prstGeom>
        <a:noFill/>
        <a:ln w="12700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D176B6D-E736-4134-97BB-AF7E078EC83D}">
      <dsp:nvSpPr>
        <dsp:cNvPr id="0" name=""/>
        <dsp:cNvSpPr/>
      </dsp:nvSpPr>
      <dsp:spPr>
        <a:xfrm>
          <a:off x="1016985" y="885025"/>
          <a:ext cx="5730643" cy="1627176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48274" tIns="83820" rIns="83820" bIns="83820" numCol="1" spcCol="1270" anchor="t" anchorCtr="0">
          <a:noAutofit/>
        </a:bodyPr>
        <a:lstStyle/>
        <a:p>
          <a:pPr marL="0" lvl="0" indent="0" algn="l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300" b="1" kern="1200" dirty="0">
              <a:latin typeface="Congenial SemiBold" panose="02000503040000020004" pitchFamily="2" charset="0"/>
            </a:rPr>
            <a:t>Display Name Tents During Class</a:t>
          </a:r>
        </a:p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600" b="1" kern="1200" dirty="0">
              <a:latin typeface="Congenial SemiBold" panose="02000503040000020004" pitchFamily="2" charset="0"/>
            </a:rPr>
            <a:t>Helps us get to know each other!</a:t>
          </a:r>
        </a:p>
      </dsp:txBody>
      <dsp:txXfrm>
        <a:off x="1016985" y="885025"/>
        <a:ext cx="5730643" cy="1627176"/>
      </dsp:txXfrm>
    </dsp:sp>
    <dsp:sp modelId="{C9697CBA-26BE-4BA3-9534-FC32CEDCBCF8}">
      <dsp:nvSpPr>
        <dsp:cNvPr id="0" name=""/>
        <dsp:cNvSpPr/>
      </dsp:nvSpPr>
      <dsp:spPr>
        <a:xfrm>
          <a:off x="0" y="681628"/>
          <a:ext cx="2033970" cy="203397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ECF67A2-43D6-41EA-800A-5CB587A0F094}">
      <dsp:nvSpPr>
        <dsp:cNvPr id="0" name=""/>
        <dsp:cNvSpPr/>
      </dsp:nvSpPr>
      <dsp:spPr>
        <a:xfrm>
          <a:off x="0" y="2641"/>
          <a:ext cx="6188689" cy="0"/>
        </a:xfrm>
        <a:prstGeom prst="line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F906AEB8-77E0-4752-A4DB-4FDB3C429BA4}">
      <dsp:nvSpPr>
        <dsp:cNvPr id="0" name=""/>
        <dsp:cNvSpPr/>
      </dsp:nvSpPr>
      <dsp:spPr>
        <a:xfrm>
          <a:off x="0" y="2641"/>
          <a:ext cx="6188689" cy="180135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060" tIns="99060" rIns="99060" bIns="99060" numCol="1" spcCol="1270" anchor="t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 baseline="0"/>
            <a:t>What feelings or reactions did you have upon learning your IAT results?</a:t>
          </a:r>
          <a:endParaRPr lang="en-US" sz="2600" kern="1200"/>
        </a:p>
      </dsp:txBody>
      <dsp:txXfrm>
        <a:off x="0" y="2641"/>
        <a:ext cx="6188689" cy="1801351"/>
      </dsp:txXfrm>
    </dsp:sp>
    <dsp:sp modelId="{60492E5F-E0DA-41D1-BB86-13E62E3C6E5A}">
      <dsp:nvSpPr>
        <dsp:cNvPr id="0" name=""/>
        <dsp:cNvSpPr/>
      </dsp:nvSpPr>
      <dsp:spPr>
        <a:xfrm>
          <a:off x="0" y="1803992"/>
          <a:ext cx="6188689" cy="0"/>
        </a:xfrm>
        <a:prstGeom prst="line">
          <a:avLst/>
        </a:prstGeom>
        <a:gradFill rotWithShape="0">
          <a:gsLst>
            <a:gs pos="0">
              <a:schemeClr val="accent5">
                <a:hueOff val="-25025"/>
                <a:satOff val="-16779"/>
                <a:lumOff val="451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5">
                <a:hueOff val="-25025"/>
                <a:satOff val="-16779"/>
                <a:lumOff val="451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5">
                <a:hueOff val="-25025"/>
                <a:satOff val="-16779"/>
                <a:lumOff val="451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5">
              <a:hueOff val="-25025"/>
              <a:satOff val="-16779"/>
              <a:lumOff val="451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C85B2F38-609C-441B-874C-368A43990824}">
      <dsp:nvSpPr>
        <dsp:cNvPr id="0" name=""/>
        <dsp:cNvSpPr/>
      </dsp:nvSpPr>
      <dsp:spPr>
        <a:xfrm>
          <a:off x="0" y="1803992"/>
          <a:ext cx="6188689" cy="180135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060" tIns="99060" rIns="99060" bIns="99060" numCol="1" spcCol="1270" anchor="t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 baseline="0"/>
            <a:t>How might your life experiences have shaped your biases, with or without your conscious awareness? </a:t>
          </a:r>
          <a:endParaRPr lang="en-US" sz="2600" kern="1200"/>
        </a:p>
      </dsp:txBody>
      <dsp:txXfrm>
        <a:off x="0" y="1803992"/>
        <a:ext cx="6188689" cy="1801351"/>
      </dsp:txXfrm>
    </dsp:sp>
    <dsp:sp modelId="{2192F32D-AB77-4ABC-9BB1-9C5A3EE178BB}">
      <dsp:nvSpPr>
        <dsp:cNvPr id="0" name=""/>
        <dsp:cNvSpPr/>
      </dsp:nvSpPr>
      <dsp:spPr>
        <a:xfrm>
          <a:off x="0" y="3605343"/>
          <a:ext cx="6188689" cy="0"/>
        </a:xfrm>
        <a:prstGeom prst="line">
          <a:avLst/>
        </a:prstGeom>
        <a:gradFill rotWithShape="0">
          <a:gsLst>
            <a:gs pos="0">
              <a:schemeClr val="accent5">
                <a:hueOff val="-50049"/>
                <a:satOff val="-33558"/>
                <a:lumOff val="902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5">
                <a:hueOff val="-50049"/>
                <a:satOff val="-33558"/>
                <a:lumOff val="902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5">
                <a:hueOff val="-50049"/>
                <a:satOff val="-33558"/>
                <a:lumOff val="902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5">
              <a:hueOff val="-50049"/>
              <a:satOff val="-33558"/>
              <a:lumOff val="902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67FD5FE1-FC5C-429A-A04A-79C1B3B1EC68}">
      <dsp:nvSpPr>
        <dsp:cNvPr id="0" name=""/>
        <dsp:cNvSpPr/>
      </dsp:nvSpPr>
      <dsp:spPr>
        <a:xfrm>
          <a:off x="0" y="3605343"/>
          <a:ext cx="6188689" cy="180135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060" tIns="99060" rIns="99060" bIns="99060" numCol="1" spcCol="1270" anchor="t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 baseline="0" dirty="0"/>
            <a:t>How might knowing your IAT results affect your future actions and decisions, both in your role at your workplace and in other aspects of your life?</a:t>
          </a:r>
          <a:endParaRPr lang="en-US" sz="2600" kern="1200" dirty="0"/>
        </a:p>
      </dsp:txBody>
      <dsp:txXfrm>
        <a:off x="0" y="3605343"/>
        <a:ext cx="6188689" cy="1801351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218844B-94A6-49AC-9AEB-DCD1D11426FC}">
      <dsp:nvSpPr>
        <dsp:cNvPr id="0" name=""/>
        <dsp:cNvSpPr/>
      </dsp:nvSpPr>
      <dsp:spPr>
        <a:xfrm>
          <a:off x="2963930" y="985112"/>
          <a:ext cx="2454138" cy="2454138"/>
        </a:xfrm>
        <a:prstGeom prst="ellipse">
          <a:avLst/>
        </a:prstGeom>
        <a:solidFill>
          <a:schemeClr val="accent2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48260" tIns="48260" rIns="48260" bIns="48260" numCol="1" spcCol="1270" anchor="ctr" anchorCtr="0">
          <a:noAutofit/>
        </a:bodyPr>
        <a:lstStyle/>
        <a:p>
          <a:pPr marL="0" lvl="0" indent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800" kern="1200"/>
            <a:t>Culture </a:t>
          </a:r>
        </a:p>
      </dsp:txBody>
      <dsp:txXfrm>
        <a:off x="3323330" y="1344512"/>
        <a:ext cx="1735338" cy="1735338"/>
      </dsp:txXfrm>
    </dsp:sp>
    <dsp:sp modelId="{BA0FC690-1638-4C79-BE51-4A67693FDD09}">
      <dsp:nvSpPr>
        <dsp:cNvPr id="0" name=""/>
        <dsp:cNvSpPr/>
      </dsp:nvSpPr>
      <dsp:spPr>
        <a:xfrm>
          <a:off x="3577465" y="438"/>
          <a:ext cx="1227069" cy="1227069"/>
        </a:xfrm>
        <a:prstGeom prst="ellipse">
          <a:avLst/>
        </a:prstGeom>
        <a:solidFill>
          <a:schemeClr val="accent3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/>
            <a:t>Thoughts </a:t>
          </a:r>
        </a:p>
      </dsp:txBody>
      <dsp:txXfrm>
        <a:off x="3757165" y="180138"/>
        <a:ext cx="867669" cy="867669"/>
      </dsp:txXfrm>
    </dsp:sp>
    <dsp:sp modelId="{4D50464A-D49F-472F-8EAA-087A2B31C858}">
      <dsp:nvSpPr>
        <dsp:cNvPr id="0" name=""/>
        <dsp:cNvSpPr/>
      </dsp:nvSpPr>
      <dsp:spPr>
        <a:xfrm>
          <a:off x="4961554" y="799542"/>
          <a:ext cx="1227069" cy="1227069"/>
        </a:xfrm>
        <a:prstGeom prst="ellipse">
          <a:avLst/>
        </a:prstGeom>
        <a:solidFill>
          <a:schemeClr val="accent4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/>
            <a:t>Feelings</a:t>
          </a:r>
        </a:p>
      </dsp:txBody>
      <dsp:txXfrm>
        <a:off x="5141254" y="979242"/>
        <a:ext cx="867669" cy="867669"/>
      </dsp:txXfrm>
    </dsp:sp>
    <dsp:sp modelId="{44909A22-9AA2-41CC-A3F6-D8EAC3B9835A}">
      <dsp:nvSpPr>
        <dsp:cNvPr id="0" name=""/>
        <dsp:cNvSpPr/>
      </dsp:nvSpPr>
      <dsp:spPr>
        <a:xfrm>
          <a:off x="4961554" y="2397751"/>
          <a:ext cx="1227069" cy="1227069"/>
        </a:xfrm>
        <a:prstGeom prst="ellipse">
          <a:avLst/>
        </a:prstGeom>
        <a:solidFill>
          <a:schemeClr val="accent5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/>
            <a:t>Attitudes</a:t>
          </a:r>
        </a:p>
      </dsp:txBody>
      <dsp:txXfrm>
        <a:off x="5141254" y="2577451"/>
        <a:ext cx="867669" cy="867669"/>
      </dsp:txXfrm>
    </dsp:sp>
    <dsp:sp modelId="{6EFBAF23-EEA0-4E16-8C28-6A11E8FC6D7F}">
      <dsp:nvSpPr>
        <dsp:cNvPr id="0" name=""/>
        <dsp:cNvSpPr/>
      </dsp:nvSpPr>
      <dsp:spPr>
        <a:xfrm>
          <a:off x="3577465" y="3196855"/>
          <a:ext cx="1227069" cy="1227069"/>
        </a:xfrm>
        <a:prstGeom prst="ellipse">
          <a:avLst/>
        </a:prstGeom>
        <a:solidFill>
          <a:schemeClr val="accent6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/>
            <a:t>Beliefs</a:t>
          </a:r>
        </a:p>
      </dsp:txBody>
      <dsp:txXfrm>
        <a:off x="3757165" y="3376555"/>
        <a:ext cx="867669" cy="867669"/>
      </dsp:txXfrm>
    </dsp:sp>
    <dsp:sp modelId="{DEFF0C45-D180-4498-BBC0-CF0E6A638EB4}">
      <dsp:nvSpPr>
        <dsp:cNvPr id="0" name=""/>
        <dsp:cNvSpPr/>
      </dsp:nvSpPr>
      <dsp:spPr>
        <a:xfrm>
          <a:off x="2193375" y="2397751"/>
          <a:ext cx="1227069" cy="1227069"/>
        </a:xfrm>
        <a:prstGeom prst="ellipse">
          <a:avLst/>
        </a:prstGeom>
        <a:solidFill>
          <a:schemeClr val="accent2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/>
            <a:t>Values</a:t>
          </a:r>
        </a:p>
      </dsp:txBody>
      <dsp:txXfrm>
        <a:off x="2373075" y="2577451"/>
        <a:ext cx="867669" cy="867669"/>
      </dsp:txXfrm>
    </dsp:sp>
    <dsp:sp modelId="{68219499-4405-4C43-98F2-CB24D36EF323}">
      <dsp:nvSpPr>
        <dsp:cNvPr id="0" name=""/>
        <dsp:cNvSpPr/>
      </dsp:nvSpPr>
      <dsp:spPr>
        <a:xfrm>
          <a:off x="2193375" y="799542"/>
          <a:ext cx="1227069" cy="1227069"/>
        </a:xfrm>
        <a:prstGeom prst="ellipse">
          <a:avLst/>
        </a:prstGeom>
        <a:solidFill>
          <a:schemeClr val="accent3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/>
            <a:t>Behavior Patterns</a:t>
          </a:r>
        </a:p>
      </dsp:txBody>
      <dsp:txXfrm>
        <a:off x="2373075" y="979242"/>
        <a:ext cx="867669" cy="867669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860D153-2738-4E23-AA90-2AD3A4483EA2}">
      <dsp:nvSpPr>
        <dsp:cNvPr id="0" name=""/>
        <dsp:cNvSpPr/>
      </dsp:nvSpPr>
      <dsp:spPr>
        <a:xfrm>
          <a:off x="0" y="344181"/>
          <a:ext cx="11176000" cy="504000"/>
        </a:xfrm>
        <a:prstGeom prst="rect">
          <a:avLst/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07C6029-A01A-4882-B758-47AA209560FF}">
      <dsp:nvSpPr>
        <dsp:cNvPr id="0" name=""/>
        <dsp:cNvSpPr/>
      </dsp:nvSpPr>
      <dsp:spPr>
        <a:xfrm>
          <a:off x="558800" y="48981"/>
          <a:ext cx="7823200" cy="59040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95698" tIns="0" rIns="295698" bIns="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/>
            <a:t>Describe your family’s favorite way to spend free-time/vacation time.</a:t>
          </a:r>
        </a:p>
      </dsp:txBody>
      <dsp:txXfrm>
        <a:off x="587621" y="77802"/>
        <a:ext cx="7765558" cy="532758"/>
      </dsp:txXfrm>
    </dsp:sp>
    <dsp:sp modelId="{2E051208-745D-4B6C-AF1C-653892008B7B}">
      <dsp:nvSpPr>
        <dsp:cNvPr id="0" name=""/>
        <dsp:cNvSpPr/>
      </dsp:nvSpPr>
      <dsp:spPr>
        <a:xfrm>
          <a:off x="0" y="1251381"/>
          <a:ext cx="11176000" cy="504000"/>
        </a:xfrm>
        <a:prstGeom prst="rect">
          <a:avLst/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ECEA843-3424-4EB1-ADD1-0F34E9D9A4D7}">
      <dsp:nvSpPr>
        <dsp:cNvPr id="0" name=""/>
        <dsp:cNvSpPr/>
      </dsp:nvSpPr>
      <dsp:spPr>
        <a:xfrm>
          <a:off x="558800" y="956181"/>
          <a:ext cx="7823200" cy="59040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95698" tIns="0" rIns="295698" bIns="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/>
            <a:t>If your house was burning down, what 3 items would you try to save? Why? </a:t>
          </a:r>
        </a:p>
      </dsp:txBody>
      <dsp:txXfrm>
        <a:off x="587621" y="985002"/>
        <a:ext cx="7765558" cy="532758"/>
      </dsp:txXfrm>
    </dsp:sp>
    <dsp:sp modelId="{211B4A08-7A38-4EF4-AC95-C99507143C3C}">
      <dsp:nvSpPr>
        <dsp:cNvPr id="0" name=""/>
        <dsp:cNvSpPr/>
      </dsp:nvSpPr>
      <dsp:spPr>
        <a:xfrm>
          <a:off x="0" y="2158581"/>
          <a:ext cx="11176000" cy="504000"/>
        </a:xfrm>
        <a:prstGeom prst="rect">
          <a:avLst/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67EFCAD-9AAA-4609-83E0-6045C6027C2D}">
      <dsp:nvSpPr>
        <dsp:cNvPr id="0" name=""/>
        <dsp:cNvSpPr/>
      </dsp:nvSpPr>
      <dsp:spPr>
        <a:xfrm>
          <a:off x="558800" y="1863381"/>
          <a:ext cx="7823200" cy="59040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95698" tIns="0" rIns="295698" bIns="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/>
            <a:t>What activities made you happiest as a child?</a:t>
          </a:r>
        </a:p>
      </dsp:txBody>
      <dsp:txXfrm>
        <a:off x="587621" y="1892202"/>
        <a:ext cx="7765558" cy="532758"/>
      </dsp:txXfrm>
    </dsp:sp>
    <dsp:sp modelId="{60B56D59-5654-4A53-8FE2-892078461028}">
      <dsp:nvSpPr>
        <dsp:cNvPr id="0" name=""/>
        <dsp:cNvSpPr/>
      </dsp:nvSpPr>
      <dsp:spPr>
        <a:xfrm>
          <a:off x="0" y="3065781"/>
          <a:ext cx="11176000" cy="504000"/>
        </a:xfrm>
        <a:prstGeom prst="rect">
          <a:avLst/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407A9E0-E6A8-4E54-BC93-9A6C3E08D87D}">
      <dsp:nvSpPr>
        <dsp:cNvPr id="0" name=""/>
        <dsp:cNvSpPr/>
      </dsp:nvSpPr>
      <dsp:spPr>
        <a:xfrm>
          <a:off x="558800" y="2770581"/>
          <a:ext cx="7823200" cy="59040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95698" tIns="0" rIns="295698" bIns="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/>
            <a:t>What experience(s) made you sad or angry?</a:t>
          </a:r>
          <a:endParaRPr lang="en-US" sz="2000" b="1" kern="1200" dirty="0"/>
        </a:p>
      </dsp:txBody>
      <dsp:txXfrm>
        <a:off x="587621" y="2799402"/>
        <a:ext cx="7765558" cy="532758"/>
      </dsp:txXfrm>
    </dsp:sp>
    <dsp:sp modelId="{626BCF9B-EF99-4620-AF4B-AE219FA4C34A}">
      <dsp:nvSpPr>
        <dsp:cNvPr id="0" name=""/>
        <dsp:cNvSpPr/>
      </dsp:nvSpPr>
      <dsp:spPr>
        <a:xfrm>
          <a:off x="0" y="3972981"/>
          <a:ext cx="11176000" cy="504000"/>
        </a:xfrm>
        <a:prstGeom prst="rect">
          <a:avLst/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53B27E4-BCED-43BD-9FC0-DFD1F8AC06F9}">
      <dsp:nvSpPr>
        <dsp:cNvPr id="0" name=""/>
        <dsp:cNvSpPr/>
      </dsp:nvSpPr>
      <dsp:spPr>
        <a:xfrm>
          <a:off x="558800" y="3677781"/>
          <a:ext cx="7823200" cy="59040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95698" tIns="0" rIns="295698" bIns="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/>
            <a:t>Describe how members of your family deal with conflict.</a:t>
          </a:r>
        </a:p>
      </dsp:txBody>
      <dsp:txXfrm>
        <a:off x="587621" y="3706602"/>
        <a:ext cx="7765558" cy="53275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radial3">
  <dgm:title val=""/>
  <dgm:desc val=""/>
  <dgm:catLst>
    <dgm:cat type="relationship" pri="31000"/>
    <dgm:cat type="cycle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onstrLst/>
    <dgm:ruleLst/>
    <dgm:layoutNode name="radial">
      <dgm:varLst>
        <dgm:animLvl val="ctr"/>
      </dgm:varLst>
      <dgm:choose name="Name0">
        <dgm:if name="Name1" func="var" arg="dir" op="equ" val="norm">
          <dgm:choose name="Name2">
            <dgm:if name="Name3" axis="ch ch" ptType="node node" st="1 1" cnt="1 0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else name="Name4">
              <dgm:alg type="cycle">
                <dgm:param type="stAng" val="0"/>
                <dgm:param type="spanAng" val="360"/>
                <dgm:param type="ctrShpMap" val="fNode"/>
              </dgm:alg>
            </dgm:else>
          </dgm:choose>
        </dgm:if>
        <dgm:else name="Name5">
          <dgm:alg type="cycle">
            <dgm:param type="stAng" val="0"/>
            <dgm:param type="spanAng" val="-360"/>
            <dgm:param type="ctrShpMap" val="fNode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enterShape" refType="w"/>
        <dgm:constr type="h" for="ch" forName="centerShape" refType="h"/>
        <dgm:constr type="w" for="ch" forName="node" refType="w" fact="0.5"/>
        <dgm:constr type="h" for="ch" forName="node" refType="h" fact="0.5"/>
        <dgm:constr type="sp" refType="w" refFor="ch" refForName="node" fact="-0.2"/>
        <dgm:constr type="sibSp" refType="w" refFor="ch" refForName="node" fact="-0.2"/>
        <dgm:constr type="primFontSz" for="ch" forName="centerShape" val="65"/>
        <dgm:constr type="primFontSz" for="des" forName="node" val="65"/>
        <dgm:constr type="primFontSz" for="ch" forName="node" refType="primFontSz" refFor="ch" refForName="centerShape" op="lte"/>
      </dgm:constrLst>
      <dgm:ruleLst/>
      <dgm:forEach name="Name6" axis="ch" ptType="node" cnt="1">
        <dgm:layoutNode name="centerShape" styleLbl="vennNode1">
          <dgm:alg type="tx"/>
          <dgm:shape xmlns:r="http://schemas.openxmlformats.org/officeDocument/2006/relationships" type="ellipse" r:blip="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7" axis="ch" ptType="node">
          <dgm:layoutNode name="node" styleLbl="venn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</dgm:forEach>
    </dgm:layoutNod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28C3B854-9BC7-48DC-8A56-DBFDDE4283B2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55DEFF2-EDF3-481B-9830-270AF04066E1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26DDD5F-6A15-4B62-9035-DFE3741A142F}" type="datetimeFigureOut">
              <a:rPr lang="en-US" smtClean="0"/>
              <a:t>4/13/2022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7B6AB74-8898-4E0C-A41C-CB0D0FACD328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C91E6D7-E003-4673-9F29-E23A31AE5EE5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F145F8E-7BA9-4811-86CC-F36B279E432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510911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0572FC1-FACA-4EA1-9E3D-E317DEA47E18}" type="datetimeFigureOut">
              <a:rPr lang="en-US" smtClean="0"/>
              <a:t>4/13/2022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E0E9021-4777-4007-819B-E02D230442A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87404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4571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AC43C7F-1E8F-C047-99DA-3FF9ACDC542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9936640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79775D2-86F1-4B44-8AE4-728F04104BBC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678795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E0E9021-4777-4007-819B-E02D230442AE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741976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B19F5FF-CA98-4FA0-8045-7D15F574402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9187431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3C1CD0-D833-4B0D-BF33-74A8E63C0BDA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619143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3C1CD0-D833-4B0D-BF33-74A8E63C0BDA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334880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3C1CD0-D833-4B0D-BF33-74A8E63C0BDA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946066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E0E9021-4777-4007-819B-E02D230442AE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48028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8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1.xml"/></Relationships>
</file>

<file path=ppt/slideLayouts/_rels/slideLayout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3.pn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1.xml"/></Relationships>
</file>

<file path=ppt/slideLayouts/_rels/slideLayout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Layouts/_rels/slideLayout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g"/><Relationship Id="rId1" Type="http://schemas.openxmlformats.org/officeDocument/2006/relationships/slideMaster" Target="../slideMasters/slideMaster1.xml"/></Relationships>
</file>

<file path=ppt/slideLayouts/_rels/slideLayout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1.xml"/></Relationships>
</file>

<file path=ppt/slideLayouts/_rels/slideLayout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Master" Target="../slideMasters/slideMaster1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5.jpeg"/><Relationship Id="rId1" Type="http://schemas.openxmlformats.org/officeDocument/2006/relationships/slideMaster" Target="../slideMasters/slideMaster1.xml"/></Relationships>
</file>

<file path=ppt/slideLayouts/_rels/slideLayout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Master" Target="../slideMasters/slideMaster1.xml"/></Relationships>
</file>

<file path=ppt/slideLayouts/_rels/slideLayout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3.png"/><Relationship Id="rId4" Type="http://schemas.openxmlformats.org/officeDocument/2006/relationships/image" Target="../media/image16.jpe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6.jpeg"/><Relationship Id="rId1" Type="http://schemas.openxmlformats.org/officeDocument/2006/relationships/slideMaster" Target="../slideMasters/slideMaster1.xml"/></Relationships>
</file>

<file path=ppt/slideLayouts/_rels/slideLayout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Master" Target="../slideMasters/slideMaster1.xml"/></Relationships>
</file>

<file path=ppt/slideLayouts/_rels/slideLayout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Master" Target="../slideMasters/slideMaster1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6A6AB8-1A22-4B94-B531-20135A62A8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0174" y="728662"/>
            <a:ext cx="5014913" cy="2776536"/>
          </a:xfrm>
        </p:spPr>
        <p:txBody>
          <a:bodyPr anchor="b">
            <a:normAutofit/>
          </a:bodyPr>
          <a:lstStyle>
            <a:lvl1pPr algn="ctr">
              <a:defRPr sz="5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17085CCA-A46A-45CC-AA3F-387D8311942D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" y="0"/>
            <a:ext cx="5662934" cy="6858000"/>
          </a:xfrm>
          <a:custGeom>
            <a:avLst/>
            <a:gdLst>
              <a:gd name="connsiteX0" fmla="*/ 0 w 5662934"/>
              <a:gd name="connsiteY0" fmla="*/ 0 h 6858000"/>
              <a:gd name="connsiteX1" fmla="*/ 5064602 w 5662934"/>
              <a:gd name="connsiteY1" fmla="*/ 0 h 6858000"/>
              <a:gd name="connsiteX2" fmla="*/ 4889880 w 5662934"/>
              <a:gd name="connsiteY2" fmla="*/ 279455 h 6858000"/>
              <a:gd name="connsiteX3" fmla="*/ 4743094 w 5662934"/>
              <a:gd name="connsiteY3" fmla="*/ 566397 h 6858000"/>
              <a:gd name="connsiteX4" fmla="*/ 4685321 w 5662934"/>
              <a:gd name="connsiteY4" fmla="*/ 704608 h 6858000"/>
              <a:gd name="connsiteX5" fmla="*/ 4680898 w 5662934"/>
              <a:gd name="connsiteY5" fmla="*/ 692471 h 6858000"/>
              <a:gd name="connsiteX6" fmla="*/ 4558808 w 5662934"/>
              <a:gd name="connsiteY6" fmla="*/ 561315 h 6858000"/>
              <a:gd name="connsiteX7" fmla="*/ 4422430 w 5662934"/>
              <a:gd name="connsiteY7" fmla="*/ 545170 h 6858000"/>
              <a:gd name="connsiteX8" fmla="*/ 4343282 w 5662934"/>
              <a:gd name="connsiteY8" fmla="*/ 564133 h 6858000"/>
              <a:gd name="connsiteX9" fmla="*/ 4202646 w 5662934"/>
              <a:gd name="connsiteY9" fmla="*/ 646647 h 6858000"/>
              <a:gd name="connsiteX10" fmla="*/ 4197290 w 5662934"/>
              <a:gd name="connsiteY10" fmla="*/ 857157 h 6858000"/>
              <a:gd name="connsiteX11" fmla="*/ 4214948 w 5662934"/>
              <a:gd name="connsiteY11" fmla="*/ 901746 h 6858000"/>
              <a:gd name="connsiteX12" fmla="*/ 4230751 w 5662934"/>
              <a:gd name="connsiteY12" fmla="*/ 967701 h 6858000"/>
              <a:gd name="connsiteX13" fmla="*/ 4328522 w 5662934"/>
              <a:gd name="connsiteY13" fmla="*/ 1230219 h 6858000"/>
              <a:gd name="connsiteX14" fmla="*/ 3908598 w 5662934"/>
              <a:gd name="connsiteY14" fmla="*/ 1107653 h 6858000"/>
              <a:gd name="connsiteX15" fmla="*/ 3762188 w 5662934"/>
              <a:gd name="connsiteY15" fmla="*/ 1107860 h 6858000"/>
              <a:gd name="connsiteX16" fmla="*/ 3599087 w 5662934"/>
              <a:gd name="connsiteY16" fmla="*/ 1300369 h 6858000"/>
              <a:gd name="connsiteX17" fmla="*/ 3602456 w 5662934"/>
              <a:gd name="connsiteY17" fmla="*/ 1459969 h 6858000"/>
              <a:gd name="connsiteX18" fmla="*/ 3654124 w 5662934"/>
              <a:gd name="connsiteY18" fmla="*/ 1559177 h 6858000"/>
              <a:gd name="connsiteX19" fmla="*/ 3793114 w 5662934"/>
              <a:gd name="connsiteY19" fmla="*/ 1644439 h 6858000"/>
              <a:gd name="connsiteX20" fmla="*/ 4045810 w 5662934"/>
              <a:gd name="connsiteY20" fmla="*/ 1709432 h 6858000"/>
              <a:gd name="connsiteX21" fmla="*/ 4249451 w 5662934"/>
              <a:gd name="connsiteY21" fmla="*/ 1744332 h 6858000"/>
              <a:gd name="connsiteX22" fmla="*/ 4089510 w 5662934"/>
              <a:gd name="connsiteY22" fmla="*/ 1950033 h 6858000"/>
              <a:gd name="connsiteX23" fmla="*/ 3921602 w 5662934"/>
              <a:gd name="connsiteY23" fmla="*/ 2297127 h 6858000"/>
              <a:gd name="connsiteX24" fmla="*/ 3900443 w 5662934"/>
              <a:gd name="connsiteY24" fmla="*/ 2441680 h 6858000"/>
              <a:gd name="connsiteX25" fmla="*/ 3937614 w 5662934"/>
              <a:gd name="connsiteY25" fmla="*/ 2509491 h 6858000"/>
              <a:gd name="connsiteX26" fmla="*/ 3968463 w 5662934"/>
              <a:gd name="connsiteY26" fmla="*/ 2550919 h 6858000"/>
              <a:gd name="connsiteX27" fmla="*/ 4072895 w 5662934"/>
              <a:gd name="connsiteY27" fmla="*/ 2637486 h 6858000"/>
              <a:gd name="connsiteX28" fmla="*/ 4187906 w 5662934"/>
              <a:gd name="connsiteY28" fmla="*/ 2651776 h 6858000"/>
              <a:gd name="connsiteX29" fmla="*/ 4243956 w 5662934"/>
              <a:gd name="connsiteY29" fmla="*/ 2629194 h 6858000"/>
              <a:gd name="connsiteX30" fmla="*/ 4277165 w 5662934"/>
              <a:gd name="connsiteY30" fmla="*/ 2602787 h 6858000"/>
              <a:gd name="connsiteX31" fmla="*/ 4273379 w 5662934"/>
              <a:gd name="connsiteY31" fmla="*/ 2653248 h 6858000"/>
              <a:gd name="connsiteX32" fmla="*/ 4263593 w 5662934"/>
              <a:gd name="connsiteY32" fmla="*/ 3061922 h 6858000"/>
              <a:gd name="connsiteX33" fmla="*/ 4445372 w 5662934"/>
              <a:gd name="connsiteY33" fmla="*/ 4515619 h 6858000"/>
              <a:gd name="connsiteX34" fmla="*/ 4990710 w 5662934"/>
              <a:gd name="connsiteY34" fmla="*/ 5969316 h 6858000"/>
              <a:gd name="connsiteX35" fmla="*/ 5583977 w 5662934"/>
              <a:gd name="connsiteY35" fmla="*/ 6777438 h 6858000"/>
              <a:gd name="connsiteX36" fmla="*/ 5662934 w 5662934"/>
              <a:gd name="connsiteY36" fmla="*/ 6858000 h 6858000"/>
              <a:gd name="connsiteX37" fmla="*/ 0 w 5662934"/>
              <a:gd name="connsiteY37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5662934" h="6858000">
                <a:moveTo>
                  <a:pt x="0" y="0"/>
                </a:moveTo>
                <a:lnTo>
                  <a:pt x="5064602" y="0"/>
                </a:lnTo>
                <a:lnTo>
                  <a:pt x="4889880" y="279455"/>
                </a:lnTo>
                <a:cubicBezTo>
                  <a:pt x="4837690" y="372204"/>
                  <a:pt x="4788761" y="467851"/>
                  <a:pt x="4743094" y="566397"/>
                </a:cubicBezTo>
                <a:lnTo>
                  <a:pt x="4685321" y="704608"/>
                </a:lnTo>
                <a:lnTo>
                  <a:pt x="4680898" y="692471"/>
                </a:lnTo>
                <a:cubicBezTo>
                  <a:pt x="4651904" y="629675"/>
                  <a:pt x="4612879" y="583232"/>
                  <a:pt x="4558808" y="561315"/>
                </a:cubicBezTo>
                <a:cubicBezTo>
                  <a:pt x="4504738" y="539399"/>
                  <a:pt x="4462003" y="535689"/>
                  <a:pt x="4422430" y="545170"/>
                </a:cubicBezTo>
                <a:cubicBezTo>
                  <a:pt x="4369665" y="557812"/>
                  <a:pt x="4351458" y="569149"/>
                  <a:pt x="4343282" y="564133"/>
                </a:cubicBezTo>
                <a:cubicBezTo>
                  <a:pt x="4277326" y="579935"/>
                  <a:pt x="4235898" y="610784"/>
                  <a:pt x="4202646" y="646647"/>
                </a:cubicBezTo>
                <a:cubicBezTo>
                  <a:pt x="4177569" y="687526"/>
                  <a:pt x="4172005" y="751627"/>
                  <a:pt x="4197290" y="857157"/>
                </a:cubicBezTo>
                <a:cubicBezTo>
                  <a:pt x="4200451" y="870348"/>
                  <a:pt x="4211787" y="888554"/>
                  <a:pt x="4214948" y="901746"/>
                </a:cubicBezTo>
                <a:cubicBezTo>
                  <a:pt x="4226284" y="919952"/>
                  <a:pt x="4232606" y="946334"/>
                  <a:pt x="4230751" y="967701"/>
                </a:cubicBezTo>
                <a:cubicBezTo>
                  <a:pt x="4230751" y="967701"/>
                  <a:pt x="4230751" y="967701"/>
                  <a:pt x="4328522" y="1230219"/>
                </a:cubicBezTo>
                <a:cubicBezTo>
                  <a:pt x="4129896" y="1187143"/>
                  <a:pt x="4133057" y="1200334"/>
                  <a:pt x="3908598" y="1107653"/>
                </a:cubicBezTo>
                <a:cubicBezTo>
                  <a:pt x="3844496" y="1102088"/>
                  <a:pt x="3801762" y="1098379"/>
                  <a:pt x="3762188" y="1107860"/>
                </a:cubicBezTo>
                <a:cubicBezTo>
                  <a:pt x="3669850" y="1129983"/>
                  <a:pt x="3611521" y="1206726"/>
                  <a:pt x="3599087" y="1300369"/>
                </a:cubicBezTo>
                <a:cubicBezTo>
                  <a:pt x="3590362" y="1351279"/>
                  <a:pt x="3581638" y="1402189"/>
                  <a:pt x="3602456" y="1459969"/>
                </a:cubicBezTo>
                <a:cubicBezTo>
                  <a:pt x="3615099" y="1512734"/>
                  <a:pt x="3629596" y="1544131"/>
                  <a:pt x="3654124" y="1559177"/>
                </a:cubicBezTo>
                <a:cubicBezTo>
                  <a:pt x="3719531" y="1599300"/>
                  <a:pt x="3679957" y="1608782"/>
                  <a:pt x="3793114" y="1644439"/>
                </a:cubicBezTo>
                <a:cubicBezTo>
                  <a:pt x="3914447" y="1685111"/>
                  <a:pt x="4021283" y="1694386"/>
                  <a:pt x="4045810" y="1709432"/>
                </a:cubicBezTo>
                <a:cubicBezTo>
                  <a:pt x="4118088" y="1720012"/>
                  <a:pt x="4219908" y="1737462"/>
                  <a:pt x="4249451" y="1744332"/>
                </a:cubicBezTo>
                <a:cubicBezTo>
                  <a:pt x="4244436" y="1752508"/>
                  <a:pt x="4141518" y="1846908"/>
                  <a:pt x="4089510" y="1950033"/>
                </a:cubicBezTo>
                <a:cubicBezTo>
                  <a:pt x="3997380" y="2118564"/>
                  <a:pt x="3935342" y="2238041"/>
                  <a:pt x="3921602" y="2297127"/>
                </a:cubicBezTo>
                <a:cubicBezTo>
                  <a:pt x="3894671" y="2359373"/>
                  <a:pt x="3885946" y="2410283"/>
                  <a:pt x="3900443" y="2441680"/>
                </a:cubicBezTo>
                <a:cubicBezTo>
                  <a:pt x="3898589" y="2463048"/>
                  <a:pt x="3918101" y="2486269"/>
                  <a:pt x="3937614" y="2509491"/>
                </a:cubicBezTo>
                <a:cubicBezTo>
                  <a:pt x="3948950" y="2527698"/>
                  <a:pt x="3960287" y="2545904"/>
                  <a:pt x="3968463" y="2550919"/>
                </a:cubicBezTo>
                <a:cubicBezTo>
                  <a:pt x="3999312" y="2592348"/>
                  <a:pt x="4027000" y="2620585"/>
                  <a:pt x="4072895" y="2637486"/>
                </a:cubicBezTo>
                <a:cubicBezTo>
                  <a:pt x="4105598" y="2657547"/>
                  <a:pt x="4148333" y="2661257"/>
                  <a:pt x="4187906" y="2651776"/>
                </a:cubicBezTo>
                <a:cubicBezTo>
                  <a:pt x="4207693" y="2647036"/>
                  <a:pt x="4226377" y="2639508"/>
                  <a:pt x="4243956" y="2629194"/>
                </a:cubicBezTo>
                <a:lnTo>
                  <a:pt x="4277165" y="2602787"/>
                </a:lnTo>
                <a:lnTo>
                  <a:pt x="4273379" y="2653248"/>
                </a:lnTo>
                <a:cubicBezTo>
                  <a:pt x="4266855" y="2786574"/>
                  <a:pt x="4263593" y="2922799"/>
                  <a:pt x="4263593" y="3061922"/>
                </a:cubicBezTo>
                <a:cubicBezTo>
                  <a:pt x="4263593" y="3516203"/>
                  <a:pt x="4324186" y="3970483"/>
                  <a:pt x="4445372" y="4515619"/>
                </a:cubicBezTo>
                <a:cubicBezTo>
                  <a:pt x="4596855" y="5030470"/>
                  <a:pt x="4748338" y="5515036"/>
                  <a:pt x="4990710" y="5969316"/>
                </a:cubicBezTo>
                <a:cubicBezTo>
                  <a:pt x="5172489" y="6275955"/>
                  <a:pt x="5371310" y="6544265"/>
                  <a:pt x="5583977" y="6777438"/>
                </a:cubicBezTo>
                <a:lnTo>
                  <a:pt x="5662934" y="6858000"/>
                </a:lnTo>
                <a:lnTo>
                  <a:pt x="0" y="685800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4D1C1373-B50B-4F1A-A1BB-0C35A28316A4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480175" y="3821113"/>
            <a:ext cx="5014913" cy="2308225"/>
          </a:xfrm>
        </p:spPr>
        <p:txBody>
          <a:bodyPr/>
          <a:lstStyle>
            <a:lvl1pPr algn="ctr">
              <a:buNone/>
              <a:defRPr lang="en-US" sz="2800" kern="1200" spc="20" baseline="0" dirty="0" smtClean="0">
                <a:solidFill>
                  <a:schemeClr val="tx1">
                    <a:alpha val="58000"/>
                  </a:schemeClr>
                </a:solidFill>
                <a:latin typeface="+mn-lt"/>
                <a:ea typeface="+mn-ea"/>
                <a:cs typeface="+mn-cs"/>
              </a:defRPr>
            </a:lvl1pPr>
            <a:lvl2pPr>
              <a:buNone/>
              <a:defRPr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Freeform 10">
            <a:extLst>
              <a:ext uri="{FF2B5EF4-FFF2-40B4-BE49-F238E27FC236}">
                <a16:creationId xmlns:a16="http://schemas.microsoft.com/office/drawing/2014/main" id="{B24EB433-122A-4419-8A25-2FDB094C84A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/>
          </p:cNvSpPr>
          <p:nvPr userDrawn="1"/>
        </p:nvSpPr>
        <p:spPr bwMode="auto">
          <a:xfrm rot="7291575">
            <a:off x="3479502" y="491434"/>
            <a:ext cx="2397877" cy="2244442"/>
          </a:xfrm>
          <a:custGeom>
            <a:avLst/>
            <a:gdLst>
              <a:gd name="T0" fmla="*/ 43 w 250"/>
              <a:gd name="T1" fmla="*/ 167 h 234"/>
              <a:gd name="T2" fmla="*/ 70 w 250"/>
              <a:gd name="T3" fmla="*/ 133 h 234"/>
              <a:gd name="T4" fmla="*/ 48 w 250"/>
              <a:gd name="T5" fmla="*/ 134 h 234"/>
              <a:gd name="T6" fmla="*/ 19 w 250"/>
              <a:gd name="T7" fmla="*/ 130 h 234"/>
              <a:gd name="T8" fmla="*/ 6 w 250"/>
              <a:gd name="T9" fmla="*/ 123 h 234"/>
              <a:gd name="T10" fmla="*/ 1 w 250"/>
              <a:gd name="T11" fmla="*/ 103 h 234"/>
              <a:gd name="T12" fmla="*/ 11 w 250"/>
              <a:gd name="T13" fmla="*/ 81 h 234"/>
              <a:gd name="T14" fmla="*/ 23 w 250"/>
              <a:gd name="T15" fmla="*/ 76 h 234"/>
              <a:gd name="T16" fmla="*/ 81 w 250"/>
              <a:gd name="T17" fmla="*/ 78 h 234"/>
              <a:gd name="T18" fmla="*/ 65 w 250"/>
              <a:gd name="T19" fmla="*/ 49 h 234"/>
              <a:gd name="T20" fmla="*/ 57 w 250"/>
              <a:gd name="T21" fmla="*/ 27 h 234"/>
              <a:gd name="T22" fmla="*/ 67 w 250"/>
              <a:gd name="T23" fmla="*/ 12 h 234"/>
              <a:gd name="T24" fmla="*/ 85 w 250"/>
              <a:gd name="T25" fmla="*/ 1 h 234"/>
              <a:gd name="T26" fmla="*/ 101 w 250"/>
              <a:gd name="T27" fmla="*/ 8 h 234"/>
              <a:gd name="T28" fmla="*/ 107 w 250"/>
              <a:gd name="T29" fmla="*/ 15 h 234"/>
              <a:gd name="T30" fmla="*/ 120 w 250"/>
              <a:gd name="T31" fmla="*/ 37 h 234"/>
              <a:gd name="T32" fmla="*/ 131 w 250"/>
              <a:gd name="T33" fmla="*/ 60 h 234"/>
              <a:gd name="T34" fmla="*/ 164 w 250"/>
              <a:gd name="T35" fmla="*/ 25 h 234"/>
              <a:gd name="T36" fmla="*/ 187 w 250"/>
              <a:gd name="T37" fmla="*/ 11 h 234"/>
              <a:gd name="T38" fmla="*/ 205 w 250"/>
              <a:gd name="T39" fmla="*/ 19 h 234"/>
              <a:gd name="T40" fmla="*/ 214 w 250"/>
              <a:gd name="T41" fmla="*/ 34 h 234"/>
              <a:gd name="T42" fmla="*/ 203 w 250"/>
              <a:gd name="T43" fmla="*/ 57 h 234"/>
              <a:gd name="T44" fmla="*/ 166 w 250"/>
              <a:gd name="T45" fmla="*/ 100 h 234"/>
              <a:gd name="T46" fmla="*/ 217 w 250"/>
              <a:gd name="T47" fmla="*/ 98 h 234"/>
              <a:gd name="T48" fmla="*/ 244 w 250"/>
              <a:gd name="T49" fmla="*/ 104 h 234"/>
              <a:gd name="T50" fmla="*/ 249 w 250"/>
              <a:gd name="T51" fmla="*/ 115 h 234"/>
              <a:gd name="T52" fmla="*/ 247 w 250"/>
              <a:gd name="T53" fmla="*/ 129 h 234"/>
              <a:gd name="T54" fmla="*/ 245 w 250"/>
              <a:gd name="T55" fmla="*/ 134 h 234"/>
              <a:gd name="T56" fmla="*/ 241 w 250"/>
              <a:gd name="T57" fmla="*/ 141 h 234"/>
              <a:gd name="T58" fmla="*/ 227 w 250"/>
              <a:gd name="T59" fmla="*/ 147 h 234"/>
              <a:gd name="T60" fmla="*/ 187 w 250"/>
              <a:gd name="T61" fmla="*/ 151 h 234"/>
              <a:gd name="T62" fmla="*/ 160 w 250"/>
              <a:gd name="T63" fmla="*/ 148 h 234"/>
              <a:gd name="T64" fmla="*/ 168 w 250"/>
              <a:gd name="T65" fmla="*/ 168 h 234"/>
              <a:gd name="T66" fmla="*/ 176 w 250"/>
              <a:gd name="T67" fmla="*/ 194 h 234"/>
              <a:gd name="T68" fmla="*/ 176 w 250"/>
              <a:gd name="T69" fmla="*/ 211 h 234"/>
              <a:gd name="T70" fmla="*/ 170 w 250"/>
              <a:gd name="T71" fmla="*/ 221 h 234"/>
              <a:gd name="T72" fmla="*/ 156 w 250"/>
              <a:gd name="T73" fmla="*/ 230 h 234"/>
              <a:gd name="T74" fmla="*/ 130 w 250"/>
              <a:gd name="T75" fmla="*/ 226 h 234"/>
              <a:gd name="T76" fmla="*/ 122 w 250"/>
              <a:gd name="T77" fmla="*/ 213 h 234"/>
              <a:gd name="T78" fmla="*/ 110 w 250"/>
              <a:gd name="T79" fmla="*/ 169 h 234"/>
              <a:gd name="T80" fmla="*/ 92 w 250"/>
              <a:gd name="T81" fmla="*/ 192 h 234"/>
              <a:gd name="T82" fmla="*/ 87 w 250"/>
              <a:gd name="T83" fmla="*/ 197 h 234"/>
              <a:gd name="T84" fmla="*/ 84 w 250"/>
              <a:gd name="T85" fmla="*/ 201 h 234"/>
              <a:gd name="T86" fmla="*/ 65 w 250"/>
              <a:gd name="T87" fmla="*/ 212 h 234"/>
              <a:gd name="T88" fmla="*/ 50 w 250"/>
              <a:gd name="T89" fmla="*/ 204 h 234"/>
              <a:gd name="T90" fmla="*/ 44 w 250"/>
              <a:gd name="T91" fmla="*/ 198 h 234"/>
              <a:gd name="T92" fmla="*/ 38 w 250"/>
              <a:gd name="T93" fmla="*/ 185 h 234"/>
              <a:gd name="T94" fmla="*/ 43 w 250"/>
              <a:gd name="T95" fmla="*/ 167 h 2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250" h="234">
                <a:moveTo>
                  <a:pt x="43" y="167"/>
                </a:moveTo>
                <a:cubicBezTo>
                  <a:pt x="70" y="133"/>
                  <a:pt x="70" y="133"/>
                  <a:pt x="70" y="133"/>
                </a:cubicBezTo>
                <a:cubicBezTo>
                  <a:pt x="60" y="134"/>
                  <a:pt x="61" y="134"/>
                  <a:pt x="48" y="134"/>
                </a:cubicBezTo>
                <a:cubicBezTo>
                  <a:pt x="34" y="133"/>
                  <a:pt x="24" y="132"/>
                  <a:pt x="19" y="130"/>
                </a:cubicBezTo>
                <a:cubicBezTo>
                  <a:pt x="13" y="128"/>
                  <a:pt x="9" y="126"/>
                  <a:pt x="6" y="123"/>
                </a:cubicBezTo>
                <a:cubicBezTo>
                  <a:pt x="1" y="119"/>
                  <a:pt x="0" y="112"/>
                  <a:pt x="1" y="103"/>
                </a:cubicBezTo>
                <a:cubicBezTo>
                  <a:pt x="2" y="93"/>
                  <a:pt x="6" y="86"/>
                  <a:pt x="11" y="81"/>
                </a:cubicBezTo>
                <a:cubicBezTo>
                  <a:pt x="15" y="77"/>
                  <a:pt x="18" y="76"/>
                  <a:pt x="23" y="76"/>
                </a:cubicBezTo>
                <a:cubicBezTo>
                  <a:pt x="81" y="78"/>
                  <a:pt x="81" y="78"/>
                  <a:pt x="81" y="78"/>
                </a:cubicBezTo>
                <a:cubicBezTo>
                  <a:pt x="65" y="49"/>
                  <a:pt x="65" y="49"/>
                  <a:pt x="65" y="49"/>
                </a:cubicBezTo>
                <a:cubicBezTo>
                  <a:pt x="58" y="40"/>
                  <a:pt x="56" y="33"/>
                  <a:pt x="57" y="27"/>
                </a:cubicBezTo>
                <a:cubicBezTo>
                  <a:pt x="58" y="21"/>
                  <a:pt x="62" y="16"/>
                  <a:pt x="67" y="12"/>
                </a:cubicBezTo>
                <a:cubicBezTo>
                  <a:pt x="74" y="6"/>
                  <a:pt x="80" y="2"/>
                  <a:pt x="85" y="1"/>
                </a:cubicBezTo>
                <a:cubicBezTo>
                  <a:pt x="90" y="0"/>
                  <a:pt x="95" y="2"/>
                  <a:pt x="101" y="8"/>
                </a:cubicBezTo>
                <a:cubicBezTo>
                  <a:pt x="104" y="11"/>
                  <a:pt x="106" y="13"/>
                  <a:pt x="107" y="15"/>
                </a:cubicBezTo>
                <a:cubicBezTo>
                  <a:pt x="110" y="19"/>
                  <a:pt x="112" y="20"/>
                  <a:pt x="120" y="37"/>
                </a:cubicBezTo>
                <a:cubicBezTo>
                  <a:pt x="129" y="55"/>
                  <a:pt x="128" y="51"/>
                  <a:pt x="131" y="60"/>
                </a:cubicBezTo>
                <a:cubicBezTo>
                  <a:pt x="164" y="25"/>
                  <a:pt x="164" y="25"/>
                  <a:pt x="164" y="25"/>
                </a:cubicBezTo>
                <a:cubicBezTo>
                  <a:pt x="173" y="16"/>
                  <a:pt x="180" y="11"/>
                  <a:pt x="187" y="11"/>
                </a:cubicBezTo>
                <a:cubicBezTo>
                  <a:pt x="193" y="10"/>
                  <a:pt x="200" y="13"/>
                  <a:pt x="205" y="19"/>
                </a:cubicBezTo>
                <a:cubicBezTo>
                  <a:pt x="210" y="24"/>
                  <a:pt x="213" y="29"/>
                  <a:pt x="214" y="34"/>
                </a:cubicBezTo>
                <a:cubicBezTo>
                  <a:pt x="214" y="39"/>
                  <a:pt x="211" y="47"/>
                  <a:pt x="203" y="57"/>
                </a:cubicBezTo>
                <a:cubicBezTo>
                  <a:pt x="166" y="100"/>
                  <a:pt x="166" y="100"/>
                  <a:pt x="166" y="100"/>
                </a:cubicBezTo>
                <a:cubicBezTo>
                  <a:pt x="217" y="98"/>
                  <a:pt x="217" y="98"/>
                  <a:pt x="217" y="98"/>
                </a:cubicBezTo>
                <a:cubicBezTo>
                  <a:pt x="229" y="96"/>
                  <a:pt x="238" y="98"/>
                  <a:pt x="244" y="104"/>
                </a:cubicBezTo>
                <a:cubicBezTo>
                  <a:pt x="247" y="107"/>
                  <a:pt x="249" y="111"/>
                  <a:pt x="249" y="115"/>
                </a:cubicBezTo>
                <a:cubicBezTo>
                  <a:pt x="250" y="120"/>
                  <a:pt x="249" y="124"/>
                  <a:pt x="247" y="129"/>
                </a:cubicBezTo>
                <a:cubicBezTo>
                  <a:pt x="247" y="130"/>
                  <a:pt x="246" y="132"/>
                  <a:pt x="245" y="134"/>
                </a:cubicBezTo>
                <a:cubicBezTo>
                  <a:pt x="244" y="137"/>
                  <a:pt x="243" y="140"/>
                  <a:pt x="241" y="141"/>
                </a:cubicBezTo>
                <a:cubicBezTo>
                  <a:pt x="239" y="144"/>
                  <a:pt x="234" y="146"/>
                  <a:pt x="227" y="147"/>
                </a:cubicBezTo>
                <a:cubicBezTo>
                  <a:pt x="221" y="149"/>
                  <a:pt x="207" y="150"/>
                  <a:pt x="187" y="151"/>
                </a:cubicBezTo>
                <a:cubicBezTo>
                  <a:pt x="175" y="152"/>
                  <a:pt x="161" y="148"/>
                  <a:pt x="160" y="148"/>
                </a:cubicBezTo>
                <a:cubicBezTo>
                  <a:pt x="161" y="151"/>
                  <a:pt x="165" y="161"/>
                  <a:pt x="168" y="168"/>
                </a:cubicBezTo>
                <a:cubicBezTo>
                  <a:pt x="168" y="171"/>
                  <a:pt x="173" y="181"/>
                  <a:pt x="176" y="194"/>
                </a:cubicBezTo>
                <a:cubicBezTo>
                  <a:pt x="179" y="206"/>
                  <a:pt x="176" y="203"/>
                  <a:pt x="176" y="211"/>
                </a:cubicBezTo>
                <a:cubicBezTo>
                  <a:pt x="176" y="214"/>
                  <a:pt x="174" y="217"/>
                  <a:pt x="170" y="221"/>
                </a:cubicBezTo>
                <a:cubicBezTo>
                  <a:pt x="166" y="226"/>
                  <a:pt x="161" y="228"/>
                  <a:pt x="156" y="230"/>
                </a:cubicBezTo>
                <a:cubicBezTo>
                  <a:pt x="147" y="234"/>
                  <a:pt x="137" y="233"/>
                  <a:pt x="130" y="226"/>
                </a:cubicBezTo>
                <a:cubicBezTo>
                  <a:pt x="127" y="223"/>
                  <a:pt x="125" y="219"/>
                  <a:pt x="122" y="213"/>
                </a:cubicBezTo>
                <a:cubicBezTo>
                  <a:pt x="118" y="188"/>
                  <a:pt x="117" y="189"/>
                  <a:pt x="110" y="169"/>
                </a:cubicBezTo>
                <a:cubicBezTo>
                  <a:pt x="92" y="192"/>
                  <a:pt x="92" y="192"/>
                  <a:pt x="92" y="192"/>
                </a:cubicBezTo>
                <a:cubicBezTo>
                  <a:pt x="90" y="193"/>
                  <a:pt x="88" y="195"/>
                  <a:pt x="87" y="197"/>
                </a:cubicBezTo>
                <a:cubicBezTo>
                  <a:pt x="86" y="198"/>
                  <a:pt x="85" y="200"/>
                  <a:pt x="84" y="201"/>
                </a:cubicBezTo>
                <a:cubicBezTo>
                  <a:pt x="76" y="209"/>
                  <a:pt x="70" y="212"/>
                  <a:pt x="65" y="212"/>
                </a:cubicBezTo>
                <a:cubicBezTo>
                  <a:pt x="60" y="211"/>
                  <a:pt x="55" y="209"/>
                  <a:pt x="50" y="204"/>
                </a:cubicBezTo>
                <a:cubicBezTo>
                  <a:pt x="50" y="203"/>
                  <a:pt x="48" y="202"/>
                  <a:pt x="44" y="198"/>
                </a:cubicBezTo>
                <a:cubicBezTo>
                  <a:pt x="41" y="195"/>
                  <a:pt x="39" y="191"/>
                  <a:pt x="38" y="185"/>
                </a:cubicBezTo>
                <a:cubicBezTo>
                  <a:pt x="37" y="179"/>
                  <a:pt x="39" y="173"/>
                  <a:pt x="43" y="16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43176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mmar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CF90502F-F277-42BE-A605-90ECBBDE7FC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1965602" y="317452"/>
            <a:ext cx="2088038" cy="719230"/>
            <a:chOff x="4532666" y="505937"/>
            <a:chExt cx="2981730" cy="1027064"/>
          </a:xfrm>
        </p:grpSpPr>
        <p:sp>
          <p:nvSpPr>
            <p:cNvPr id="7" name="Freeform 78">
              <a:extLst>
                <a:ext uri="{FF2B5EF4-FFF2-40B4-BE49-F238E27FC236}">
                  <a16:creationId xmlns:a16="http://schemas.microsoft.com/office/drawing/2014/main" id="{45C7BD7C-32DF-4F3D-ABA2-B0A2E6C36448}"/>
                </a:ext>
              </a:extLst>
            </p:cNvPr>
            <p:cNvSpPr>
              <a:spLocks/>
            </p:cNvSpPr>
            <p:nvPr/>
          </p:nvSpPr>
          <p:spPr bwMode="auto">
            <a:xfrm rot="600114">
              <a:off x="4532666" y="754398"/>
              <a:ext cx="694205" cy="713383"/>
            </a:xfrm>
            <a:custGeom>
              <a:avLst/>
              <a:gdLst>
                <a:gd name="T0" fmla="*/ 32 w 58"/>
                <a:gd name="T1" fmla="*/ 56 h 60"/>
                <a:gd name="T2" fmla="*/ 24 w 58"/>
                <a:gd name="T3" fmla="*/ 48 h 60"/>
                <a:gd name="T4" fmla="*/ 14 w 58"/>
                <a:gd name="T5" fmla="*/ 36 h 60"/>
                <a:gd name="T6" fmla="*/ 7 w 58"/>
                <a:gd name="T7" fmla="*/ 29 h 60"/>
                <a:gd name="T8" fmla="*/ 1 w 58"/>
                <a:gd name="T9" fmla="*/ 17 h 60"/>
                <a:gd name="T10" fmla="*/ 7 w 58"/>
                <a:gd name="T11" fmla="*/ 4 h 60"/>
                <a:gd name="T12" fmla="*/ 17 w 58"/>
                <a:gd name="T13" fmla="*/ 1 h 60"/>
                <a:gd name="T14" fmla="*/ 29 w 58"/>
                <a:gd name="T15" fmla="*/ 6 h 60"/>
                <a:gd name="T16" fmla="*/ 31 w 58"/>
                <a:gd name="T17" fmla="*/ 8 h 60"/>
                <a:gd name="T18" fmla="*/ 38 w 58"/>
                <a:gd name="T19" fmla="*/ 15 h 60"/>
                <a:gd name="T20" fmla="*/ 44 w 58"/>
                <a:gd name="T21" fmla="*/ 22 h 60"/>
                <a:gd name="T22" fmla="*/ 54 w 58"/>
                <a:gd name="T23" fmla="*/ 33 h 60"/>
                <a:gd name="T24" fmla="*/ 58 w 58"/>
                <a:gd name="T25" fmla="*/ 44 h 60"/>
                <a:gd name="T26" fmla="*/ 53 w 58"/>
                <a:gd name="T27" fmla="*/ 54 h 60"/>
                <a:gd name="T28" fmla="*/ 42 w 58"/>
                <a:gd name="T29" fmla="*/ 60 h 60"/>
                <a:gd name="T30" fmla="*/ 32 w 58"/>
                <a:gd name="T31" fmla="*/ 56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58" h="60">
                  <a:moveTo>
                    <a:pt x="32" y="56"/>
                  </a:moveTo>
                  <a:cubicBezTo>
                    <a:pt x="30" y="54"/>
                    <a:pt x="31" y="55"/>
                    <a:pt x="24" y="48"/>
                  </a:cubicBezTo>
                  <a:cubicBezTo>
                    <a:pt x="17" y="40"/>
                    <a:pt x="14" y="36"/>
                    <a:pt x="14" y="36"/>
                  </a:cubicBezTo>
                  <a:cubicBezTo>
                    <a:pt x="8" y="30"/>
                    <a:pt x="14" y="37"/>
                    <a:pt x="7" y="29"/>
                  </a:cubicBezTo>
                  <a:cubicBezTo>
                    <a:pt x="3" y="24"/>
                    <a:pt x="1" y="20"/>
                    <a:pt x="1" y="17"/>
                  </a:cubicBezTo>
                  <a:cubicBezTo>
                    <a:pt x="0" y="13"/>
                    <a:pt x="3" y="9"/>
                    <a:pt x="7" y="4"/>
                  </a:cubicBezTo>
                  <a:cubicBezTo>
                    <a:pt x="10" y="2"/>
                    <a:pt x="13" y="0"/>
                    <a:pt x="17" y="1"/>
                  </a:cubicBezTo>
                  <a:cubicBezTo>
                    <a:pt x="21" y="1"/>
                    <a:pt x="25" y="3"/>
                    <a:pt x="29" y="6"/>
                  </a:cubicBezTo>
                  <a:cubicBezTo>
                    <a:pt x="31" y="8"/>
                    <a:pt x="31" y="8"/>
                    <a:pt x="31" y="8"/>
                  </a:cubicBezTo>
                  <a:cubicBezTo>
                    <a:pt x="33" y="11"/>
                    <a:pt x="37" y="15"/>
                    <a:pt x="38" y="15"/>
                  </a:cubicBezTo>
                  <a:cubicBezTo>
                    <a:pt x="42" y="20"/>
                    <a:pt x="40" y="18"/>
                    <a:pt x="44" y="22"/>
                  </a:cubicBezTo>
                  <a:cubicBezTo>
                    <a:pt x="51" y="29"/>
                    <a:pt x="50" y="29"/>
                    <a:pt x="54" y="33"/>
                  </a:cubicBezTo>
                  <a:cubicBezTo>
                    <a:pt x="57" y="37"/>
                    <a:pt x="58" y="40"/>
                    <a:pt x="58" y="44"/>
                  </a:cubicBezTo>
                  <a:cubicBezTo>
                    <a:pt x="58" y="47"/>
                    <a:pt x="56" y="50"/>
                    <a:pt x="53" y="54"/>
                  </a:cubicBezTo>
                  <a:cubicBezTo>
                    <a:pt x="49" y="58"/>
                    <a:pt x="45" y="60"/>
                    <a:pt x="42" y="60"/>
                  </a:cubicBezTo>
                  <a:cubicBezTo>
                    <a:pt x="39" y="60"/>
                    <a:pt x="36" y="59"/>
                    <a:pt x="32" y="5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chemeClr val="accent3"/>
                </a:solidFill>
              </a:endParaRPr>
            </a:p>
          </p:txBody>
        </p:sp>
        <p:sp>
          <p:nvSpPr>
            <p:cNvPr id="8" name="Freeform 79">
              <a:extLst>
                <a:ext uri="{FF2B5EF4-FFF2-40B4-BE49-F238E27FC236}">
                  <a16:creationId xmlns:a16="http://schemas.microsoft.com/office/drawing/2014/main" id="{0B7D6636-550D-47A2-A4AE-CC2D7211F21A}"/>
                </a:ext>
              </a:extLst>
            </p:cNvPr>
            <p:cNvSpPr>
              <a:spLocks/>
            </p:cNvSpPr>
            <p:nvPr/>
          </p:nvSpPr>
          <p:spPr bwMode="auto">
            <a:xfrm rot="600114">
              <a:off x="5791465" y="505937"/>
              <a:ext cx="587404" cy="943792"/>
            </a:xfrm>
            <a:custGeom>
              <a:avLst/>
              <a:gdLst>
                <a:gd name="T0" fmla="*/ 15 w 49"/>
                <a:gd name="T1" fmla="*/ 65 h 79"/>
                <a:gd name="T2" fmla="*/ 12 w 49"/>
                <a:gd name="T3" fmla="*/ 54 h 79"/>
                <a:gd name="T4" fmla="*/ 8 w 49"/>
                <a:gd name="T5" fmla="*/ 33 h 79"/>
                <a:gd name="T6" fmla="*/ 38 w 49"/>
                <a:gd name="T7" fmla="*/ 24 h 79"/>
                <a:gd name="T8" fmla="*/ 45 w 49"/>
                <a:gd name="T9" fmla="*/ 70 h 79"/>
                <a:gd name="T10" fmla="*/ 15 w 49"/>
                <a:gd name="T11" fmla="*/ 65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9" h="79">
                  <a:moveTo>
                    <a:pt x="15" y="65"/>
                  </a:moveTo>
                  <a:cubicBezTo>
                    <a:pt x="14" y="59"/>
                    <a:pt x="13" y="58"/>
                    <a:pt x="12" y="54"/>
                  </a:cubicBezTo>
                  <a:cubicBezTo>
                    <a:pt x="11" y="45"/>
                    <a:pt x="10" y="40"/>
                    <a:pt x="8" y="33"/>
                  </a:cubicBezTo>
                  <a:cubicBezTo>
                    <a:pt x="0" y="9"/>
                    <a:pt x="34" y="0"/>
                    <a:pt x="38" y="24"/>
                  </a:cubicBezTo>
                  <a:cubicBezTo>
                    <a:pt x="43" y="43"/>
                    <a:pt x="49" y="60"/>
                    <a:pt x="45" y="70"/>
                  </a:cubicBezTo>
                  <a:cubicBezTo>
                    <a:pt x="38" y="77"/>
                    <a:pt x="19" y="79"/>
                    <a:pt x="15" y="6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chemeClr val="accent3"/>
                </a:solidFill>
              </a:endParaRPr>
            </a:p>
          </p:txBody>
        </p:sp>
        <p:sp>
          <p:nvSpPr>
            <p:cNvPr id="9" name="Freeform 85">
              <a:extLst>
                <a:ext uri="{FF2B5EF4-FFF2-40B4-BE49-F238E27FC236}">
                  <a16:creationId xmlns:a16="http://schemas.microsoft.com/office/drawing/2014/main" id="{9BE883BD-B984-47E9-BF18-7B4ECF0B6A17}"/>
                </a:ext>
              </a:extLst>
            </p:cNvPr>
            <p:cNvSpPr>
              <a:spLocks/>
            </p:cNvSpPr>
            <p:nvPr/>
          </p:nvSpPr>
          <p:spPr bwMode="auto">
            <a:xfrm rot="600114">
              <a:off x="7087193" y="757585"/>
              <a:ext cx="427203" cy="775416"/>
            </a:xfrm>
            <a:custGeom>
              <a:avLst/>
              <a:gdLst>
                <a:gd name="T0" fmla="*/ 36 w 36"/>
                <a:gd name="T1" fmla="*/ 15 h 65"/>
                <a:gd name="T2" fmla="*/ 34 w 36"/>
                <a:gd name="T3" fmla="*/ 5 h 65"/>
                <a:gd name="T4" fmla="*/ 28 w 36"/>
                <a:gd name="T5" fmla="*/ 1 h 65"/>
                <a:gd name="T6" fmla="*/ 23 w 36"/>
                <a:gd name="T7" fmla="*/ 0 h 65"/>
                <a:gd name="T8" fmla="*/ 13 w 36"/>
                <a:gd name="T9" fmla="*/ 1 h 65"/>
                <a:gd name="T10" fmla="*/ 7 w 36"/>
                <a:gd name="T11" fmla="*/ 9 h 65"/>
                <a:gd name="T12" fmla="*/ 4 w 36"/>
                <a:gd name="T13" fmla="*/ 19 h 65"/>
                <a:gd name="T14" fmla="*/ 0 w 36"/>
                <a:gd name="T15" fmla="*/ 44 h 65"/>
                <a:gd name="T16" fmla="*/ 1 w 36"/>
                <a:gd name="T17" fmla="*/ 58 h 65"/>
                <a:gd name="T18" fmla="*/ 8 w 36"/>
                <a:gd name="T19" fmla="*/ 64 h 65"/>
                <a:gd name="T20" fmla="*/ 16 w 36"/>
                <a:gd name="T21" fmla="*/ 65 h 65"/>
                <a:gd name="T22" fmla="*/ 25 w 36"/>
                <a:gd name="T23" fmla="*/ 63 h 65"/>
                <a:gd name="T24" fmla="*/ 31 w 36"/>
                <a:gd name="T25" fmla="*/ 55 h 65"/>
                <a:gd name="T26" fmla="*/ 34 w 36"/>
                <a:gd name="T27" fmla="*/ 40 h 65"/>
                <a:gd name="T28" fmla="*/ 36 w 36"/>
                <a:gd name="T29" fmla="*/ 15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36" h="65">
                  <a:moveTo>
                    <a:pt x="36" y="15"/>
                  </a:moveTo>
                  <a:cubicBezTo>
                    <a:pt x="36" y="10"/>
                    <a:pt x="35" y="7"/>
                    <a:pt x="34" y="5"/>
                  </a:cubicBezTo>
                  <a:cubicBezTo>
                    <a:pt x="33" y="3"/>
                    <a:pt x="31" y="2"/>
                    <a:pt x="28" y="1"/>
                  </a:cubicBezTo>
                  <a:cubicBezTo>
                    <a:pt x="27" y="1"/>
                    <a:pt x="25" y="1"/>
                    <a:pt x="23" y="0"/>
                  </a:cubicBezTo>
                  <a:cubicBezTo>
                    <a:pt x="19" y="0"/>
                    <a:pt x="16" y="0"/>
                    <a:pt x="13" y="1"/>
                  </a:cubicBezTo>
                  <a:cubicBezTo>
                    <a:pt x="11" y="2"/>
                    <a:pt x="9" y="4"/>
                    <a:pt x="7" y="9"/>
                  </a:cubicBezTo>
                  <a:cubicBezTo>
                    <a:pt x="6" y="13"/>
                    <a:pt x="5" y="17"/>
                    <a:pt x="4" y="19"/>
                  </a:cubicBezTo>
                  <a:cubicBezTo>
                    <a:pt x="2" y="29"/>
                    <a:pt x="0" y="44"/>
                    <a:pt x="0" y="44"/>
                  </a:cubicBezTo>
                  <a:cubicBezTo>
                    <a:pt x="0" y="50"/>
                    <a:pt x="0" y="55"/>
                    <a:pt x="1" y="58"/>
                  </a:cubicBezTo>
                  <a:cubicBezTo>
                    <a:pt x="2" y="61"/>
                    <a:pt x="5" y="63"/>
                    <a:pt x="8" y="64"/>
                  </a:cubicBezTo>
                  <a:cubicBezTo>
                    <a:pt x="11" y="65"/>
                    <a:pt x="13" y="65"/>
                    <a:pt x="16" y="65"/>
                  </a:cubicBezTo>
                  <a:cubicBezTo>
                    <a:pt x="19" y="65"/>
                    <a:pt x="22" y="64"/>
                    <a:pt x="25" y="63"/>
                  </a:cubicBezTo>
                  <a:cubicBezTo>
                    <a:pt x="28" y="61"/>
                    <a:pt x="30" y="59"/>
                    <a:pt x="31" y="55"/>
                  </a:cubicBezTo>
                  <a:cubicBezTo>
                    <a:pt x="32" y="50"/>
                    <a:pt x="31" y="54"/>
                    <a:pt x="34" y="40"/>
                  </a:cubicBezTo>
                  <a:lnTo>
                    <a:pt x="36" y="15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chemeClr val="accent3"/>
                </a:solidFill>
              </a:endParaRPr>
            </a:p>
          </p:txBody>
        </p:sp>
      </p:grpSp>
      <p:sp>
        <p:nvSpPr>
          <p:cNvPr id="14" name="Title 13">
            <a:extLst>
              <a:ext uri="{FF2B5EF4-FFF2-40B4-BE49-F238E27FC236}">
                <a16:creationId xmlns:a16="http://schemas.microsoft.com/office/drawing/2014/main" id="{2F89541D-9496-4914-8E6F-9BDD51F2F6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362" y="1502418"/>
            <a:ext cx="5158912" cy="1035050"/>
          </a:xfrm>
        </p:spPr>
        <p:txBody>
          <a:bodyPr anchor="ctr">
            <a:normAutofit/>
          </a:bodyPr>
          <a:lstStyle>
            <a:lvl1pPr algn="ctr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A3BF60CE-844C-43D8-AF87-0B1BF8CFF0A2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48362" y="2717800"/>
            <a:ext cx="5172182" cy="2332037"/>
          </a:xfrm>
        </p:spPr>
        <p:txBody>
          <a:bodyPr/>
          <a:lstStyle>
            <a:lvl1pPr marL="0" indent="0" algn="ctr"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EE9D9746-4114-47E6-B8FE-8298E332A0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2017357" y="5503147"/>
            <a:ext cx="2117174" cy="588806"/>
            <a:chOff x="4549904" y="5078157"/>
            <a:chExt cx="3023338" cy="840818"/>
          </a:xfrm>
        </p:grpSpPr>
        <p:sp>
          <p:nvSpPr>
            <p:cNvPr id="11" name="Freeform 80">
              <a:extLst>
                <a:ext uri="{FF2B5EF4-FFF2-40B4-BE49-F238E27FC236}">
                  <a16:creationId xmlns:a16="http://schemas.microsoft.com/office/drawing/2014/main" id="{887621B2-F3C3-4881-90CB-E51832E5FB11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5690691" y="5352589"/>
              <a:ext cx="749228" cy="383544"/>
            </a:xfrm>
            <a:custGeom>
              <a:avLst/>
              <a:gdLst>
                <a:gd name="T0" fmla="*/ 53 w 66"/>
                <a:gd name="T1" fmla="*/ 33 h 34"/>
                <a:gd name="T2" fmla="*/ 39 w 66"/>
                <a:gd name="T3" fmla="*/ 33 h 34"/>
                <a:gd name="T4" fmla="*/ 21 w 66"/>
                <a:gd name="T5" fmla="*/ 33 h 34"/>
                <a:gd name="T6" fmla="*/ 12 w 66"/>
                <a:gd name="T7" fmla="*/ 32 h 34"/>
                <a:gd name="T8" fmla="*/ 3 w 66"/>
                <a:gd name="T9" fmla="*/ 28 h 34"/>
                <a:gd name="T10" fmla="*/ 0 w 66"/>
                <a:gd name="T11" fmla="*/ 21 h 34"/>
                <a:gd name="T12" fmla="*/ 0 w 66"/>
                <a:gd name="T13" fmla="*/ 16 h 34"/>
                <a:gd name="T14" fmla="*/ 3 w 66"/>
                <a:gd name="T15" fmla="*/ 7 h 34"/>
                <a:gd name="T16" fmla="*/ 11 w 66"/>
                <a:gd name="T17" fmla="*/ 3 h 34"/>
                <a:gd name="T18" fmla="*/ 23 w 66"/>
                <a:gd name="T19" fmla="*/ 2 h 34"/>
                <a:gd name="T20" fmla="*/ 43 w 66"/>
                <a:gd name="T21" fmla="*/ 0 h 34"/>
                <a:gd name="T22" fmla="*/ 48 w 66"/>
                <a:gd name="T23" fmla="*/ 0 h 34"/>
                <a:gd name="T24" fmla="*/ 62 w 66"/>
                <a:gd name="T25" fmla="*/ 4 h 34"/>
                <a:gd name="T26" fmla="*/ 66 w 66"/>
                <a:gd name="T27" fmla="*/ 13 h 34"/>
                <a:gd name="T28" fmla="*/ 66 w 66"/>
                <a:gd name="T29" fmla="*/ 20 h 34"/>
                <a:gd name="T30" fmla="*/ 62 w 66"/>
                <a:gd name="T31" fmla="*/ 29 h 34"/>
                <a:gd name="T32" fmla="*/ 53 w 66"/>
                <a:gd name="T33" fmla="*/ 33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66" h="34">
                  <a:moveTo>
                    <a:pt x="53" y="33"/>
                  </a:moveTo>
                  <a:cubicBezTo>
                    <a:pt x="47" y="33"/>
                    <a:pt x="53" y="34"/>
                    <a:pt x="39" y="33"/>
                  </a:cubicBezTo>
                  <a:cubicBezTo>
                    <a:pt x="24" y="33"/>
                    <a:pt x="21" y="33"/>
                    <a:pt x="21" y="33"/>
                  </a:cubicBezTo>
                  <a:cubicBezTo>
                    <a:pt x="12" y="32"/>
                    <a:pt x="12" y="32"/>
                    <a:pt x="12" y="32"/>
                  </a:cubicBezTo>
                  <a:cubicBezTo>
                    <a:pt x="7" y="31"/>
                    <a:pt x="4" y="30"/>
                    <a:pt x="3" y="28"/>
                  </a:cubicBezTo>
                  <a:cubicBezTo>
                    <a:pt x="1" y="26"/>
                    <a:pt x="0" y="24"/>
                    <a:pt x="0" y="21"/>
                  </a:cubicBezTo>
                  <a:cubicBezTo>
                    <a:pt x="0" y="21"/>
                    <a:pt x="0" y="19"/>
                    <a:pt x="0" y="16"/>
                  </a:cubicBezTo>
                  <a:cubicBezTo>
                    <a:pt x="0" y="13"/>
                    <a:pt x="1" y="10"/>
                    <a:pt x="3" y="7"/>
                  </a:cubicBezTo>
                  <a:cubicBezTo>
                    <a:pt x="4" y="5"/>
                    <a:pt x="7" y="3"/>
                    <a:pt x="11" y="3"/>
                  </a:cubicBezTo>
                  <a:cubicBezTo>
                    <a:pt x="16" y="2"/>
                    <a:pt x="20" y="2"/>
                    <a:pt x="23" y="2"/>
                  </a:cubicBezTo>
                  <a:cubicBezTo>
                    <a:pt x="32" y="1"/>
                    <a:pt x="37" y="0"/>
                    <a:pt x="43" y="0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54" y="1"/>
                    <a:pt x="59" y="3"/>
                    <a:pt x="62" y="4"/>
                  </a:cubicBezTo>
                  <a:cubicBezTo>
                    <a:pt x="65" y="6"/>
                    <a:pt x="66" y="9"/>
                    <a:pt x="66" y="13"/>
                  </a:cubicBezTo>
                  <a:cubicBezTo>
                    <a:pt x="66" y="15"/>
                    <a:pt x="66" y="17"/>
                    <a:pt x="66" y="20"/>
                  </a:cubicBezTo>
                  <a:cubicBezTo>
                    <a:pt x="65" y="23"/>
                    <a:pt x="64" y="26"/>
                    <a:pt x="62" y="29"/>
                  </a:cubicBezTo>
                  <a:cubicBezTo>
                    <a:pt x="60" y="31"/>
                    <a:pt x="57" y="32"/>
                    <a:pt x="53" y="3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chemeClr val="accent3"/>
                </a:solidFill>
              </a:endParaRPr>
            </a:p>
          </p:txBody>
        </p:sp>
        <p:sp>
          <p:nvSpPr>
            <p:cNvPr id="12" name="Freeform 84">
              <a:extLst>
                <a:ext uri="{FF2B5EF4-FFF2-40B4-BE49-F238E27FC236}">
                  <a16:creationId xmlns:a16="http://schemas.microsoft.com/office/drawing/2014/main" id="{E4A0F4E0-8A9F-4420-BC61-761C9CA21A74}"/>
                </a:ext>
              </a:extLst>
            </p:cNvPr>
            <p:cNvSpPr>
              <a:spLocks/>
            </p:cNvSpPr>
            <p:nvPr/>
          </p:nvSpPr>
          <p:spPr bwMode="auto">
            <a:xfrm rot="6274527">
              <a:off x="6910134" y="5062687"/>
              <a:ext cx="647637" cy="678578"/>
            </a:xfrm>
            <a:custGeom>
              <a:avLst/>
              <a:gdLst>
                <a:gd name="T0" fmla="*/ 4 w 57"/>
                <a:gd name="T1" fmla="*/ 34 h 60"/>
                <a:gd name="T2" fmla="*/ 17 w 57"/>
                <a:gd name="T3" fmla="*/ 18 h 60"/>
                <a:gd name="T4" fmla="*/ 26 w 57"/>
                <a:gd name="T5" fmla="*/ 8 h 60"/>
                <a:gd name="T6" fmla="*/ 29 w 57"/>
                <a:gd name="T7" fmla="*/ 5 h 60"/>
                <a:gd name="T8" fmla="*/ 41 w 57"/>
                <a:gd name="T9" fmla="*/ 0 h 60"/>
                <a:gd name="T10" fmla="*/ 51 w 57"/>
                <a:gd name="T11" fmla="*/ 6 h 60"/>
                <a:gd name="T12" fmla="*/ 56 w 57"/>
                <a:gd name="T13" fmla="*/ 16 h 60"/>
                <a:gd name="T14" fmla="*/ 51 w 57"/>
                <a:gd name="T15" fmla="*/ 28 h 60"/>
                <a:gd name="T16" fmla="*/ 29 w 57"/>
                <a:gd name="T17" fmla="*/ 53 h 60"/>
                <a:gd name="T18" fmla="*/ 17 w 57"/>
                <a:gd name="T19" fmla="*/ 59 h 60"/>
                <a:gd name="T20" fmla="*/ 5 w 57"/>
                <a:gd name="T21" fmla="*/ 54 h 60"/>
                <a:gd name="T22" fmla="*/ 0 w 57"/>
                <a:gd name="T23" fmla="*/ 45 h 60"/>
                <a:gd name="T24" fmla="*/ 4 w 57"/>
                <a:gd name="T25" fmla="*/ 34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7" h="60">
                  <a:moveTo>
                    <a:pt x="4" y="34"/>
                  </a:moveTo>
                  <a:cubicBezTo>
                    <a:pt x="5" y="33"/>
                    <a:pt x="17" y="18"/>
                    <a:pt x="17" y="18"/>
                  </a:cubicBezTo>
                  <a:cubicBezTo>
                    <a:pt x="21" y="14"/>
                    <a:pt x="24" y="10"/>
                    <a:pt x="26" y="8"/>
                  </a:cubicBezTo>
                  <a:cubicBezTo>
                    <a:pt x="29" y="5"/>
                    <a:pt x="29" y="5"/>
                    <a:pt x="29" y="5"/>
                  </a:cubicBezTo>
                  <a:cubicBezTo>
                    <a:pt x="34" y="2"/>
                    <a:pt x="38" y="0"/>
                    <a:pt x="41" y="0"/>
                  </a:cubicBezTo>
                  <a:cubicBezTo>
                    <a:pt x="44" y="1"/>
                    <a:pt x="47" y="2"/>
                    <a:pt x="51" y="6"/>
                  </a:cubicBezTo>
                  <a:cubicBezTo>
                    <a:pt x="55" y="10"/>
                    <a:pt x="57" y="13"/>
                    <a:pt x="56" y="16"/>
                  </a:cubicBezTo>
                  <a:cubicBezTo>
                    <a:pt x="56" y="19"/>
                    <a:pt x="54" y="23"/>
                    <a:pt x="51" y="28"/>
                  </a:cubicBezTo>
                  <a:cubicBezTo>
                    <a:pt x="51" y="28"/>
                    <a:pt x="33" y="48"/>
                    <a:pt x="29" y="53"/>
                  </a:cubicBezTo>
                  <a:cubicBezTo>
                    <a:pt x="25" y="57"/>
                    <a:pt x="21" y="59"/>
                    <a:pt x="17" y="59"/>
                  </a:cubicBezTo>
                  <a:cubicBezTo>
                    <a:pt x="13" y="60"/>
                    <a:pt x="9" y="58"/>
                    <a:pt x="5" y="54"/>
                  </a:cubicBezTo>
                  <a:cubicBezTo>
                    <a:pt x="2" y="51"/>
                    <a:pt x="0" y="48"/>
                    <a:pt x="0" y="45"/>
                  </a:cubicBezTo>
                  <a:cubicBezTo>
                    <a:pt x="0" y="42"/>
                    <a:pt x="2" y="38"/>
                    <a:pt x="4" y="3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chemeClr val="accent3"/>
                </a:solidFill>
              </a:endParaRPr>
            </a:p>
          </p:txBody>
        </p:sp>
        <p:sp>
          <p:nvSpPr>
            <p:cNvPr id="13" name="Freeform 87">
              <a:extLst>
                <a:ext uri="{FF2B5EF4-FFF2-40B4-BE49-F238E27FC236}">
                  <a16:creationId xmlns:a16="http://schemas.microsoft.com/office/drawing/2014/main" id="{DD50561E-2325-4CEA-B9D0-481C88336865}"/>
                </a:ext>
              </a:extLst>
            </p:cNvPr>
            <p:cNvSpPr>
              <a:spLocks/>
            </p:cNvSpPr>
            <p:nvPr/>
          </p:nvSpPr>
          <p:spPr bwMode="auto">
            <a:xfrm rot="4430858">
              <a:off x="4571743" y="5071596"/>
              <a:ext cx="626472" cy="670149"/>
            </a:xfrm>
            <a:custGeom>
              <a:avLst/>
              <a:gdLst>
                <a:gd name="T0" fmla="*/ 0 w 55"/>
                <a:gd name="T1" fmla="*/ 17 h 59"/>
                <a:gd name="T2" fmla="*/ 1 w 55"/>
                <a:gd name="T3" fmla="*/ 11 h 59"/>
                <a:gd name="T4" fmla="*/ 4 w 55"/>
                <a:gd name="T5" fmla="*/ 6 h 59"/>
                <a:gd name="T6" fmla="*/ 7 w 55"/>
                <a:gd name="T7" fmla="*/ 4 h 59"/>
                <a:gd name="T8" fmla="*/ 14 w 55"/>
                <a:gd name="T9" fmla="*/ 0 h 59"/>
                <a:gd name="T10" fmla="*/ 23 w 55"/>
                <a:gd name="T11" fmla="*/ 3 h 59"/>
                <a:gd name="T12" fmla="*/ 31 w 55"/>
                <a:gd name="T13" fmla="*/ 11 h 59"/>
                <a:gd name="T14" fmla="*/ 38 w 55"/>
                <a:gd name="T15" fmla="*/ 20 h 59"/>
                <a:gd name="T16" fmla="*/ 48 w 55"/>
                <a:gd name="T17" fmla="*/ 31 h 59"/>
                <a:gd name="T18" fmla="*/ 55 w 55"/>
                <a:gd name="T19" fmla="*/ 43 h 59"/>
                <a:gd name="T20" fmla="*/ 49 w 55"/>
                <a:gd name="T21" fmla="*/ 55 h 59"/>
                <a:gd name="T22" fmla="*/ 38 w 55"/>
                <a:gd name="T23" fmla="*/ 59 h 59"/>
                <a:gd name="T24" fmla="*/ 33 w 55"/>
                <a:gd name="T25" fmla="*/ 58 h 59"/>
                <a:gd name="T26" fmla="*/ 26 w 55"/>
                <a:gd name="T27" fmla="*/ 53 h 59"/>
                <a:gd name="T28" fmla="*/ 5 w 55"/>
                <a:gd name="T29" fmla="*/ 27 h 59"/>
                <a:gd name="T30" fmla="*/ 0 w 55"/>
                <a:gd name="T31" fmla="*/ 17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55" h="59">
                  <a:moveTo>
                    <a:pt x="0" y="17"/>
                  </a:moveTo>
                  <a:cubicBezTo>
                    <a:pt x="0" y="14"/>
                    <a:pt x="0" y="12"/>
                    <a:pt x="1" y="11"/>
                  </a:cubicBezTo>
                  <a:cubicBezTo>
                    <a:pt x="2" y="9"/>
                    <a:pt x="3" y="8"/>
                    <a:pt x="4" y="6"/>
                  </a:cubicBezTo>
                  <a:cubicBezTo>
                    <a:pt x="6" y="5"/>
                    <a:pt x="7" y="4"/>
                    <a:pt x="7" y="4"/>
                  </a:cubicBezTo>
                  <a:cubicBezTo>
                    <a:pt x="9" y="2"/>
                    <a:pt x="12" y="1"/>
                    <a:pt x="14" y="0"/>
                  </a:cubicBezTo>
                  <a:cubicBezTo>
                    <a:pt x="17" y="0"/>
                    <a:pt x="20" y="1"/>
                    <a:pt x="23" y="3"/>
                  </a:cubicBezTo>
                  <a:cubicBezTo>
                    <a:pt x="26" y="4"/>
                    <a:pt x="29" y="7"/>
                    <a:pt x="31" y="11"/>
                  </a:cubicBezTo>
                  <a:cubicBezTo>
                    <a:pt x="38" y="20"/>
                    <a:pt x="38" y="20"/>
                    <a:pt x="38" y="20"/>
                  </a:cubicBezTo>
                  <a:cubicBezTo>
                    <a:pt x="48" y="31"/>
                    <a:pt x="48" y="31"/>
                    <a:pt x="48" y="31"/>
                  </a:cubicBezTo>
                  <a:cubicBezTo>
                    <a:pt x="52" y="36"/>
                    <a:pt x="54" y="40"/>
                    <a:pt x="55" y="43"/>
                  </a:cubicBezTo>
                  <a:cubicBezTo>
                    <a:pt x="55" y="47"/>
                    <a:pt x="54" y="52"/>
                    <a:pt x="49" y="55"/>
                  </a:cubicBezTo>
                  <a:cubicBezTo>
                    <a:pt x="45" y="58"/>
                    <a:pt x="41" y="59"/>
                    <a:pt x="38" y="59"/>
                  </a:cubicBezTo>
                  <a:cubicBezTo>
                    <a:pt x="37" y="59"/>
                    <a:pt x="35" y="59"/>
                    <a:pt x="33" y="58"/>
                  </a:cubicBezTo>
                  <a:cubicBezTo>
                    <a:pt x="31" y="57"/>
                    <a:pt x="29" y="55"/>
                    <a:pt x="26" y="53"/>
                  </a:cubicBezTo>
                  <a:cubicBezTo>
                    <a:pt x="23" y="50"/>
                    <a:pt x="5" y="27"/>
                    <a:pt x="5" y="27"/>
                  </a:cubicBezTo>
                  <a:cubicBezTo>
                    <a:pt x="2" y="23"/>
                    <a:pt x="0" y="19"/>
                    <a:pt x="0" y="1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chemeClr val="accent3"/>
                </a:solidFill>
              </a:endParaRPr>
            </a:p>
          </p:txBody>
        </p:sp>
      </p:grpSp>
      <p:sp>
        <p:nvSpPr>
          <p:cNvPr id="17" name="Picture Placeholder 16">
            <a:extLst>
              <a:ext uri="{FF2B5EF4-FFF2-40B4-BE49-F238E27FC236}">
                <a16:creationId xmlns:a16="http://schemas.microsoft.com/office/drawing/2014/main" id="{70E23C23-A461-4FB8-98FD-8964B5C3E923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313088" y="602658"/>
            <a:ext cx="5326462" cy="5250743"/>
          </a:xfrm>
          <a:custGeom>
            <a:avLst/>
            <a:gdLst>
              <a:gd name="connsiteX0" fmla="*/ 2576092 w 5326462"/>
              <a:gd name="connsiteY0" fmla="*/ 0 h 5250743"/>
              <a:gd name="connsiteX1" fmla="*/ 2803435 w 5326462"/>
              <a:gd name="connsiteY1" fmla="*/ 967 h 5250743"/>
              <a:gd name="connsiteX2" fmla="*/ 3329710 w 5326462"/>
              <a:gd name="connsiteY2" fmla="*/ 47407 h 5250743"/>
              <a:gd name="connsiteX3" fmla="*/ 4304868 w 5326462"/>
              <a:gd name="connsiteY3" fmla="*/ 573726 h 5250743"/>
              <a:gd name="connsiteX4" fmla="*/ 5109760 w 5326462"/>
              <a:gd name="connsiteY4" fmla="*/ 1471563 h 5250743"/>
              <a:gd name="connsiteX5" fmla="*/ 5326462 w 5326462"/>
              <a:gd name="connsiteY5" fmla="*/ 2694480 h 5250743"/>
              <a:gd name="connsiteX6" fmla="*/ 5249068 w 5326462"/>
              <a:gd name="connsiteY6" fmla="*/ 3329158 h 5250743"/>
              <a:gd name="connsiteX7" fmla="*/ 4506091 w 5326462"/>
              <a:gd name="connsiteY7" fmla="*/ 4613994 h 5250743"/>
              <a:gd name="connsiteX8" fmla="*/ 3329710 w 5326462"/>
              <a:gd name="connsiteY8" fmla="*/ 5233192 h 5250743"/>
              <a:gd name="connsiteX9" fmla="*/ 1704448 w 5326462"/>
              <a:gd name="connsiteY9" fmla="*/ 5140313 h 5250743"/>
              <a:gd name="connsiteX10" fmla="*/ 667375 w 5326462"/>
              <a:gd name="connsiteY10" fmla="*/ 4505635 h 5250743"/>
              <a:gd name="connsiteX11" fmla="*/ 17270 w 5326462"/>
              <a:gd name="connsiteY11" fmla="*/ 2880239 h 5250743"/>
              <a:gd name="connsiteX12" fmla="*/ 32749 w 5326462"/>
              <a:gd name="connsiteY12" fmla="*/ 2090761 h 5250743"/>
              <a:gd name="connsiteX13" fmla="*/ 605461 w 5326462"/>
              <a:gd name="connsiteY13" fmla="*/ 929765 h 5250743"/>
              <a:gd name="connsiteX14" fmla="*/ 1549661 w 5326462"/>
              <a:gd name="connsiteY14" fmla="*/ 248646 h 5250743"/>
              <a:gd name="connsiteX15" fmla="*/ 1905671 w 5326462"/>
              <a:gd name="connsiteY15" fmla="*/ 78367 h 5250743"/>
              <a:gd name="connsiteX16" fmla="*/ 2576092 w 5326462"/>
              <a:gd name="connsiteY16" fmla="*/ 0 h 52507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5326462" h="5250743">
                <a:moveTo>
                  <a:pt x="2576092" y="0"/>
                </a:moveTo>
                <a:cubicBezTo>
                  <a:pt x="2650583" y="0"/>
                  <a:pt x="2726041" y="967"/>
                  <a:pt x="2803435" y="967"/>
                </a:cubicBezTo>
                <a:cubicBezTo>
                  <a:pt x="3020137" y="967"/>
                  <a:pt x="3205881" y="967"/>
                  <a:pt x="3329710" y="47407"/>
                </a:cubicBezTo>
                <a:cubicBezTo>
                  <a:pt x="3732156" y="124807"/>
                  <a:pt x="4088166" y="387966"/>
                  <a:pt x="4304868" y="573726"/>
                </a:cubicBezTo>
                <a:cubicBezTo>
                  <a:pt x="4537048" y="744005"/>
                  <a:pt x="4893058" y="1069084"/>
                  <a:pt x="5109760" y="1471563"/>
                </a:cubicBezTo>
                <a:cubicBezTo>
                  <a:pt x="5202632" y="2090761"/>
                  <a:pt x="5326462" y="2477760"/>
                  <a:pt x="5326462" y="2694480"/>
                </a:cubicBezTo>
                <a:cubicBezTo>
                  <a:pt x="5326462" y="3267238"/>
                  <a:pt x="5249068" y="3329158"/>
                  <a:pt x="5249068" y="3329158"/>
                </a:cubicBezTo>
                <a:cubicBezTo>
                  <a:pt x="5109760" y="3824516"/>
                  <a:pt x="4784708" y="4288915"/>
                  <a:pt x="4506091" y="4613994"/>
                </a:cubicBezTo>
                <a:cubicBezTo>
                  <a:pt x="4242954" y="4877153"/>
                  <a:pt x="3825029" y="5016473"/>
                  <a:pt x="3329710" y="5233192"/>
                </a:cubicBezTo>
                <a:cubicBezTo>
                  <a:pt x="3020137" y="5233192"/>
                  <a:pt x="2199766" y="5310592"/>
                  <a:pt x="1704448" y="5140313"/>
                </a:cubicBezTo>
                <a:cubicBezTo>
                  <a:pt x="1224608" y="4908113"/>
                  <a:pt x="1069821" y="4861674"/>
                  <a:pt x="667375" y="4505635"/>
                </a:cubicBezTo>
                <a:cubicBezTo>
                  <a:pt x="311365" y="4103156"/>
                  <a:pt x="48228" y="3329158"/>
                  <a:pt x="17270" y="2880239"/>
                </a:cubicBezTo>
                <a:cubicBezTo>
                  <a:pt x="-29166" y="2617080"/>
                  <a:pt x="32749" y="2183641"/>
                  <a:pt x="32749" y="2090761"/>
                </a:cubicBezTo>
                <a:cubicBezTo>
                  <a:pt x="32749" y="1610883"/>
                  <a:pt x="342323" y="1254844"/>
                  <a:pt x="605461" y="929765"/>
                </a:cubicBezTo>
                <a:cubicBezTo>
                  <a:pt x="884077" y="620166"/>
                  <a:pt x="1147215" y="341526"/>
                  <a:pt x="1549661" y="248646"/>
                </a:cubicBezTo>
                <a:cubicBezTo>
                  <a:pt x="1905671" y="78367"/>
                  <a:pt x="1905671" y="78367"/>
                  <a:pt x="1905671" y="78367"/>
                </a:cubicBezTo>
                <a:cubicBezTo>
                  <a:pt x="2137851" y="8707"/>
                  <a:pt x="2352618" y="0"/>
                  <a:pt x="2576092" y="0"/>
                </a:cubicBez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algn="ctr"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02163F3-078D-4720-9AD1-A9928F83FA5C}"/>
              </a:ext>
            </a:extLst>
          </p:cNvPr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r>
              <a:rPr lang="en-US" dirty="0"/>
              <a:t>Sunday, January 31, 20XX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A66E606-DF41-4627-9F0B-60505B6428D8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en-US" dirty="0"/>
              <a:t>Sample Footer Text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C9B5B67-D8DC-4B37-A3AF-8F51794BE0B6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1621B6DD-29C1-4FEA-923F-71EA1347694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00316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Freeform: Shape 16">
            <a:extLst>
              <a:ext uri="{FF2B5EF4-FFF2-40B4-BE49-F238E27FC236}">
                <a16:creationId xmlns:a16="http://schemas.microsoft.com/office/drawing/2014/main" id="{765DBEBE-24FD-43C8-B726-088DC641FA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/>
          </p:cNvSpPr>
          <p:nvPr userDrawn="1"/>
        </p:nvSpPr>
        <p:spPr bwMode="auto">
          <a:xfrm rot="5400000">
            <a:off x="4528927" y="-805072"/>
            <a:ext cx="3134147" cy="12192001"/>
          </a:xfrm>
          <a:custGeom>
            <a:avLst/>
            <a:gdLst>
              <a:gd name="connsiteX0" fmla="*/ 0 w 3134147"/>
              <a:gd name="connsiteY0" fmla="*/ 3416314 h 12192001"/>
              <a:gd name="connsiteX1" fmla="*/ 2837 w 3134147"/>
              <a:gd name="connsiteY1" fmla="*/ 3247280 h 12192001"/>
              <a:gd name="connsiteX2" fmla="*/ 7702 w 3134147"/>
              <a:gd name="connsiteY2" fmla="*/ 3090040 h 12192001"/>
              <a:gd name="connsiteX3" fmla="*/ 82223 w 3134147"/>
              <a:gd name="connsiteY3" fmla="*/ 3092468 h 12192001"/>
              <a:gd name="connsiteX4" fmla="*/ 1325465 w 3134147"/>
              <a:gd name="connsiteY4" fmla="*/ 3121352 h 12192001"/>
              <a:gd name="connsiteX5" fmla="*/ 2263825 w 3134147"/>
              <a:gd name="connsiteY5" fmla="*/ 2803189 h 12192001"/>
              <a:gd name="connsiteX6" fmla="*/ 2555285 w 3134147"/>
              <a:gd name="connsiteY6" fmla="*/ 1918540 h 12192001"/>
              <a:gd name="connsiteX7" fmla="*/ 2242499 w 3134147"/>
              <a:gd name="connsiteY7" fmla="*/ 839889 h 12192001"/>
              <a:gd name="connsiteX8" fmla="*/ 1332574 w 3134147"/>
              <a:gd name="connsiteY8" fmla="*/ 591566 h 12192001"/>
              <a:gd name="connsiteX9" fmla="*/ 226548 w 3134147"/>
              <a:gd name="connsiteY9" fmla="*/ 589520 h 12192001"/>
              <a:gd name="connsiteX10" fmla="*/ 115838 w 3134147"/>
              <a:gd name="connsiteY10" fmla="*/ 589954 h 12192001"/>
              <a:gd name="connsiteX11" fmla="*/ 121218 w 3134147"/>
              <a:gd name="connsiteY11" fmla="*/ 489786 h 12192001"/>
              <a:gd name="connsiteX12" fmla="*/ 137792 w 3134147"/>
              <a:gd name="connsiteY12" fmla="*/ 177371 h 12192001"/>
              <a:gd name="connsiteX13" fmla="*/ 146811 w 3134147"/>
              <a:gd name="connsiteY13" fmla="*/ 0 h 12192001"/>
              <a:gd name="connsiteX14" fmla="*/ 3134147 w 3134147"/>
              <a:gd name="connsiteY14" fmla="*/ 0 h 12192001"/>
              <a:gd name="connsiteX15" fmla="*/ 3134146 w 3134147"/>
              <a:gd name="connsiteY15" fmla="*/ 12192001 h 12192001"/>
              <a:gd name="connsiteX16" fmla="*/ 175442 w 3134147"/>
              <a:gd name="connsiteY16" fmla="*/ 12192001 h 12192001"/>
              <a:gd name="connsiteX17" fmla="*/ 172880 w 3134147"/>
              <a:gd name="connsiteY17" fmla="*/ 12180929 h 12192001"/>
              <a:gd name="connsiteX18" fmla="*/ 172880 w 3134147"/>
              <a:gd name="connsiteY18" fmla="*/ 11675594 h 12192001"/>
              <a:gd name="connsiteX19" fmla="*/ 172880 w 3134147"/>
              <a:gd name="connsiteY19" fmla="*/ 11565780 h 12192001"/>
              <a:gd name="connsiteX20" fmla="*/ 197836 w 3134147"/>
              <a:gd name="connsiteY20" fmla="*/ 11565872 h 12192001"/>
              <a:gd name="connsiteX21" fmla="*/ 1517404 w 3134147"/>
              <a:gd name="connsiteY21" fmla="*/ 11562598 h 12192001"/>
              <a:gd name="connsiteX22" fmla="*/ 2278045 w 3134147"/>
              <a:gd name="connsiteY22" fmla="*/ 11267715 h 12192001"/>
              <a:gd name="connsiteX23" fmla="*/ 2555287 w 3134147"/>
              <a:gd name="connsiteY23" fmla="*/ 10297704 h 12192001"/>
              <a:gd name="connsiteX24" fmla="*/ 2242501 w 3134147"/>
              <a:gd name="connsiteY24" fmla="*/ 9451855 h 12192001"/>
              <a:gd name="connsiteX25" fmla="*/ 1517404 w 3134147"/>
              <a:gd name="connsiteY25" fmla="*/ 9079371 h 12192001"/>
              <a:gd name="connsiteX26" fmla="*/ 292489 w 3134147"/>
              <a:gd name="connsiteY26" fmla="*/ 9040484 h 12192001"/>
              <a:gd name="connsiteX27" fmla="*/ 172880 w 3134147"/>
              <a:gd name="connsiteY27" fmla="*/ 9037926 h 12192001"/>
              <a:gd name="connsiteX28" fmla="*/ 172880 w 3134147"/>
              <a:gd name="connsiteY28" fmla="*/ 8788777 h 12192001"/>
              <a:gd name="connsiteX29" fmla="*/ 172880 w 3134147"/>
              <a:gd name="connsiteY29" fmla="*/ 8752186 h 12192001"/>
              <a:gd name="connsiteX30" fmla="*/ 221226 w 3134147"/>
              <a:gd name="connsiteY30" fmla="*/ 8751597 h 12192001"/>
              <a:gd name="connsiteX31" fmla="*/ 1079713 w 3134147"/>
              <a:gd name="connsiteY31" fmla="*/ 8738138 h 12192001"/>
              <a:gd name="connsiteX32" fmla="*/ 1733645 w 3134147"/>
              <a:gd name="connsiteY32" fmla="*/ 8683942 h 12192001"/>
              <a:gd name="connsiteX33" fmla="*/ 2252525 w 3134147"/>
              <a:gd name="connsiteY33" fmla="*/ 6591943 h 12192001"/>
              <a:gd name="connsiteX34" fmla="*/ 1355660 w 3134147"/>
              <a:gd name="connsiteY34" fmla="*/ 6231739 h 12192001"/>
              <a:gd name="connsiteX35" fmla="*/ 1199897 w 3134147"/>
              <a:gd name="connsiteY35" fmla="*/ 6221413 h 12192001"/>
              <a:gd name="connsiteX36" fmla="*/ 750257 w 3134147"/>
              <a:gd name="connsiteY36" fmla="*/ 6221413 h 12192001"/>
              <a:gd name="connsiteX37" fmla="*/ 469318 w 3134147"/>
              <a:gd name="connsiteY37" fmla="*/ 6232755 h 12192001"/>
              <a:gd name="connsiteX38" fmla="*/ 87377 w 3134147"/>
              <a:gd name="connsiteY38" fmla="*/ 6256515 h 12192001"/>
              <a:gd name="connsiteX39" fmla="*/ 65330 w 3134147"/>
              <a:gd name="connsiteY39" fmla="*/ 6257858 h 12192001"/>
              <a:gd name="connsiteX40" fmla="*/ 39551 w 3134147"/>
              <a:gd name="connsiteY40" fmla="*/ 5933709 h 12192001"/>
              <a:gd name="connsiteX41" fmla="*/ 354368 w 3134147"/>
              <a:gd name="connsiteY41" fmla="*/ 5936340 h 12192001"/>
              <a:gd name="connsiteX42" fmla="*/ 1492860 w 3134147"/>
              <a:gd name="connsiteY42" fmla="*/ 5874101 h 12192001"/>
              <a:gd name="connsiteX43" fmla="*/ 1251190 w 3134147"/>
              <a:gd name="connsiteY43" fmla="*/ 3400391 h 12192001"/>
              <a:gd name="connsiteX44" fmla="*/ 113919 w 3134147"/>
              <a:gd name="connsiteY44" fmla="*/ 3416024 h 12192001"/>
              <a:gd name="connsiteX45" fmla="*/ 19642 w 3134147"/>
              <a:gd name="connsiteY45" fmla="*/ 3416130 h 12192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</a:cxnLst>
            <a:rect l="l" t="t" r="r" b="b"/>
            <a:pathLst>
              <a:path w="3134147" h="12192001">
                <a:moveTo>
                  <a:pt x="0" y="3416314"/>
                </a:moveTo>
                <a:lnTo>
                  <a:pt x="2837" y="3247280"/>
                </a:lnTo>
                <a:lnTo>
                  <a:pt x="7702" y="3090040"/>
                </a:lnTo>
                <a:lnTo>
                  <a:pt x="82223" y="3092468"/>
                </a:lnTo>
                <a:cubicBezTo>
                  <a:pt x="538918" y="3106681"/>
                  <a:pt x="1222832" y="3121352"/>
                  <a:pt x="1325465" y="3121352"/>
                </a:cubicBezTo>
                <a:cubicBezTo>
                  <a:pt x="1688013" y="3121352"/>
                  <a:pt x="2043453" y="3043751"/>
                  <a:pt x="2263825" y="2803189"/>
                </a:cubicBezTo>
                <a:cubicBezTo>
                  <a:pt x="2477089" y="2570386"/>
                  <a:pt x="2555285" y="2151342"/>
                  <a:pt x="2555285" y="1918540"/>
                </a:cubicBezTo>
                <a:cubicBezTo>
                  <a:pt x="2555285" y="1359814"/>
                  <a:pt x="2455762" y="1080451"/>
                  <a:pt x="2242499" y="839889"/>
                </a:cubicBezTo>
                <a:cubicBezTo>
                  <a:pt x="2093214" y="684687"/>
                  <a:pt x="1581382" y="599326"/>
                  <a:pt x="1332574" y="591566"/>
                </a:cubicBezTo>
                <a:cubicBezTo>
                  <a:pt x="1172627" y="586716"/>
                  <a:pt x="648909" y="587929"/>
                  <a:pt x="226548" y="589520"/>
                </a:cubicBezTo>
                <a:lnTo>
                  <a:pt x="115838" y="589954"/>
                </a:lnTo>
                <a:lnTo>
                  <a:pt x="121218" y="489786"/>
                </a:lnTo>
                <a:cubicBezTo>
                  <a:pt x="127052" y="381154"/>
                  <a:pt x="132619" y="276859"/>
                  <a:pt x="137792" y="177371"/>
                </a:cubicBezTo>
                <a:lnTo>
                  <a:pt x="146811" y="0"/>
                </a:lnTo>
                <a:lnTo>
                  <a:pt x="3134147" y="0"/>
                </a:lnTo>
                <a:lnTo>
                  <a:pt x="3134146" y="12192001"/>
                </a:lnTo>
                <a:lnTo>
                  <a:pt x="175442" y="12192001"/>
                </a:lnTo>
                <a:lnTo>
                  <a:pt x="172880" y="12180929"/>
                </a:lnTo>
                <a:cubicBezTo>
                  <a:pt x="172880" y="12085807"/>
                  <a:pt x="172880" y="11919343"/>
                  <a:pt x="172880" y="11675594"/>
                </a:cubicBezTo>
                <a:lnTo>
                  <a:pt x="172880" y="11565780"/>
                </a:lnTo>
                <a:lnTo>
                  <a:pt x="197836" y="11565872"/>
                </a:lnTo>
                <a:cubicBezTo>
                  <a:pt x="649688" y="11566963"/>
                  <a:pt x="1357457" y="11562598"/>
                  <a:pt x="1517404" y="11562598"/>
                </a:cubicBezTo>
                <a:cubicBezTo>
                  <a:pt x="1879953" y="11562598"/>
                  <a:pt x="2206957" y="11368596"/>
                  <a:pt x="2278045" y="11267715"/>
                </a:cubicBezTo>
                <a:cubicBezTo>
                  <a:pt x="2349132" y="11166834"/>
                  <a:pt x="2555287" y="10771069"/>
                  <a:pt x="2555287" y="10297704"/>
                </a:cubicBezTo>
                <a:cubicBezTo>
                  <a:pt x="2555287" y="9979541"/>
                  <a:pt x="2384676" y="9607057"/>
                  <a:pt x="2242501" y="9451855"/>
                </a:cubicBezTo>
                <a:cubicBezTo>
                  <a:pt x="2093216" y="9211293"/>
                  <a:pt x="1638254" y="9094891"/>
                  <a:pt x="1517404" y="9079371"/>
                </a:cubicBezTo>
                <a:cubicBezTo>
                  <a:pt x="1434320" y="9068701"/>
                  <a:pt x="756514" y="9050695"/>
                  <a:pt x="292489" y="9040484"/>
                </a:cubicBezTo>
                <a:lnTo>
                  <a:pt x="172880" y="9037926"/>
                </a:lnTo>
                <a:lnTo>
                  <a:pt x="172880" y="8788777"/>
                </a:lnTo>
                <a:lnTo>
                  <a:pt x="172880" y="8752186"/>
                </a:lnTo>
                <a:lnTo>
                  <a:pt x="221226" y="8751597"/>
                </a:lnTo>
                <a:cubicBezTo>
                  <a:pt x="497927" y="8747302"/>
                  <a:pt x="709655" y="8738138"/>
                  <a:pt x="1079713" y="8738138"/>
                </a:cubicBezTo>
                <a:cubicBezTo>
                  <a:pt x="1356923" y="8738138"/>
                  <a:pt x="1406679" y="8738138"/>
                  <a:pt x="1733645" y="8683942"/>
                </a:cubicBezTo>
                <a:cubicBezTo>
                  <a:pt x="2622138" y="8629747"/>
                  <a:pt x="2707434" y="7103674"/>
                  <a:pt x="2252525" y="6591943"/>
                </a:cubicBezTo>
                <a:cubicBezTo>
                  <a:pt x="2050393" y="6364641"/>
                  <a:pt x="1733978" y="6266108"/>
                  <a:pt x="1355660" y="6231739"/>
                </a:cubicBezTo>
                <a:lnTo>
                  <a:pt x="1199897" y="6221413"/>
                </a:lnTo>
                <a:lnTo>
                  <a:pt x="750257" y="6221413"/>
                </a:lnTo>
                <a:lnTo>
                  <a:pt x="469318" y="6232755"/>
                </a:lnTo>
                <a:cubicBezTo>
                  <a:pt x="343596" y="6239707"/>
                  <a:pt x="215875" y="6248129"/>
                  <a:pt x="87377" y="6256515"/>
                </a:cubicBezTo>
                <a:lnTo>
                  <a:pt x="65330" y="6257858"/>
                </a:lnTo>
                <a:lnTo>
                  <a:pt x="39551" y="5933709"/>
                </a:lnTo>
                <a:lnTo>
                  <a:pt x="354368" y="5936340"/>
                </a:lnTo>
                <a:cubicBezTo>
                  <a:pt x="715873" y="5928830"/>
                  <a:pt x="1106366" y="5894522"/>
                  <a:pt x="1492860" y="5874101"/>
                </a:cubicBezTo>
                <a:cubicBezTo>
                  <a:pt x="2928665" y="5796716"/>
                  <a:pt x="2878909" y="3377202"/>
                  <a:pt x="1251190" y="3400391"/>
                </a:cubicBezTo>
                <a:cubicBezTo>
                  <a:pt x="810498" y="3400391"/>
                  <a:pt x="597259" y="3416024"/>
                  <a:pt x="113919" y="3416024"/>
                </a:cubicBezTo>
                <a:cubicBezTo>
                  <a:pt x="79268" y="3416024"/>
                  <a:pt x="48171" y="3416024"/>
                  <a:pt x="19642" y="3416130"/>
                </a:cubicBezTo>
                <a:close/>
              </a:path>
            </a:pathLst>
          </a:custGeom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F0B8B20-A8CB-417B-86FC-AEE221D8D4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5893" y="607075"/>
            <a:ext cx="7603645" cy="118570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D0ECE118-7FEA-45C5-901F-5083C50EE7AB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8392886" y="567948"/>
            <a:ext cx="3292590" cy="289580"/>
          </a:xfrm>
        </p:spPr>
        <p:txBody>
          <a:bodyPr/>
          <a:lstStyle>
            <a:lvl1pPr algn="r">
              <a:buNone/>
              <a:defRPr lang="en-US" sz="1800" kern="1200" dirty="0" smtClean="0">
                <a:solidFill>
                  <a:schemeClr val="tx2">
                    <a:lumMod val="90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ext Placeholder 12">
            <a:extLst>
              <a:ext uri="{FF2B5EF4-FFF2-40B4-BE49-F238E27FC236}">
                <a16:creationId xmlns:a16="http://schemas.microsoft.com/office/drawing/2014/main" id="{B08CA6E4-8742-4E8A-B7F4-9E1CA95B2FF3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8392886" y="1042422"/>
            <a:ext cx="3292590" cy="289580"/>
          </a:xfrm>
        </p:spPr>
        <p:txBody>
          <a:bodyPr/>
          <a:lstStyle>
            <a:lvl1pPr algn="r">
              <a:buNone/>
              <a:defRPr lang="en-US" sz="1800" kern="1200" dirty="0" smtClean="0">
                <a:solidFill>
                  <a:schemeClr val="tx2">
                    <a:lumMod val="90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" name="Text Placeholder 12">
            <a:extLst>
              <a:ext uri="{FF2B5EF4-FFF2-40B4-BE49-F238E27FC236}">
                <a16:creationId xmlns:a16="http://schemas.microsoft.com/office/drawing/2014/main" id="{9D001911-A74E-435A-8FE7-676355D672B8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8392886" y="1503200"/>
            <a:ext cx="3292590" cy="289580"/>
          </a:xfrm>
        </p:spPr>
        <p:txBody>
          <a:bodyPr/>
          <a:lstStyle>
            <a:lvl1pPr algn="r">
              <a:buNone/>
              <a:defRPr lang="en-US" sz="1800" kern="1200" dirty="0" smtClean="0">
                <a:solidFill>
                  <a:schemeClr val="tx2">
                    <a:lumMod val="90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1" name="Picture Placeholder 15">
            <a:extLst>
              <a:ext uri="{FF2B5EF4-FFF2-40B4-BE49-F238E27FC236}">
                <a16:creationId xmlns:a16="http://schemas.microsoft.com/office/drawing/2014/main" id="{F4F8532A-3059-47CD-8B54-A542DED3B8BC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25954" y="2362201"/>
            <a:ext cx="2533236" cy="3916941"/>
          </a:xfrm>
          <a:custGeom>
            <a:avLst/>
            <a:gdLst>
              <a:gd name="connsiteX0" fmla="*/ 1330423 w 2533236"/>
              <a:gd name="connsiteY0" fmla="*/ 0 h 3916941"/>
              <a:gd name="connsiteX1" fmla="*/ 2215073 w 2533236"/>
              <a:gd name="connsiteY1" fmla="*/ 291460 h 3916941"/>
              <a:gd name="connsiteX2" fmla="*/ 2533236 w 2533236"/>
              <a:gd name="connsiteY2" fmla="*/ 1229820 h 3916941"/>
              <a:gd name="connsiteX3" fmla="*/ 2486676 w 2533236"/>
              <a:gd name="connsiteY3" fmla="*/ 2879058 h 3916941"/>
              <a:gd name="connsiteX4" fmla="*/ 2114192 w 2533236"/>
              <a:gd name="connsiteY4" fmla="*/ 3604155 h 3916941"/>
              <a:gd name="connsiteX5" fmla="*/ 1268343 w 2533236"/>
              <a:gd name="connsiteY5" fmla="*/ 3916941 h 3916941"/>
              <a:gd name="connsiteX6" fmla="*/ 298332 w 2533236"/>
              <a:gd name="connsiteY6" fmla="*/ 3639699 h 3916941"/>
              <a:gd name="connsiteX7" fmla="*/ 3449 w 2533236"/>
              <a:gd name="connsiteY7" fmla="*/ 2879058 h 3916941"/>
              <a:gd name="connsiteX8" fmla="*/ 3449 w 2533236"/>
              <a:gd name="connsiteY8" fmla="*/ 1222712 h 3916941"/>
              <a:gd name="connsiteX9" fmla="*/ 251772 w 2533236"/>
              <a:gd name="connsiteY9" fmla="*/ 312787 h 3916941"/>
              <a:gd name="connsiteX10" fmla="*/ 1330423 w 2533236"/>
              <a:gd name="connsiteY10" fmla="*/ 0 h 39169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533236" h="3916941">
                <a:moveTo>
                  <a:pt x="1330423" y="0"/>
                </a:moveTo>
                <a:cubicBezTo>
                  <a:pt x="1563226" y="0"/>
                  <a:pt x="1982270" y="78197"/>
                  <a:pt x="2215073" y="291460"/>
                </a:cubicBezTo>
                <a:cubicBezTo>
                  <a:pt x="2455635" y="511833"/>
                  <a:pt x="2533236" y="867272"/>
                  <a:pt x="2533236" y="1229820"/>
                </a:cubicBezTo>
                <a:cubicBezTo>
                  <a:pt x="2533236" y="1379105"/>
                  <a:pt x="2502196" y="2758209"/>
                  <a:pt x="2486676" y="2879058"/>
                </a:cubicBezTo>
                <a:cubicBezTo>
                  <a:pt x="2471156" y="2999908"/>
                  <a:pt x="2354754" y="3454870"/>
                  <a:pt x="2114192" y="3604155"/>
                </a:cubicBezTo>
                <a:cubicBezTo>
                  <a:pt x="1958990" y="3746330"/>
                  <a:pt x="1586506" y="3916941"/>
                  <a:pt x="1268343" y="3916941"/>
                </a:cubicBezTo>
                <a:cubicBezTo>
                  <a:pt x="794978" y="3916941"/>
                  <a:pt x="399213" y="3710786"/>
                  <a:pt x="298332" y="3639699"/>
                </a:cubicBezTo>
                <a:cubicBezTo>
                  <a:pt x="197451" y="3568611"/>
                  <a:pt x="3449" y="3241607"/>
                  <a:pt x="3449" y="2879058"/>
                </a:cubicBezTo>
                <a:cubicBezTo>
                  <a:pt x="3449" y="2665795"/>
                  <a:pt x="-4311" y="1478628"/>
                  <a:pt x="3449" y="1222712"/>
                </a:cubicBezTo>
                <a:cubicBezTo>
                  <a:pt x="11209" y="973904"/>
                  <a:pt x="96570" y="462071"/>
                  <a:pt x="251772" y="312787"/>
                </a:cubicBezTo>
                <a:cubicBezTo>
                  <a:pt x="492334" y="99523"/>
                  <a:pt x="771697" y="0"/>
                  <a:pt x="1330423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Picture Placeholder 18">
            <a:extLst>
              <a:ext uri="{FF2B5EF4-FFF2-40B4-BE49-F238E27FC236}">
                <a16:creationId xmlns:a16="http://schemas.microsoft.com/office/drawing/2014/main" id="{43D2034E-6271-4A1B-AB17-EC7F8E456F20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3438525" y="2394037"/>
            <a:ext cx="2532063" cy="3852539"/>
          </a:xfrm>
          <a:custGeom>
            <a:avLst/>
            <a:gdLst>
              <a:gd name="connsiteX0" fmla="*/ 1198846 w 2532063"/>
              <a:gd name="connsiteY0" fmla="*/ 2601 h 3852539"/>
              <a:gd name="connsiteX1" fmla="*/ 2473418 w 2532063"/>
              <a:gd name="connsiteY1" fmla="*/ 1030589 h 3852539"/>
              <a:gd name="connsiteX2" fmla="*/ 2520721 w 2532063"/>
              <a:gd name="connsiteY2" fmla="*/ 1799136 h 3852539"/>
              <a:gd name="connsiteX3" fmla="*/ 2532063 w 2532063"/>
              <a:gd name="connsiteY3" fmla="*/ 2080075 h 3852539"/>
              <a:gd name="connsiteX4" fmla="*/ 2532063 w 2532063"/>
              <a:gd name="connsiteY4" fmla="*/ 2529715 h 3852539"/>
              <a:gd name="connsiteX5" fmla="*/ 2521737 w 2532063"/>
              <a:gd name="connsiteY5" fmla="*/ 2685478 h 3852539"/>
              <a:gd name="connsiteX6" fmla="*/ 2161533 w 2532063"/>
              <a:gd name="connsiteY6" fmla="*/ 3582343 h 3852539"/>
              <a:gd name="connsiteX7" fmla="*/ 69534 w 2532063"/>
              <a:gd name="connsiteY7" fmla="*/ 3063463 h 3852539"/>
              <a:gd name="connsiteX8" fmla="*/ 15338 w 2532063"/>
              <a:gd name="connsiteY8" fmla="*/ 2409531 h 3852539"/>
              <a:gd name="connsiteX9" fmla="*/ 377 w 2532063"/>
              <a:gd name="connsiteY9" fmla="*/ 1427829 h 3852539"/>
              <a:gd name="connsiteX10" fmla="*/ 0 w 2532063"/>
              <a:gd name="connsiteY10" fmla="*/ 1340577 h 3852539"/>
              <a:gd name="connsiteX11" fmla="*/ 0 w 2532063"/>
              <a:gd name="connsiteY11" fmla="*/ 1263233 h 3852539"/>
              <a:gd name="connsiteX12" fmla="*/ 4541 w 2532063"/>
              <a:gd name="connsiteY12" fmla="*/ 1124281 h 3852539"/>
              <a:gd name="connsiteX13" fmla="*/ 1198846 w 2532063"/>
              <a:gd name="connsiteY13" fmla="*/ 2601 h 38525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2532063" h="3852539">
                <a:moveTo>
                  <a:pt x="1198846" y="2601"/>
                </a:moveTo>
                <a:cubicBezTo>
                  <a:pt x="1810500" y="-33827"/>
                  <a:pt x="2434725" y="312686"/>
                  <a:pt x="2473418" y="1030589"/>
                </a:cubicBezTo>
                <a:cubicBezTo>
                  <a:pt x="2487032" y="1288252"/>
                  <a:pt x="2506818" y="1547692"/>
                  <a:pt x="2520721" y="1799136"/>
                </a:cubicBezTo>
                <a:lnTo>
                  <a:pt x="2532063" y="2080075"/>
                </a:lnTo>
                <a:lnTo>
                  <a:pt x="2532063" y="2529715"/>
                </a:lnTo>
                <a:lnTo>
                  <a:pt x="2521737" y="2685478"/>
                </a:lnTo>
                <a:cubicBezTo>
                  <a:pt x="2487368" y="3063796"/>
                  <a:pt x="2388835" y="3380211"/>
                  <a:pt x="2161533" y="3582343"/>
                </a:cubicBezTo>
                <a:cubicBezTo>
                  <a:pt x="1649802" y="4037252"/>
                  <a:pt x="123729" y="3951956"/>
                  <a:pt x="69534" y="3063463"/>
                </a:cubicBezTo>
                <a:cubicBezTo>
                  <a:pt x="15338" y="2736497"/>
                  <a:pt x="15338" y="2686741"/>
                  <a:pt x="15338" y="2409531"/>
                </a:cubicBezTo>
                <a:cubicBezTo>
                  <a:pt x="15338" y="1986608"/>
                  <a:pt x="3369" y="1770482"/>
                  <a:pt x="377" y="1427829"/>
                </a:cubicBezTo>
                <a:lnTo>
                  <a:pt x="0" y="1340577"/>
                </a:lnTo>
                <a:lnTo>
                  <a:pt x="0" y="1263233"/>
                </a:lnTo>
                <a:lnTo>
                  <a:pt x="4541" y="1124281"/>
                </a:lnTo>
                <a:cubicBezTo>
                  <a:pt x="63045" y="407474"/>
                  <a:pt x="625421" y="36753"/>
                  <a:pt x="1198846" y="2601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Picture Placeholder 21">
            <a:extLst>
              <a:ext uri="{FF2B5EF4-FFF2-40B4-BE49-F238E27FC236}">
                <a16:creationId xmlns:a16="http://schemas.microsoft.com/office/drawing/2014/main" id="{600A4B14-34BC-40B7-AE23-36D26E3DDA08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254180" y="2394767"/>
            <a:ext cx="2537595" cy="3852534"/>
          </a:xfrm>
          <a:custGeom>
            <a:avLst/>
            <a:gdLst>
              <a:gd name="connsiteX0" fmla="*/ 1248117 w 2537595"/>
              <a:gd name="connsiteY0" fmla="*/ 192 h 3852534"/>
              <a:gd name="connsiteX1" fmla="*/ 2467601 w 2537595"/>
              <a:gd name="connsiteY1" fmla="*/ 789077 h 3852534"/>
              <a:gd name="connsiteX2" fmla="*/ 2521797 w 2537595"/>
              <a:gd name="connsiteY2" fmla="*/ 1443007 h 3852534"/>
              <a:gd name="connsiteX3" fmla="*/ 2537430 w 2537595"/>
              <a:gd name="connsiteY3" fmla="*/ 2580278 h 3852534"/>
              <a:gd name="connsiteX4" fmla="*/ 63720 w 2537595"/>
              <a:gd name="connsiteY4" fmla="*/ 2821948 h 3852534"/>
              <a:gd name="connsiteX5" fmla="*/ 375605 w 2537595"/>
              <a:gd name="connsiteY5" fmla="*/ 270197 h 3852534"/>
              <a:gd name="connsiteX6" fmla="*/ 1248117 w 2537595"/>
              <a:gd name="connsiteY6" fmla="*/ 192 h 38525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537595" h="3852534">
                <a:moveTo>
                  <a:pt x="1248117" y="192"/>
                </a:moveTo>
                <a:cubicBezTo>
                  <a:pt x="1824906" y="-7790"/>
                  <a:pt x="2433729" y="233769"/>
                  <a:pt x="2467601" y="789077"/>
                </a:cubicBezTo>
                <a:cubicBezTo>
                  <a:pt x="2521797" y="1116042"/>
                  <a:pt x="2521797" y="1165798"/>
                  <a:pt x="2521797" y="1443007"/>
                </a:cubicBezTo>
                <a:cubicBezTo>
                  <a:pt x="2521797" y="1926347"/>
                  <a:pt x="2537430" y="2139586"/>
                  <a:pt x="2537430" y="2580278"/>
                </a:cubicBezTo>
                <a:cubicBezTo>
                  <a:pt x="2560619" y="4207997"/>
                  <a:pt x="141105" y="4257753"/>
                  <a:pt x="63720" y="2821948"/>
                </a:cubicBezTo>
                <a:cubicBezTo>
                  <a:pt x="9264" y="1791297"/>
                  <a:pt x="-143942" y="732213"/>
                  <a:pt x="375605" y="270197"/>
                </a:cubicBezTo>
                <a:cubicBezTo>
                  <a:pt x="567504" y="99606"/>
                  <a:pt x="902044" y="4982"/>
                  <a:pt x="1248117" y="192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6" name="Picture Placeholder 24">
            <a:extLst>
              <a:ext uri="{FF2B5EF4-FFF2-40B4-BE49-F238E27FC236}">
                <a16:creationId xmlns:a16="http://schemas.microsoft.com/office/drawing/2014/main" id="{CC868421-4755-4591-B5D2-7F4ED1E8FDD4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9070649" y="2362200"/>
            <a:ext cx="2533234" cy="3916940"/>
          </a:xfrm>
          <a:custGeom>
            <a:avLst/>
            <a:gdLst>
              <a:gd name="connsiteX0" fmla="*/ 1264893 w 2533234"/>
              <a:gd name="connsiteY0" fmla="*/ 0 h 3916940"/>
              <a:gd name="connsiteX1" fmla="*/ 2234903 w 2533234"/>
              <a:gd name="connsiteY1" fmla="*/ 277243 h 3916940"/>
              <a:gd name="connsiteX2" fmla="*/ 2529786 w 2533234"/>
              <a:gd name="connsiteY2" fmla="*/ 1037883 h 3916940"/>
              <a:gd name="connsiteX3" fmla="*/ 2529786 w 2533234"/>
              <a:gd name="connsiteY3" fmla="*/ 2694229 h 3916940"/>
              <a:gd name="connsiteX4" fmla="*/ 2281463 w 2533234"/>
              <a:gd name="connsiteY4" fmla="*/ 3604154 h 3916940"/>
              <a:gd name="connsiteX5" fmla="*/ 1202812 w 2533234"/>
              <a:gd name="connsiteY5" fmla="*/ 3916940 h 3916940"/>
              <a:gd name="connsiteX6" fmla="*/ 318163 w 2533234"/>
              <a:gd name="connsiteY6" fmla="*/ 3625480 h 3916940"/>
              <a:gd name="connsiteX7" fmla="*/ 0 w 2533234"/>
              <a:gd name="connsiteY7" fmla="*/ 2687120 h 3916940"/>
              <a:gd name="connsiteX8" fmla="*/ 46561 w 2533234"/>
              <a:gd name="connsiteY8" fmla="*/ 1037883 h 3916940"/>
              <a:gd name="connsiteX9" fmla="*/ 419044 w 2533234"/>
              <a:gd name="connsiteY9" fmla="*/ 312787 h 3916940"/>
              <a:gd name="connsiteX10" fmla="*/ 1264893 w 2533234"/>
              <a:gd name="connsiteY10" fmla="*/ 0 h 39169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533234" h="3916940">
                <a:moveTo>
                  <a:pt x="1264893" y="0"/>
                </a:moveTo>
                <a:cubicBezTo>
                  <a:pt x="1738258" y="0"/>
                  <a:pt x="2134022" y="206155"/>
                  <a:pt x="2234903" y="277243"/>
                </a:cubicBezTo>
                <a:cubicBezTo>
                  <a:pt x="2335784" y="348331"/>
                  <a:pt x="2529786" y="675335"/>
                  <a:pt x="2529786" y="1037883"/>
                </a:cubicBezTo>
                <a:cubicBezTo>
                  <a:pt x="2529786" y="1251146"/>
                  <a:pt x="2537546" y="2438313"/>
                  <a:pt x="2529786" y="2694229"/>
                </a:cubicBezTo>
                <a:cubicBezTo>
                  <a:pt x="2522026" y="2943037"/>
                  <a:pt x="2436665" y="3454869"/>
                  <a:pt x="2281463" y="3604154"/>
                </a:cubicBezTo>
                <a:cubicBezTo>
                  <a:pt x="2040901" y="3817417"/>
                  <a:pt x="1761538" y="3916940"/>
                  <a:pt x="1202812" y="3916940"/>
                </a:cubicBezTo>
                <a:cubicBezTo>
                  <a:pt x="970010" y="3916940"/>
                  <a:pt x="550966" y="3838744"/>
                  <a:pt x="318163" y="3625480"/>
                </a:cubicBezTo>
                <a:cubicBezTo>
                  <a:pt x="77601" y="3405108"/>
                  <a:pt x="0" y="3049668"/>
                  <a:pt x="0" y="2687120"/>
                </a:cubicBezTo>
                <a:cubicBezTo>
                  <a:pt x="0" y="2537836"/>
                  <a:pt x="31040" y="1158732"/>
                  <a:pt x="46561" y="1037883"/>
                </a:cubicBezTo>
                <a:cubicBezTo>
                  <a:pt x="62081" y="917033"/>
                  <a:pt x="178482" y="462071"/>
                  <a:pt x="419044" y="312787"/>
                </a:cubicBezTo>
                <a:cubicBezTo>
                  <a:pt x="574246" y="170611"/>
                  <a:pt x="946730" y="0"/>
                  <a:pt x="1264893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r>
              <a:rPr lang="en-US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413485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20000" y="2541600"/>
            <a:ext cx="5003800" cy="3234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58400" y="2541600"/>
            <a:ext cx="5003801" cy="323457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25D3F068-AC03-4FD0-8144-B8954B6708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Sunday, January 31, 20XX</a:t>
            </a:r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87B6C63E-66B4-4FDA-AF8E-90866615CD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Sample Footer Text</a:t>
            </a: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F3449E5A-98CB-4721-94D7-6D73798F92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1B6DD-29C1-4FEA-923F-71EA1347694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894098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A96360A5-9714-4EE0-A320-10F82AB343B6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2" y="0"/>
            <a:ext cx="3041003" cy="6858000"/>
          </a:xfrm>
          <a:custGeom>
            <a:avLst/>
            <a:gdLst>
              <a:gd name="connsiteX0" fmla="*/ 0 w 3041003"/>
              <a:gd name="connsiteY0" fmla="*/ 0 h 6858000"/>
              <a:gd name="connsiteX1" fmla="*/ 3004565 w 3041003"/>
              <a:gd name="connsiteY1" fmla="*/ 0 h 6858000"/>
              <a:gd name="connsiteX2" fmla="*/ 3004599 w 3041003"/>
              <a:gd name="connsiteY2" fmla="*/ 3068 h 6858000"/>
              <a:gd name="connsiteX3" fmla="*/ 3023912 w 3041003"/>
              <a:gd name="connsiteY3" fmla="*/ 3857732 h 6858000"/>
              <a:gd name="connsiteX4" fmla="*/ 3016282 w 3041003"/>
              <a:gd name="connsiteY4" fmla="*/ 6617070 h 6858000"/>
              <a:gd name="connsiteX5" fmla="*/ 3011292 w 3041003"/>
              <a:gd name="connsiteY5" fmla="*/ 6858000 h 6858000"/>
              <a:gd name="connsiteX6" fmla="*/ 0 w 3041003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041003" h="6858000">
                <a:moveTo>
                  <a:pt x="0" y="0"/>
                </a:moveTo>
                <a:lnTo>
                  <a:pt x="3004565" y="0"/>
                </a:lnTo>
                <a:lnTo>
                  <a:pt x="3004599" y="3068"/>
                </a:lnTo>
                <a:cubicBezTo>
                  <a:pt x="3015328" y="1163957"/>
                  <a:pt x="2989577" y="3242012"/>
                  <a:pt x="3023912" y="3857732"/>
                </a:cubicBezTo>
                <a:cubicBezTo>
                  <a:pt x="3054432" y="4268212"/>
                  <a:pt x="3039172" y="5465446"/>
                  <a:pt x="3016282" y="6617070"/>
                </a:cubicBezTo>
                <a:lnTo>
                  <a:pt x="3011292" y="6858000"/>
                </a:lnTo>
                <a:lnTo>
                  <a:pt x="0" y="685800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7" name="Picture Placeholder 16">
            <a:extLst>
              <a:ext uri="{FF2B5EF4-FFF2-40B4-BE49-F238E27FC236}">
                <a16:creationId xmlns:a16="http://schemas.microsoft.com/office/drawing/2014/main" id="{CE2E8E06-C7CD-4226-8715-6BF6CBD89D63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9136132" y="0"/>
            <a:ext cx="3055868" cy="3427200"/>
          </a:xfrm>
          <a:custGeom>
            <a:avLst/>
            <a:gdLst>
              <a:gd name="connsiteX0" fmla="*/ 35989 w 3055868"/>
              <a:gd name="connsiteY0" fmla="*/ 0 h 3427200"/>
              <a:gd name="connsiteX1" fmla="*/ 3055868 w 3055868"/>
              <a:gd name="connsiteY1" fmla="*/ 0 h 3427200"/>
              <a:gd name="connsiteX2" fmla="*/ 3055868 w 3055868"/>
              <a:gd name="connsiteY2" fmla="*/ 3427200 h 3427200"/>
              <a:gd name="connsiteX3" fmla="*/ 0 w 3055868"/>
              <a:gd name="connsiteY3" fmla="*/ 3427200 h 3427200"/>
              <a:gd name="connsiteX4" fmla="*/ 1407 w 3055868"/>
              <a:gd name="connsiteY4" fmla="*/ 3146458 h 3427200"/>
              <a:gd name="connsiteX5" fmla="*/ 31957 w 3055868"/>
              <a:gd name="connsiteY5" fmla="*/ 330644 h 3427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055868" h="3427200">
                <a:moveTo>
                  <a:pt x="35989" y="0"/>
                </a:moveTo>
                <a:lnTo>
                  <a:pt x="3055868" y="0"/>
                </a:lnTo>
                <a:lnTo>
                  <a:pt x="3055868" y="3427200"/>
                </a:lnTo>
                <a:lnTo>
                  <a:pt x="0" y="3427200"/>
                </a:lnTo>
                <a:lnTo>
                  <a:pt x="1407" y="3146458"/>
                </a:lnTo>
                <a:cubicBezTo>
                  <a:pt x="8113" y="2169252"/>
                  <a:pt x="31957" y="1119298"/>
                  <a:pt x="31957" y="330644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0" name="Picture Placeholder 19">
            <a:extLst>
              <a:ext uri="{FF2B5EF4-FFF2-40B4-BE49-F238E27FC236}">
                <a16:creationId xmlns:a16="http://schemas.microsoft.com/office/drawing/2014/main" id="{B51DF243-889E-4FCC-A523-9210891E8094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9135805" y="3427200"/>
            <a:ext cx="3056197" cy="3430800"/>
          </a:xfrm>
          <a:custGeom>
            <a:avLst/>
            <a:gdLst>
              <a:gd name="connsiteX0" fmla="*/ 329 w 3056197"/>
              <a:gd name="connsiteY0" fmla="*/ 0 h 3430800"/>
              <a:gd name="connsiteX1" fmla="*/ 3056197 w 3056197"/>
              <a:gd name="connsiteY1" fmla="*/ 0 h 3430800"/>
              <a:gd name="connsiteX2" fmla="*/ 3056197 w 3056197"/>
              <a:gd name="connsiteY2" fmla="*/ 3430800 h 3430800"/>
              <a:gd name="connsiteX3" fmla="*/ 61648 w 3056197"/>
              <a:gd name="connsiteY3" fmla="*/ 3430800 h 3430800"/>
              <a:gd name="connsiteX4" fmla="*/ 60421 w 3056197"/>
              <a:gd name="connsiteY4" fmla="*/ 3239041 h 3430800"/>
              <a:gd name="connsiteX5" fmla="*/ 17026 w 3056197"/>
              <a:gd name="connsiteY5" fmla="*/ 1327506 h 3430800"/>
              <a:gd name="connsiteX6" fmla="*/ 279 w 3056197"/>
              <a:gd name="connsiteY6" fmla="*/ 9904 h 3430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056197" h="3430800">
                <a:moveTo>
                  <a:pt x="329" y="0"/>
                </a:moveTo>
                <a:lnTo>
                  <a:pt x="3056197" y="0"/>
                </a:lnTo>
                <a:lnTo>
                  <a:pt x="3056197" y="3430800"/>
                </a:lnTo>
                <a:lnTo>
                  <a:pt x="61648" y="3430800"/>
                </a:lnTo>
                <a:lnTo>
                  <a:pt x="60421" y="3239041"/>
                </a:lnTo>
                <a:cubicBezTo>
                  <a:pt x="56129" y="2709076"/>
                  <a:pt x="43731" y="2080053"/>
                  <a:pt x="17026" y="1327506"/>
                </a:cubicBezTo>
                <a:cubicBezTo>
                  <a:pt x="2720" y="942681"/>
                  <a:pt x="-1155" y="489561"/>
                  <a:pt x="279" y="9904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C69363A-2FE6-41E4-87FC-2DF83F09C027}"/>
              </a:ext>
            </a:extLst>
          </p:cNvPr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r>
              <a:rPr lang="en-US" dirty="0"/>
              <a:t>Sunday, January 31, 20XX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6EC0CFB-E38B-4B8A-9606-C158F91CCDE0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en-US" dirty="0"/>
              <a:t>Sample Footer Text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C665C2B-0DA5-431D-9503-3BFFB288C5F3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1621B6DD-29C1-4FEA-923F-71EA1347694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630497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493326"/>
            <a:ext cx="12192000" cy="1931314"/>
          </a:xfrm>
          <a:prstGeom prst="rect">
            <a:avLst/>
          </a:prstGeom>
          <a:solidFill>
            <a:srgbClr val="10859B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973371" y="741548"/>
            <a:ext cx="9004141" cy="861241"/>
          </a:xfrm>
        </p:spPr>
        <p:txBody>
          <a:bodyPr bIns="9144">
            <a:noAutofit/>
          </a:bodyPr>
          <a:lstStyle>
            <a:lvl1pPr algn="l">
              <a:defRPr sz="48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Collaborative Literacy</a:t>
            </a:r>
          </a:p>
        </p:txBody>
      </p:sp>
      <p:pic>
        <p:nvPicPr>
          <p:cNvPr id="8" name="Picture 7" descr="CCC_logo_notag_REV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047" y="723927"/>
            <a:ext cx="1904656" cy="1469797"/>
          </a:xfrm>
          <a:prstGeom prst="rect">
            <a:avLst/>
          </a:prstGeom>
        </p:spPr>
      </p:pic>
      <p:sp>
        <p:nvSpPr>
          <p:cNvPr id="9" name="Text Placeholder 22"/>
          <p:cNvSpPr>
            <a:spLocks noGrp="1"/>
          </p:cNvSpPr>
          <p:nvPr>
            <p:ph type="body" sz="quarter" idx="10" hasCustomPrompt="1"/>
          </p:nvPr>
        </p:nvSpPr>
        <p:spPr>
          <a:xfrm>
            <a:off x="2638610" y="1570317"/>
            <a:ext cx="7640189" cy="507951"/>
          </a:xfrm>
          <a:ln>
            <a:noFill/>
          </a:ln>
        </p:spPr>
        <p:txBody>
          <a:bodyPr tIns="9144">
            <a:noAutofit/>
          </a:bodyPr>
          <a:lstStyle>
            <a:lvl1pPr marL="0" indent="0">
              <a:buNone/>
              <a:defRPr sz="2800" b="1">
                <a:solidFill>
                  <a:srgbClr val="FDB913"/>
                </a:solidFill>
              </a:defRPr>
            </a:lvl1pPr>
          </a:lstStyle>
          <a:p>
            <a:pPr lvl="0"/>
            <a:r>
              <a:rPr lang="en-US" dirty="0"/>
              <a:t>Add Program Name Here</a:t>
            </a:r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11"/>
          </p:nvPr>
        </p:nvSpPr>
        <p:spPr>
          <a:xfrm>
            <a:off x="0" y="2539816"/>
            <a:ext cx="3945467" cy="2487613"/>
          </a:xfrm>
        </p:spPr>
        <p:txBody>
          <a:bodyPr>
            <a:normAutofit/>
          </a:bodyPr>
          <a:lstStyle>
            <a:lvl1pPr marL="0" indent="0">
              <a:buNone/>
              <a:defRPr sz="1400" b="1" i="0">
                <a:solidFill>
                  <a:srgbClr val="595959"/>
                </a:solidFill>
              </a:defRPr>
            </a:lvl1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12" name="Picture Placeholder 10"/>
          <p:cNvSpPr>
            <a:spLocks noGrp="1"/>
          </p:cNvSpPr>
          <p:nvPr>
            <p:ph type="pic" sz="quarter" idx="12"/>
          </p:nvPr>
        </p:nvSpPr>
        <p:spPr>
          <a:xfrm>
            <a:off x="4128137" y="2539816"/>
            <a:ext cx="3945467" cy="2487613"/>
          </a:xfrm>
        </p:spPr>
        <p:txBody>
          <a:bodyPr>
            <a:normAutofit/>
          </a:bodyPr>
          <a:lstStyle>
            <a:lvl1pPr marL="0" indent="0">
              <a:buNone/>
              <a:defRPr sz="1400" b="1" i="0">
                <a:solidFill>
                  <a:srgbClr val="595959"/>
                </a:solidFill>
              </a:defRPr>
            </a:lvl1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13" name="Picture Placeholder 10"/>
          <p:cNvSpPr>
            <a:spLocks noGrp="1"/>
          </p:cNvSpPr>
          <p:nvPr>
            <p:ph type="pic" sz="quarter" idx="13"/>
          </p:nvPr>
        </p:nvSpPr>
        <p:spPr>
          <a:xfrm>
            <a:off x="8246533" y="2539816"/>
            <a:ext cx="3945467" cy="2487613"/>
          </a:xfrm>
        </p:spPr>
        <p:txBody>
          <a:bodyPr>
            <a:normAutofit/>
          </a:bodyPr>
          <a:lstStyle>
            <a:lvl1pPr marL="0" indent="0">
              <a:buNone/>
              <a:defRPr sz="1400" b="1" i="0">
                <a:solidFill>
                  <a:srgbClr val="595959"/>
                </a:solidFill>
              </a:defRPr>
            </a:lvl1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pic>
        <p:nvPicPr>
          <p:cNvPr id="16" name="Picture 15" descr="CCC_logo_wtag_RGB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048" y="5535501"/>
            <a:ext cx="2947840" cy="9092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974059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+ 3 Colored Boxes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-1488" y="5714998"/>
            <a:ext cx="12193488" cy="1143002"/>
          </a:xfrm>
          <a:prstGeom prst="rect">
            <a:avLst/>
          </a:prstGeom>
          <a:solidFill>
            <a:srgbClr val="301672"/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ln>
                <a:noFill/>
              </a:ln>
              <a:solidFill>
                <a:srgbClr val="301672"/>
              </a:solidFill>
            </a:endParaRPr>
          </a:p>
        </p:txBody>
      </p:sp>
      <p:sp>
        <p:nvSpPr>
          <p:cNvPr id="11" name="Text Placeholder 6"/>
          <p:cNvSpPr>
            <a:spLocks noGrp="1"/>
          </p:cNvSpPr>
          <p:nvPr>
            <p:ph type="body" sz="quarter" idx="11" hasCustomPrompt="1"/>
          </p:nvPr>
        </p:nvSpPr>
        <p:spPr>
          <a:xfrm>
            <a:off x="609600" y="1602285"/>
            <a:ext cx="5398912" cy="1798637"/>
          </a:xfrm>
          <a:solidFill>
            <a:srgbClr val="B8B615"/>
          </a:solidFill>
        </p:spPr>
        <p:txBody>
          <a:bodyPr lIns="182880" tIns="182880" rIns="182880" bIns="182880">
            <a:noAutofit/>
          </a:bodyPr>
          <a:lstStyle>
            <a:lvl1pPr marL="0" indent="0">
              <a:buNone/>
              <a:defRPr sz="1800" b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Text Here</a:t>
            </a:r>
          </a:p>
        </p:txBody>
      </p:sp>
      <p:sp>
        <p:nvSpPr>
          <p:cNvPr id="14" name="Text Placeholder 6"/>
          <p:cNvSpPr>
            <a:spLocks noGrp="1"/>
          </p:cNvSpPr>
          <p:nvPr>
            <p:ph type="body" sz="quarter" idx="15" hasCustomPrompt="1"/>
          </p:nvPr>
        </p:nvSpPr>
        <p:spPr>
          <a:xfrm>
            <a:off x="609600" y="3509739"/>
            <a:ext cx="5398912" cy="1798637"/>
          </a:xfrm>
          <a:solidFill>
            <a:srgbClr val="301672"/>
          </a:solidFill>
        </p:spPr>
        <p:txBody>
          <a:bodyPr lIns="182880" tIns="182880" rIns="182880" bIns="182880">
            <a:normAutofit/>
          </a:bodyPr>
          <a:lstStyle>
            <a:lvl1pPr marL="0" indent="0">
              <a:buNone/>
              <a:defRPr sz="18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Text Here</a:t>
            </a:r>
          </a:p>
        </p:txBody>
      </p:sp>
      <p:sp>
        <p:nvSpPr>
          <p:cNvPr id="10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6183488" y="1602285"/>
            <a:ext cx="5398912" cy="3706091"/>
          </a:xfrm>
          <a:solidFill>
            <a:srgbClr val="009BB0"/>
          </a:solidFill>
        </p:spPr>
        <p:txBody>
          <a:bodyPr lIns="182880" tIns="182880" rIns="182880" bIns="182880">
            <a:norm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8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Text Here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-1488" y="314360"/>
            <a:ext cx="7218949" cy="960733"/>
          </a:xfrm>
          <a:solidFill>
            <a:srgbClr val="EF4123"/>
          </a:solidFill>
        </p:spPr>
        <p:txBody>
          <a:bodyPr>
            <a:noAutofit/>
          </a:bodyPr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Headline Goes Here</a:t>
            </a:r>
          </a:p>
        </p:txBody>
      </p:sp>
      <p:sp>
        <p:nvSpPr>
          <p:cNvPr id="9" name="Picture Placeholder 10"/>
          <p:cNvSpPr>
            <a:spLocks noGrp="1"/>
          </p:cNvSpPr>
          <p:nvPr>
            <p:ph type="pic" sz="quarter" idx="20" hasCustomPrompt="1"/>
          </p:nvPr>
        </p:nvSpPr>
        <p:spPr>
          <a:xfrm>
            <a:off x="606779" y="5979583"/>
            <a:ext cx="2717172" cy="626378"/>
          </a:xfrm>
          <a:ln>
            <a:noFill/>
          </a:ln>
        </p:spPr>
        <p:txBody>
          <a:bodyPr>
            <a:normAutofit/>
          </a:bodyPr>
          <a:lstStyle>
            <a:lvl1pPr marL="0" indent="0">
              <a:buNone/>
              <a:defRPr sz="1400" b="1" i="0" baseline="0">
                <a:ln>
                  <a:solidFill>
                    <a:schemeClr val="bg1">
                      <a:lumMod val="65000"/>
                    </a:schemeClr>
                  </a:solidFill>
                </a:ln>
              </a:defRPr>
            </a:lvl1pPr>
          </a:lstStyle>
          <a:p>
            <a:r>
              <a:rPr lang="en-US" dirty="0"/>
              <a:t>Add Logo</a:t>
            </a:r>
          </a:p>
        </p:txBody>
      </p:sp>
    </p:spTree>
    <p:extLst>
      <p:ext uri="{BB962C8B-B14F-4D97-AF65-F5344CB8AC3E}">
        <p14:creationId xmlns:p14="http://schemas.microsoft.com/office/powerpoint/2010/main" val="74499162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ransitional Question 4">
    <p:bg>
      <p:bgPr>
        <a:solidFill>
          <a:srgbClr val="FDB91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CC_logo_notag_REV.png"/>
          <p:cNvPicPr>
            <a:picLocks noChangeAspect="1"/>
          </p:cNvPicPr>
          <p:nvPr userDrawn="1"/>
        </p:nvPicPr>
        <p:blipFill rotWithShape="1">
          <a:blip r:embed="rId2">
            <a:alphaModFix amt="1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99" b="1299"/>
          <a:stretch/>
        </p:blipFill>
        <p:spPr>
          <a:xfrm>
            <a:off x="1513309" y="0"/>
            <a:ext cx="9142803" cy="6858000"/>
          </a:xfrm>
          <a:prstGeom prst="rect">
            <a:avLst/>
          </a:prstGeom>
        </p:spPr>
      </p:pic>
      <p:sp>
        <p:nvSpPr>
          <p:cNvPr id="9" name="Text Placeholder 8"/>
          <p:cNvSpPr>
            <a:spLocks noGrp="1"/>
          </p:cNvSpPr>
          <p:nvPr>
            <p:ph type="body" sz="quarter" idx="11" hasCustomPrompt="1"/>
          </p:nvPr>
        </p:nvSpPr>
        <p:spPr>
          <a:xfrm>
            <a:off x="832556" y="1968504"/>
            <a:ext cx="10611555" cy="2709330"/>
          </a:xfrm>
        </p:spPr>
        <p:txBody>
          <a:bodyPr anchor="ctr">
            <a:normAutofit/>
          </a:bodyPr>
          <a:lstStyle>
            <a:lvl1pPr marL="0" indent="0" algn="ctr">
              <a:lnSpc>
                <a:spcPct val="100000"/>
              </a:lnSpc>
              <a:buNone/>
              <a:defRPr sz="4000" b="1" i="1" baseline="0">
                <a:solidFill>
                  <a:srgbClr val="301672"/>
                </a:solidFill>
              </a:defRPr>
            </a:lvl1pPr>
          </a:lstStyle>
          <a:p>
            <a:pPr lvl="0"/>
            <a:r>
              <a:rPr lang="en-US" dirty="0"/>
              <a:t>Text Here</a:t>
            </a:r>
          </a:p>
        </p:txBody>
      </p:sp>
    </p:spTree>
    <p:extLst>
      <p:ext uri="{BB962C8B-B14F-4D97-AF65-F5344CB8AC3E}">
        <p14:creationId xmlns:p14="http://schemas.microsoft.com/office/powerpoint/2010/main" val="105388946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2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/>
          <p:cNvSpPr/>
          <p:nvPr userDrawn="1"/>
        </p:nvSpPr>
        <p:spPr>
          <a:xfrm>
            <a:off x="3993445" y="262404"/>
            <a:ext cx="8198556" cy="1312037"/>
          </a:xfrm>
          <a:prstGeom prst="rect">
            <a:avLst/>
          </a:prstGeom>
          <a:solidFill>
            <a:srgbClr val="EF412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effectLst/>
            </a:endParaRPr>
          </a:p>
        </p:txBody>
      </p:sp>
      <p:sp>
        <p:nvSpPr>
          <p:cNvPr id="25" name="Title 1"/>
          <p:cNvSpPr>
            <a:spLocks noGrp="1"/>
          </p:cNvSpPr>
          <p:nvPr>
            <p:ph type="ctrTitle" hasCustomPrompt="1"/>
          </p:nvPr>
        </p:nvSpPr>
        <p:spPr>
          <a:xfrm>
            <a:off x="4242262" y="282531"/>
            <a:ext cx="7982599" cy="861241"/>
          </a:xfrm>
        </p:spPr>
        <p:txBody>
          <a:bodyPr bIns="9144">
            <a:noAutofit/>
          </a:bodyPr>
          <a:lstStyle>
            <a:lvl1pPr algn="l">
              <a:defRPr sz="34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CCC Collaborative Literacy</a:t>
            </a:r>
          </a:p>
        </p:txBody>
      </p:sp>
      <p:sp>
        <p:nvSpPr>
          <p:cNvPr id="23" name="Text Placeholder 22"/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4242262" y="1018138"/>
            <a:ext cx="7640189" cy="384007"/>
          </a:xfrm>
          <a:ln>
            <a:noFill/>
          </a:ln>
        </p:spPr>
        <p:txBody>
          <a:bodyPr tIns="9144">
            <a:normAutofit/>
          </a:bodyPr>
          <a:lstStyle>
            <a:lvl1pPr marL="0" indent="0">
              <a:buNone/>
              <a:defRPr sz="2000" b="1">
                <a:solidFill>
                  <a:srgbClr val="FDB913"/>
                </a:solidFill>
              </a:defRPr>
            </a:lvl1pPr>
          </a:lstStyle>
          <a:p>
            <a:pPr lvl="0"/>
            <a:r>
              <a:rPr lang="en-US" dirty="0"/>
              <a:t>Add Program Name Here</a:t>
            </a:r>
          </a:p>
        </p:txBody>
      </p:sp>
      <p:sp>
        <p:nvSpPr>
          <p:cNvPr id="9" name="Round Same Side Corner Rectangle 8"/>
          <p:cNvSpPr/>
          <p:nvPr userDrawn="1"/>
        </p:nvSpPr>
        <p:spPr>
          <a:xfrm rot="16200000">
            <a:off x="1458052" y="-831811"/>
            <a:ext cx="1312035" cy="3500461"/>
          </a:xfrm>
          <a:prstGeom prst="round2SameRect">
            <a:avLst>
              <a:gd name="adj1" fmla="val 48093"/>
              <a:gd name="adj2" fmla="val 0"/>
            </a:avLst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pic>
        <p:nvPicPr>
          <p:cNvPr id="7" name="Picture Placeholder 7" descr="CCC_logo_notag_RGB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4761" b="-4761"/>
          <a:stretch>
            <a:fillRect/>
          </a:stretch>
        </p:blipFill>
        <p:spPr>
          <a:xfrm>
            <a:off x="705557" y="528087"/>
            <a:ext cx="2935111" cy="770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544907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3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 userDrawn="1"/>
        </p:nvSpPr>
        <p:spPr>
          <a:xfrm>
            <a:off x="4026305" y="5236571"/>
            <a:ext cx="8198556" cy="1312037"/>
          </a:xfrm>
          <a:prstGeom prst="rect">
            <a:avLst/>
          </a:prstGeom>
          <a:solidFill>
            <a:srgbClr val="EF412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effectLst/>
            </a:endParaRPr>
          </a:p>
        </p:txBody>
      </p:sp>
      <p:sp>
        <p:nvSpPr>
          <p:cNvPr id="16" name="Text Placeholder 22"/>
          <p:cNvSpPr>
            <a:spLocks noGrp="1"/>
          </p:cNvSpPr>
          <p:nvPr>
            <p:ph type="body" sz="quarter" idx="11" hasCustomPrompt="1"/>
          </p:nvPr>
        </p:nvSpPr>
        <p:spPr>
          <a:xfrm>
            <a:off x="4275122" y="5992305"/>
            <a:ext cx="7640189" cy="384007"/>
          </a:xfrm>
          <a:ln>
            <a:noFill/>
          </a:ln>
        </p:spPr>
        <p:txBody>
          <a:bodyPr tIns="9144">
            <a:normAutofit/>
          </a:bodyPr>
          <a:lstStyle>
            <a:lvl1pPr marL="0" indent="0">
              <a:buNone/>
              <a:defRPr sz="2000" b="1">
                <a:solidFill>
                  <a:srgbClr val="FDB913"/>
                </a:solidFill>
              </a:defRPr>
            </a:lvl1pPr>
          </a:lstStyle>
          <a:p>
            <a:pPr lvl="0"/>
            <a:r>
              <a:rPr lang="en-US" dirty="0"/>
              <a:t>Add Program Name Here</a:t>
            </a:r>
          </a:p>
        </p:txBody>
      </p:sp>
      <p:sp>
        <p:nvSpPr>
          <p:cNvPr id="17" name="Round Same Side Corner Rectangle 16"/>
          <p:cNvSpPr/>
          <p:nvPr userDrawn="1"/>
        </p:nvSpPr>
        <p:spPr>
          <a:xfrm rot="16200000">
            <a:off x="1490912" y="4142357"/>
            <a:ext cx="1312035" cy="3500461"/>
          </a:xfrm>
          <a:prstGeom prst="round2SameRect">
            <a:avLst>
              <a:gd name="adj1" fmla="val 48093"/>
              <a:gd name="adj2" fmla="val 0"/>
            </a:avLst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pic>
        <p:nvPicPr>
          <p:cNvPr id="18" name="Picture Placeholder 7" descr="CCC_logo_notag_RGB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4761" b="-4761"/>
          <a:stretch>
            <a:fillRect/>
          </a:stretch>
        </p:blipFill>
        <p:spPr>
          <a:xfrm>
            <a:off x="738417" y="5502254"/>
            <a:ext cx="2935111" cy="77036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275120" y="5236571"/>
            <a:ext cx="7916880" cy="861241"/>
          </a:xfrm>
        </p:spPr>
        <p:txBody>
          <a:bodyPr>
            <a:normAutofit/>
          </a:bodyPr>
          <a:lstStyle>
            <a:lvl1pPr algn="l">
              <a:defRPr sz="34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CCC Collaborative Literacy</a:t>
            </a:r>
          </a:p>
        </p:txBody>
      </p:sp>
    </p:spTree>
    <p:extLst>
      <p:ext uri="{BB962C8B-B14F-4D97-AF65-F5344CB8AC3E}">
        <p14:creationId xmlns:p14="http://schemas.microsoft.com/office/powerpoint/2010/main" val="267776025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llaborative Classroom">
    <p:bg>
      <p:bgPr>
        <a:solidFill>
          <a:srgbClr val="30167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 userDrawn="1"/>
        </p:nvSpPr>
        <p:spPr>
          <a:xfrm>
            <a:off x="4779374" y="712998"/>
            <a:ext cx="4102277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200" dirty="0">
                <a:solidFill>
                  <a:srgbClr val="EF4123"/>
                </a:solidFill>
                <a:latin typeface="Franklin Gothic Medium"/>
                <a:cs typeface="Franklin Gothic Medium"/>
              </a:rPr>
              <a:t>IS EMPOWERING</a:t>
            </a:r>
          </a:p>
          <a:p>
            <a:endParaRPr lang="en-US" sz="3800" dirty="0">
              <a:solidFill>
                <a:srgbClr val="EF4123"/>
              </a:solidFill>
              <a:latin typeface="Franklin Gothic Medium"/>
              <a:cs typeface="Franklin Gothic Medium"/>
            </a:endParaRPr>
          </a:p>
        </p:txBody>
      </p:sp>
      <p:sp>
        <p:nvSpPr>
          <p:cNvPr id="9" name="TextBox 8"/>
          <p:cNvSpPr txBox="1"/>
          <p:nvPr userDrawn="1"/>
        </p:nvSpPr>
        <p:spPr>
          <a:xfrm>
            <a:off x="1441349" y="1390367"/>
            <a:ext cx="9431745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200" b="1" dirty="0">
                <a:solidFill>
                  <a:srgbClr val="009BB0"/>
                </a:solidFill>
                <a:latin typeface="Franklin Gothic Medium"/>
                <a:cs typeface="Franklin Gothic Medium"/>
              </a:rPr>
              <a:t>teachers </a:t>
            </a:r>
            <a:r>
              <a:rPr lang="en-US" sz="5200" b="0" i="1" dirty="0">
                <a:solidFill>
                  <a:srgbClr val="FDB913"/>
                </a:solidFill>
                <a:latin typeface="Franklin Gothic Medium"/>
                <a:cs typeface="Franklin Gothic Medium"/>
              </a:rPr>
              <a:t>to </a:t>
            </a:r>
            <a:r>
              <a:rPr lang="en-US" sz="5200" b="1" i="0" dirty="0">
                <a:solidFill>
                  <a:schemeClr val="bg1"/>
                </a:solidFill>
                <a:latin typeface="Franklin Gothic Medium"/>
                <a:cs typeface="Franklin Gothic Medium"/>
              </a:rPr>
              <a:t>create</a:t>
            </a:r>
            <a:endParaRPr lang="en-US" sz="5200" b="0" i="0" dirty="0">
              <a:solidFill>
                <a:srgbClr val="EF4123"/>
              </a:solidFill>
              <a:latin typeface="Rockwell"/>
              <a:cs typeface="Rockwell"/>
            </a:endParaRPr>
          </a:p>
        </p:txBody>
      </p:sp>
      <p:sp>
        <p:nvSpPr>
          <p:cNvPr id="10" name="TextBox 9"/>
          <p:cNvSpPr txBox="1"/>
          <p:nvPr userDrawn="1"/>
        </p:nvSpPr>
        <p:spPr>
          <a:xfrm>
            <a:off x="1441350" y="2248592"/>
            <a:ext cx="8899588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000" b="0" i="0" dirty="0">
                <a:solidFill>
                  <a:srgbClr val="B8B615"/>
                </a:solidFill>
                <a:latin typeface="Franklin Gothic Medium"/>
                <a:cs typeface="Franklin Gothic Medium"/>
              </a:rPr>
              <a:t>COLLABORATIVE</a:t>
            </a:r>
          </a:p>
        </p:txBody>
      </p:sp>
      <p:sp>
        <p:nvSpPr>
          <p:cNvPr id="11" name="TextBox 10"/>
          <p:cNvSpPr txBox="1"/>
          <p:nvPr userDrawn="1"/>
        </p:nvSpPr>
        <p:spPr>
          <a:xfrm>
            <a:off x="1441350" y="3015179"/>
            <a:ext cx="889958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0" i="0" dirty="0">
                <a:solidFill>
                  <a:srgbClr val="B8B615"/>
                </a:solidFill>
                <a:latin typeface="Franklin Gothic Medium"/>
                <a:cs typeface="Franklin Gothic Medium"/>
              </a:rPr>
              <a:t>CLASSROOMS</a:t>
            </a:r>
            <a:r>
              <a:rPr lang="en-US" sz="4000" b="1" i="0" dirty="0">
                <a:solidFill>
                  <a:srgbClr val="B8B615"/>
                </a:solidFill>
                <a:latin typeface="Franklin Gothic Medium"/>
                <a:cs typeface="Franklin Gothic Medium"/>
              </a:rPr>
              <a:t> </a:t>
            </a:r>
            <a:r>
              <a:rPr lang="en-US" sz="5200" b="0" i="1" dirty="0">
                <a:solidFill>
                  <a:srgbClr val="FDB913"/>
                </a:solidFill>
                <a:latin typeface="Franklin Gothic Medium"/>
                <a:cs typeface="Franklin Gothic Medium"/>
              </a:rPr>
              <a:t>that</a:t>
            </a:r>
            <a:endParaRPr lang="en-US" sz="5200" b="1" i="0" dirty="0">
              <a:solidFill>
                <a:srgbClr val="B8B615"/>
              </a:solidFill>
              <a:latin typeface="Franklin Gothic Medium"/>
              <a:cs typeface="Franklin Gothic Medium"/>
            </a:endParaRPr>
          </a:p>
        </p:txBody>
      </p:sp>
      <p:sp>
        <p:nvSpPr>
          <p:cNvPr id="12" name="TextBox 11"/>
          <p:cNvSpPr txBox="1"/>
          <p:nvPr userDrawn="1"/>
        </p:nvSpPr>
        <p:spPr>
          <a:xfrm>
            <a:off x="1441350" y="3772520"/>
            <a:ext cx="8899588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200" b="0" dirty="0">
                <a:solidFill>
                  <a:schemeClr val="accent4"/>
                </a:solidFill>
                <a:latin typeface="Franklin Gothic Medium"/>
                <a:cs typeface="Franklin Gothic Medium"/>
              </a:rPr>
              <a:t>INSPIRE</a:t>
            </a:r>
            <a:r>
              <a:rPr lang="en-US" sz="4800" b="1" dirty="0">
                <a:solidFill>
                  <a:srgbClr val="009BB0"/>
                </a:solidFill>
                <a:latin typeface="Franklin Gothic Medium"/>
                <a:cs typeface="Franklin Gothic Medium"/>
              </a:rPr>
              <a:t> </a:t>
            </a:r>
            <a:r>
              <a:rPr lang="en-US" sz="5200" b="1" dirty="0">
                <a:solidFill>
                  <a:schemeClr val="accent1"/>
                </a:solidFill>
                <a:latin typeface="Franklin Gothic Medium"/>
                <a:cs typeface="Franklin Gothic Medium"/>
              </a:rPr>
              <a:t>students.</a:t>
            </a:r>
            <a:endParaRPr lang="en-US" sz="5200" dirty="0">
              <a:solidFill>
                <a:schemeClr val="accent1"/>
              </a:solidFill>
              <a:latin typeface="Franklin Gothic Medium"/>
              <a:cs typeface="Franklin Gothic Medium"/>
            </a:endParaRPr>
          </a:p>
        </p:txBody>
      </p:sp>
      <p:pic>
        <p:nvPicPr>
          <p:cNvPr id="14" name="Picture 13" descr="CCC_logo_notag_REV2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4850" y="664126"/>
            <a:ext cx="3078609" cy="731170"/>
          </a:xfrm>
          <a:prstGeom prst="rect">
            <a:avLst/>
          </a:prstGeom>
        </p:spPr>
      </p:pic>
      <p:pic>
        <p:nvPicPr>
          <p:cNvPr id="15" name="Picture 14" descr="pencil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629" y="5135283"/>
            <a:ext cx="6157223" cy="805607"/>
          </a:xfrm>
          <a:prstGeom prst="rect">
            <a:avLst/>
          </a:prstGeom>
        </p:spPr>
      </p:pic>
      <p:pic>
        <p:nvPicPr>
          <p:cNvPr id="17" name="Picture 16" descr="MM3e_texture_ko_white.png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68702" y="3667126"/>
            <a:ext cx="2702391" cy="28037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84772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229378-76E3-4346-B854-00A737D0ED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619200"/>
            <a:ext cx="6833739" cy="1477328"/>
          </a:xfrm>
        </p:spPr>
        <p:txBody>
          <a:bodyPr anchor="ctr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1" name="Text Placeholder 5">
            <a:extLst>
              <a:ext uri="{FF2B5EF4-FFF2-40B4-BE49-F238E27FC236}">
                <a16:creationId xmlns:a16="http://schemas.microsoft.com/office/drawing/2014/main" id="{99F96B64-408E-4B4D-A5D3-7186AABF86A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719999" y="2541599"/>
            <a:ext cx="4981575" cy="3557359"/>
          </a:xfrm>
        </p:spPr>
        <p:txBody>
          <a:bodyPr/>
          <a:lstStyle>
            <a:lvl1pPr marL="0" indent="0">
              <a:buNone/>
              <a:defRPr lang="en-US" sz="2000" kern="1200" spc="20" baseline="0" dirty="0" smtClean="0">
                <a:solidFill>
                  <a:schemeClr val="tx1">
                    <a:alpha val="58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1">
            <a:extLst>
              <a:ext uri="{FF2B5EF4-FFF2-40B4-BE49-F238E27FC236}">
                <a16:creationId xmlns:a16="http://schemas.microsoft.com/office/drawing/2014/main" id="{CB2113D8-516C-44EB-BC6F-C95BD93979C1}"/>
              </a:ext>
            </a:extLst>
          </p:cNvPr>
          <p:cNvSpPr>
            <a:spLocks noGrp="1"/>
          </p:cNvSpPr>
          <p:nvPr>
            <p:ph type="dt" sz="half" idx="15"/>
          </p:nvPr>
        </p:nvSpPr>
        <p:spPr>
          <a:xfrm>
            <a:off x="710065" y="6138000"/>
            <a:ext cx="2130425" cy="720000"/>
          </a:xfrm>
        </p:spPr>
        <p:txBody>
          <a:bodyPr/>
          <a:lstStyle/>
          <a:p>
            <a:r>
              <a:rPr lang="en-US" dirty="0"/>
              <a:t>Sunday, January 31, 20XX</a:t>
            </a:r>
          </a:p>
        </p:txBody>
      </p:sp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30BC406A-6205-4C7C-BF28-773738799BF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7127399" y="0"/>
            <a:ext cx="5064603" cy="2286000"/>
          </a:xfrm>
          <a:custGeom>
            <a:avLst/>
            <a:gdLst>
              <a:gd name="connsiteX0" fmla="*/ 0 w 5064603"/>
              <a:gd name="connsiteY0" fmla="*/ 0 h 2286000"/>
              <a:gd name="connsiteX1" fmla="*/ 5064603 w 5064603"/>
              <a:gd name="connsiteY1" fmla="*/ 0 h 2286000"/>
              <a:gd name="connsiteX2" fmla="*/ 5064603 w 5064603"/>
              <a:gd name="connsiteY2" fmla="*/ 2286000 h 2286000"/>
              <a:gd name="connsiteX3" fmla="*/ 763670 w 5064603"/>
              <a:gd name="connsiteY3" fmla="*/ 2286000 h 2286000"/>
              <a:gd name="connsiteX4" fmla="*/ 761866 w 5064603"/>
              <a:gd name="connsiteY4" fmla="*/ 2261963 h 2286000"/>
              <a:gd name="connsiteX5" fmla="*/ 174723 w 5064603"/>
              <a:gd name="connsiteY5" fmla="*/ 279455 h 228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064603" h="2286000">
                <a:moveTo>
                  <a:pt x="0" y="0"/>
                </a:moveTo>
                <a:lnTo>
                  <a:pt x="5064603" y="0"/>
                </a:lnTo>
                <a:lnTo>
                  <a:pt x="5064603" y="2286000"/>
                </a:lnTo>
                <a:lnTo>
                  <a:pt x="763670" y="2286000"/>
                </a:lnTo>
                <a:lnTo>
                  <a:pt x="761866" y="2261963"/>
                </a:lnTo>
                <a:cubicBezTo>
                  <a:pt x="683581" y="1496785"/>
                  <a:pt x="487866" y="835949"/>
                  <a:pt x="174723" y="279455"/>
                </a:cubicBez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algn="ctr"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9" name="Picture Placeholder 18">
            <a:extLst>
              <a:ext uri="{FF2B5EF4-FFF2-40B4-BE49-F238E27FC236}">
                <a16:creationId xmlns:a16="http://schemas.microsoft.com/office/drawing/2014/main" id="{9F6DACD3-0A0E-4203-948F-CB45AA6A9401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7729581" y="2286000"/>
            <a:ext cx="4462420" cy="2286000"/>
          </a:xfrm>
          <a:custGeom>
            <a:avLst/>
            <a:gdLst>
              <a:gd name="connsiteX0" fmla="*/ 161487 w 4462420"/>
              <a:gd name="connsiteY0" fmla="*/ 0 h 2286000"/>
              <a:gd name="connsiteX1" fmla="*/ 4462420 w 4462420"/>
              <a:gd name="connsiteY1" fmla="*/ 0 h 2286000"/>
              <a:gd name="connsiteX2" fmla="*/ 4462420 w 4462420"/>
              <a:gd name="connsiteY2" fmla="*/ 2286000 h 2286000"/>
              <a:gd name="connsiteX3" fmla="*/ 0 w 4462420"/>
              <a:gd name="connsiteY3" fmla="*/ 2286000 h 2286000"/>
              <a:gd name="connsiteX4" fmla="*/ 17047 w 4462420"/>
              <a:gd name="connsiteY4" fmla="*/ 2229619 h 2286000"/>
              <a:gd name="connsiteX5" fmla="*/ 198826 w 4462420"/>
              <a:gd name="connsiteY5" fmla="*/ 775922 h 2286000"/>
              <a:gd name="connsiteX6" fmla="*/ 189040 w 4462420"/>
              <a:gd name="connsiteY6" fmla="*/ 367247 h 228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462420" h="2286000">
                <a:moveTo>
                  <a:pt x="161487" y="0"/>
                </a:moveTo>
                <a:lnTo>
                  <a:pt x="4462420" y="0"/>
                </a:lnTo>
                <a:lnTo>
                  <a:pt x="4462420" y="2286000"/>
                </a:lnTo>
                <a:lnTo>
                  <a:pt x="0" y="2286000"/>
                </a:lnTo>
                <a:lnTo>
                  <a:pt x="17047" y="2229619"/>
                </a:lnTo>
                <a:cubicBezTo>
                  <a:pt x="138233" y="1684483"/>
                  <a:pt x="198826" y="1230203"/>
                  <a:pt x="198826" y="775922"/>
                </a:cubicBezTo>
                <a:cubicBezTo>
                  <a:pt x="198826" y="636799"/>
                  <a:pt x="195564" y="500574"/>
                  <a:pt x="189040" y="367247"/>
                </a:cubicBez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algn="ctr"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5" name="Picture Placeholder 24">
            <a:extLst>
              <a:ext uri="{FF2B5EF4-FFF2-40B4-BE49-F238E27FC236}">
                <a16:creationId xmlns:a16="http://schemas.microsoft.com/office/drawing/2014/main" id="{2B9DECF3-60B9-433F-B8F8-5B4E0E53F42E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529067" y="4572000"/>
            <a:ext cx="5662935" cy="2286000"/>
          </a:xfrm>
          <a:custGeom>
            <a:avLst/>
            <a:gdLst>
              <a:gd name="connsiteX0" fmla="*/ 1200515 w 5662935"/>
              <a:gd name="connsiteY0" fmla="*/ 0 h 2286000"/>
              <a:gd name="connsiteX1" fmla="*/ 5662935 w 5662935"/>
              <a:gd name="connsiteY1" fmla="*/ 0 h 2286000"/>
              <a:gd name="connsiteX2" fmla="*/ 5662935 w 5662935"/>
              <a:gd name="connsiteY2" fmla="*/ 2286000 h 2286000"/>
              <a:gd name="connsiteX3" fmla="*/ 0 w 5662935"/>
              <a:gd name="connsiteY3" fmla="*/ 2286000 h 2286000"/>
              <a:gd name="connsiteX4" fmla="*/ 78957 w 5662935"/>
              <a:gd name="connsiteY4" fmla="*/ 2205438 h 2286000"/>
              <a:gd name="connsiteX5" fmla="*/ 672225 w 5662935"/>
              <a:gd name="connsiteY5" fmla="*/ 1397316 h 2286000"/>
              <a:gd name="connsiteX6" fmla="*/ 1102530 w 5662935"/>
              <a:gd name="connsiteY6" fmla="*/ 324079 h 228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662935" h="2286000">
                <a:moveTo>
                  <a:pt x="1200515" y="0"/>
                </a:moveTo>
                <a:lnTo>
                  <a:pt x="5662935" y="0"/>
                </a:lnTo>
                <a:lnTo>
                  <a:pt x="5662935" y="2286000"/>
                </a:lnTo>
                <a:lnTo>
                  <a:pt x="0" y="2286000"/>
                </a:lnTo>
                <a:lnTo>
                  <a:pt x="78957" y="2205438"/>
                </a:lnTo>
                <a:cubicBezTo>
                  <a:pt x="291624" y="1972265"/>
                  <a:pt x="490445" y="1703955"/>
                  <a:pt x="672225" y="1397316"/>
                </a:cubicBezTo>
                <a:cubicBezTo>
                  <a:pt x="854003" y="1056606"/>
                  <a:pt x="984657" y="698860"/>
                  <a:pt x="1102530" y="324079"/>
                </a:cubicBez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algn="ctr"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8" name="Slide Number Placeholder 3">
            <a:extLst>
              <a:ext uri="{FF2B5EF4-FFF2-40B4-BE49-F238E27FC236}">
                <a16:creationId xmlns:a16="http://schemas.microsoft.com/office/drawing/2014/main" id="{54D1CFDE-CA21-4CFE-AE63-608D62DB6C33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>
          <a:xfrm>
            <a:off x="9329739" y="6138000"/>
            <a:ext cx="2130424" cy="720000"/>
          </a:xfrm>
        </p:spPr>
        <p:txBody>
          <a:bodyPr/>
          <a:lstStyle/>
          <a:p>
            <a:fld id="{1621B6DD-29C1-4FEA-923F-71EA1347694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559099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ansitional Question">
    <p:bg>
      <p:bgPr>
        <a:solidFill>
          <a:srgbClr val="EF412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CC_logo_notag_REV.png"/>
          <p:cNvPicPr>
            <a:picLocks noChangeAspect="1"/>
          </p:cNvPicPr>
          <p:nvPr userDrawn="1"/>
        </p:nvPicPr>
        <p:blipFill rotWithShape="1">
          <a:blip r:embed="rId2">
            <a:alphaModFix amt="1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99" b="1299"/>
          <a:stretch/>
        </p:blipFill>
        <p:spPr>
          <a:xfrm>
            <a:off x="1513309" y="0"/>
            <a:ext cx="9142803" cy="6858000"/>
          </a:xfrm>
          <a:prstGeom prst="rect">
            <a:avLst/>
          </a:prstGeom>
        </p:spPr>
      </p:pic>
      <p:sp>
        <p:nvSpPr>
          <p:cNvPr id="9" name="Text Placeholder 8"/>
          <p:cNvSpPr>
            <a:spLocks noGrp="1"/>
          </p:cNvSpPr>
          <p:nvPr>
            <p:ph type="body" sz="quarter" idx="11" hasCustomPrompt="1"/>
          </p:nvPr>
        </p:nvSpPr>
        <p:spPr>
          <a:xfrm>
            <a:off x="832556" y="1968504"/>
            <a:ext cx="10611555" cy="2709330"/>
          </a:xfrm>
        </p:spPr>
        <p:txBody>
          <a:bodyPr anchor="ctr">
            <a:normAutofit/>
          </a:bodyPr>
          <a:lstStyle>
            <a:lvl1pPr marL="0" indent="0" algn="ctr">
              <a:lnSpc>
                <a:spcPct val="100000"/>
              </a:lnSpc>
              <a:buNone/>
              <a:defRPr sz="4000" b="1" i="1" baseline="0">
                <a:solidFill>
                  <a:srgbClr val="FFFFFF"/>
                </a:solidFill>
                <a:latin typeface="+mj-lt"/>
                <a:cs typeface="Franklin Gothic"/>
              </a:defRPr>
            </a:lvl1pPr>
          </a:lstStyle>
          <a:p>
            <a:pPr lvl="0"/>
            <a:r>
              <a:rPr lang="en-US" dirty="0"/>
              <a:t>Text Here</a:t>
            </a:r>
          </a:p>
        </p:txBody>
      </p:sp>
    </p:spTree>
    <p:extLst>
      <p:ext uri="{BB962C8B-B14F-4D97-AF65-F5344CB8AC3E}">
        <p14:creationId xmlns:p14="http://schemas.microsoft.com/office/powerpoint/2010/main" val="350214716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ansitional Question 2">
    <p:bg>
      <p:bgPr>
        <a:solidFill>
          <a:srgbClr val="B8B61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CC_logo_notag_REV.png"/>
          <p:cNvPicPr>
            <a:picLocks noChangeAspect="1"/>
          </p:cNvPicPr>
          <p:nvPr userDrawn="1"/>
        </p:nvPicPr>
        <p:blipFill rotWithShape="1">
          <a:blip r:embed="rId2">
            <a:alphaModFix amt="1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99" b="1299"/>
          <a:stretch/>
        </p:blipFill>
        <p:spPr>
          <a:xfrm>
            <a:off x="1513309" y="0"/>
            <a:ext cx="9142803" cy="6858000"/>
          </a:xfrm>
          <a:prstGeom prst="rect">
            <a:avLst/>
          </a:prstGeom>
        </p:spPr>
      </p:pic>
      <p:sp>
        <p:nvSpPr>
          <p:cNvPr id="9" name="Text Placeholder 8"/>
          <p:cNvSpPr>
            <a:spLocks noGrp="1"/>
          </p:cNvSpPr>
          <p:nvPr>
            <p:ph type="body" sz="quarter" idx="11" hasCustomPrompt="1"/>
          </p:nvPr>
        </p:nvSpPr>
        <p:spPr>
          <a:xfrm>
            <a:off x="832556" y="1968504"/>
            <a:ext cx="10611555" cy="2709330"/>
          </a:xfrm>
        </p:spPr>
        <p:txBody>
          <a:bodyPr anchor="ctr">
            <a:normAutofit/>
          </a:bodyPr>
          <a:lstStyle>
            <a:lvl1pPr marL="0" indent="0" algn="ctr">
              <a:lnSpc>
                <a:spcPct val="100000"/>
              </a:lnSpc>
              <a:buNone/>
              <a:defRPr sz="4000" b="1" i="1" baseline="0">
                <a:solidFill>
                  <a:srgbClr val="EF4123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Text Here</a:t>
            </a:r>
          </a:p>
        </p:txBody>
      </p:sp>
    </p:spTree>
    <p:extLst>
      <p:ext uri="{BB962C8B-B14F-4D97-AF65-F5344CB8AC3E}">
        <p14:creationId xmlns:p14="http://schemas.microsoft.com/office/powerpoint/2010/main" val="223531255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ansitional Question 3">
    <p:bg>
      <p:bgPr>
        <a:solidFill>
          <a:srgbClr val="009BB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CC_logo_notag_REV.png"/>
          <p:cNvPicPr>
            <a:picLocks noChangeAspect="1"/>
          </p:cNvPicPr>
          <p:nvPr userDrawn="1"/>
        </p:nvPicPr>
        <p:blipFill rotWithShape="1">
          <a:blip r:embed="rId2">
            <a:alphaModFix amt="1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99" b="1299"/>
          <a:stretch/>
        </p:blipFill>
        <p:spPr>
          <a:xfrm>
            <a:off x="1513309" y="0"/>
            <a:ext cx="9142803" cy="6858000"/>
          </a:xfrm>
          <a:prstGeom prst="rect">
            <a:avLst/>
          </a:prstGeom>
        </p:spPr>
      </p:pic>
      <p:sp>
        <p:nvSpPr>
          <p:cNvPr id="9" name="Text Placeholder 8"/>
          <p:cNvSpPr>
            <a:spLocks noGrp="1"/>
          </p:cNvSpPr>
          <p:nvPr>
            <p:ph type="body" sz="quarter" idx="11" hasCustomPrompt="1"/>
          </p:nvPr>
        </p:nvSpPr>
        <p:spPr>
          <a:xfrm>
            <a:off x="832556" y="1968504"/>
            <a:ext cx="10611555" cy="2709330"/>
          </a:xfrm>
        </p:spPr>
        <p:txBody>
          <a:bodyPr anchor="ctr">
            <a:normAutofit/>
          </a:bodyPr>
          <a:lstStyle>
            <a:lvl1pPr marL="0" indent="0" algn="ctr">
              <a:lnSpc>
                <a:spcPct val="100000"/>
              </a:lnSpc>
              <a:buNone/>
              <a:defRPr sz="4000" b="1" i="1" baseline="0">
                <a:solidFill>
                  <a:srgbClr val="FFFFFF"/>
                </a:solidFill>
              </a:defRPr>
            </a:lvl1pPr>
          </a:lstStyle>
          <a:p>
            <a:pPr lvl="0"/>
            <a:r>
              <a:rPr lang="en-US" dirty="0"/>
              <a:t>Text Here</a:t>
            </a:r>
          </a:p>
        </p:txBody>
      </p:sp>
    </p:spTree>
    <p:extLst>
      <p:ext uri="{BB962C8B-B14F-4D97-AF65-F5344CB8AC3E}">
        <p14:creationId xmlns:p14="http://schemas.microsoft.com/office/powerpoint/2010/main" val="271247939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ansitional Question 5">
    <p:bg>
      <p:bgPr>
        <a:solidFill>
          <a:srgbClr val="30167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CC_logo_notag_REV.png"/>
          <p:cNvPicPr>
            <a:picLocks noChangeAspect="1"/>
          </p:cNvPicPr>
          <p:nvPr userDrawn="1"/>
        </p:nvPicPr>
        <p:blipFill rotWithShape="1">
          <a:blip r:embed="rId2">
            <a:alphaModFix amt="1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99" b="1299"/>
          <a:stretch/>
        </p:blipFill>
        <p:spPr>
          <a:xfrm>
            <a:off x="1513309" y="0"/>
            <a:ext cx="9142803" cy="6858000"/>
          </a:xfrm>
          <a:prstGeom prst="rect">
            <a:avLst/>
          </a:prstGeom>
        </p:spPr>
      </p:pic>
      <p:sp>
        <p:nvSpPr>
          <p:cNvPr id="9" name="Text Placeholder 8"/>
          <p:cNvSpPr>
            <a:spLocks noGrp="1"/>
          </p:cNvSpPr>
          <p:nvPr>
            <p:ph type="body" sz="quarter" idx="11" hasCustomPrompt="1"/>
          </p:nvPr>
        </p:nvSpPr>
        <p:spPr>
          <a:xfrm>
            <a:off x="832556" y="1968504"/>
            <a:ext cx="10611555" cy="2709330"/>
          </a:xfrm>
        </p:spPr>
        <p:txBody>
          <a:bodyPr anchor="ctr">
            <a:normAutofit/>
          </a:bodyPr>
          <a:lstStyle>
            <a:lvl1pPr marL="0" indent="0" algn="ctr">
              <a:lnSpc>
                <a:spcPct val="100000"/>
              </a:lnSpc>
              <a:buNone/>
              <a:defRPr sz="4000" b="1" i="1" baseline="0">
                <a:solidFill>
                  <a:srgbClr val="FFFFFF"/>
                </a:solidFill>
              </a:defRPr>
            </a:lvl1pPr>
          </a:lstStyle>
          <a:p>
            <a:pPr lvl="0"/>
            <a:r>
              <a:rPr lang="en-US" dirty="0"/>
              <a:t>Text Here</a:t>
            </a:r>
          </a:p>
        </p:txBody>
      </p:sp>
    </p:spTree>
    <p:extLst>
      <p:ext uri="{BB962C8B-B14F-4D97-AF65-F5344CB8AC3E}">
        <p14:creationId xmlns:p14="http://schemas.microsoft.com/office/powerpoint/2010/main" val="264158896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10"/>
          <p:cNvSpPr>
            <a:spLocks noGrp="1"/>
          </p:cNvSpPr>
          <p:nvPr>
            <p:ph type="pic" sz="quarter" idx="12"/>
          </p:nvPr>
        </p:nvSpPr>
        <p:spPr>
          <a:xfrm>
            <a:off x="606777" y="381001"/>
            <a:ext cx="10978444" cy="5122333"/>
          </a:xfrm>
        </p:spPr>
        <p:txBody>
          <a:bodyPr>
            <a:normAutofit/>
          </a:bodyPr>
          <a:lstStyle>
            <a:lvl1pPr marL="0" indent="0">
              <a:buNone/>
              <a:defRPr sz="1400" b="1" i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609600" y="5714998"/>
            <a:ext cx="10975621" cy="31750"/>
          </a:xfrm>
          <a:prstGeom prst="line">
            <a:avLst/>
          </a:prstGeom>
          <a:ln w="12700">
            <a:solidFill>
              <a:srgbClr val="B8B615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Picture Placeholder 10"/>
          <p:cNvSpPr>
            <a:spLocks noGrp="1"/>
          </p:cNvSpPr>
          <p:nvPr>
            <p:ph type="pic" sz="quarter" idx="20" hasCustomPrompt="1"/>
          </p:nvPr>
        </p:nvSpPr>
        <p:spPr>
          <a:xfrm>
            <a:off x="606779" y="5979583"/>
            <a:ext cx="2717172" cy="626378"/>
          </a:xfrm>
          <a:ln>
            <a:noFill/>
          </a:ln>
        </p:spPr>
        <p:txBody>
          <a:bodyPr>
            <a:normAutofit/>
          </a:bodyPr>
          <a:lstStyle>
            <a:lvl1pPr marL="0" indent="0">
              <a:buNone/>
              <a:defRPr sz="1400" b="1" i="0" baseline="0">
                <a:ln>
                  <a:solidFill>
                    <a:schemeClr val="bg1">
                      <a:lumMod val="65000"/>
                    </a:schemeClr>
                  </a:solidFill>
                </a:ln>
              </a:defRPr>
            </a:lvl1pPr>
          </a:lstStyle>
          <a:p>
            <a:r>
              <a:rPr lang="en-US" dirty="0"/>
              <a:t>Add Logo</a:t>
            </a:r>
          </a:p>
        </p:txBody>
      </p:sp>
    </p:spTree>
    <p:extLst>
      <p:ext uri="{BB962C8B-B14F-4D97-AF65-F5344CB8AC3E}">
        <p14:creationId xmlns:p14="http://schemas.microsoft.com/office/powerpoint/2010/main" val="45868666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 (no footer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10"/>
          <p:cNvSpPr>
            <a:spLocks noGrp="1"/>
          </p:cNvSpPr>
          <p:nvPr>
            <p:ph type="pic" sz="quarter" idx="12"/>
          </p:nvPr>
        </p:nvSpPr>
        <p:spPr>
          <a:xfrm>
            <a:off x="606777" y="381000"/>
            <a:ext cx="10978444" cy="6029960"/>
          </a:xfrm>
        </p:spPr>
        <p:txBody>
          <a:bodyPr>
            <a:normAutofit/>
          </a:bodyPr>
          <a:lstStyle>
            <a:lvl1pPr marL="0" indent="0">
              <a:buNone/>
              <a:defRPr sz="1400" b="1" i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225351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 +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sz="quarter" idx="11" hasCustomPrompt="1"/>
          </p:nvPr>
        </p:nvSpPr>
        <p:spPr>
          <a:xfrm>
            <a:off x="832556" y="3519795"/>
            <a:ext cx="10611555" cy="1968498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3000" baseline="0">
                <a:solidFill>
                  <a:srgbClr val="301672"/>
                </a:solidFill>
              </a:defRPr>
            </a:lvl1pPr>
          </a:lstStyle>
          <a:p>
            <a:pPr lvl="0"/>
            <a:r>
              <a:rPr lang="en-US" dirty="0"/>
              <a:t>Add Text Here</a:t>
            </a:r>
          </a:p>
        </p:txBody>
      </p:sp>
      <p:sp>
        <p:nvSpPr>
          <p:cNvPr id="12" name="Picture Placeholder 10"/>
          <p:cNvSpPr>
            <a:spLocks noGrp="1"/>
          </p:cNvSpPr>
          <p:nvPr>
            <p:ph type="pic" sz="quarter" idx="12"/>
          </p:nvPr>
        </p:nvSpPr>
        <p:spPr>
          <a:xfrm>
            <a:off x="832556" y="543650"/>
            <a:ext cx="10611555" cy="2811825"/>
          </a:xfrm>
        </p:spPr>
        <p:txBody>
          <a:bodyPr>
            <a:normAutofit/>
          </a:bodyPr>
          <a:lstStyle>
            <a:lvl1pPr marL="0" indent="0">
              <a:buNone/>
              <a:defRPr sz="1400" b="1" i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cxnSp>
        <p:nvCxnSpPr>
          <p:cNvPr id="14" name="Straight Connector 13"/>
          <p:cNvCxnSpPr/>
          <p:nvPr userDrawn="1"/>
        </p:nvCxnSpPr>
        <p:spPr>
          <a:xfrm>
            <a:off x="609600" y="5714998"/>
            <a:ext cx="10975621" cy="31750"/>
          </a:xfrm>
          <a:prstGeom prst="line">
            <a:avLst/>
          </a:prstGeom>
          <a:ln w="12700">
            <a:solidFill>
              <a:srgbClr val="B8B615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Picture Placeholder 10"/>
          <p:cNvSpPr>
            <a:spLocks noGrp="1"/>
          </p:cNvSpPr>
          <p:nvPr>
            <p:ph type="pic" sz="quarter" idx="20" hasCustomPrompt="1"/>
          </p:nvPr>
        </p:nvSpPr>
        <p:spPr>
          <a:xfrm>
            <a:off x="606779" y="5979583"/>
            <a:ext cx="2717172" cy="626378"/>
          </a:xfrm>
          <a:ln>
            <a:noFill/>
          </a:ln>
        </p:spPr>
        <p:txBody>
          <a:bodyPr>
            <a:normAutofit/>
          </a:bodyPr>
          <a:lstStyle>
            <a:lvl1pPr marL="0" indent="0">
              <a:buNone/>
              <a:defRPr sz="1400" b="1" i="0" baseline="0">
                <a:ln>
                  <a:solidFill>
                    <a:schemeClr val="bg1">
                      <a:lumMod val="65000"/>
                    </a:schemeClr>
                  </a:solidFill>
                </a:ln>
              </a:defRPr>
            </a:lvl1pPr>
          </a:lstStyle>
          <a:p>
            <a:r>
              <a:rPr lang="en-US" dirty="0"/>
              <a:t>Add Logo</a:t>
            </a:r>
          </a:p>
        </p:txBody>
      </p:sp>
    </p:spTree>
    <p:extLst>
      <p:ext uri="{BB962C8B-B14F-4D97-AF65-F5344CB8AC3E}">
        <p14:creationId xmlns:p14="http://schemas.microsoft.com/office/powerpoint/2010/main" val="23802509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Straight Connector 11"/>
          <p:cNvCxnSpPr/>
          <p:nvPr userDrawn="1"/>
        </p:nvCxnSpPr>
        <p:spPr>
          <a:xfrm>
            <a:off x="606778" y="5714998"/>
            <a:ext cx="10975621" cy="31750"/>
          </a:xfrm>
          <a:prstGeom prst="line">
            <a:avLst/>
          </a:prstGeom>
          <a:ln w="12700">
            <a:solidFill>
              <a:srgbClr val="B8B615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Title 1"/>
          <p:cNvSpPr>
            <a:spLocks noGrp="1"/>
          </p:cNvSpPr>
          <p:nvPr>
            <p:ph type="title" hasCustomPrompt="1"/>
          </p:nvPr>
        </p:nvSpPr>
        <p:spPr>
          <a:xfrm>
            <a:off x="609600" y="306387"/>
            <a:ext cx="10972800" cy="1043824"/>
          </a:xfrm>
        </p:spPr>
        <p:txBody>
          <a:bodyPr>
            <a:noAutofit/>
          </a:bodyPr>
          <a:lstStyle>
            <a:lvl1pPr algn="ctr">
              <a:defRPr sz="3600">
                <a:solidFill>
                  <a:srgbClr val="009BB0"/>
                </a:solidFill>
              </a:defRPr>
            </a:lvl1pPr>
          </a:lstStyle>
          <a:p>
            <a:r>
              <a:rPr lang="en-US" dirty="0"/>
              <a:t>Title Goes Here</a:t>
            </a:r>
          </a:p>
        </p:txBody>
      </p:sp>
      <p:cxnSp>
        <p:nvCxnSpPr>
          <p:cNvPr id="15" name="Straight Connector 14"/>
          <p:cNvCxnSpPr/>
          <p:nvPr userDrawn="1"/>
        </p:nvCxnSpPr>
        <p:spPr>
          <a:xfrm>
            <a:off x="606778" y="1523998"/>
            <a:ext cx="10975621" cy="31750"/>
          </a:xfrm>
          <a:prstGeom prst="line">
            <a:avLst/>
          </a:prstGeom>
          <a:ln w="12700">
            <a:solidFill>
              <a:srgbClr val="B8B615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ext Placeholder 10"/>
          <p:cNvSpPr>
            <a:spLocks noGrp="1"/>
          </p:cNvSpPr>
          <p:nvPr>
            <p:ph type="body" sz="quarter" idx="17" hasCustomPrompt="1"/>
          </p:nvPr>
        </p:nvSpPr>
        <p:spPr>
          <a:xfrm>
            <a:off x="609600" y="1738478"/>
            <a:ext cx="10971368" cy="3743688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720"/>
              </a:spcBef>
              <a:buFont typeface="Arial"/>
              <a:buNone/>
              <a:defRPr sz="3000" i="0" baseline="0">
                <a:solidFill>
                  <a:srgbClr val="301672"/>
                </a:solidFill>
              </a:defRPr>
            </a:lvl1pPr>
            <a:lvl2pPr>
              <a:defRPr sz="1800"/>
            </a:lvl2pPr>
          </a:lstStyle>
          <a:p>
            <a:pPr lvl="0"/>
            <a:r>
              <a:rPr lang="en-US" dirty="0"/>
              <a:t>Add Text Here</a:t>
            </a:r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20" hasCustomPrompt="1"/>
          </p:nvPr>
        </p:nvSpPr>
        <p:spPr>
          <a:xfrm>
            <a:off x="606779" y="5979583"/>
            <a:ext cx="2717172" cy="626378"/>
          </a:xfrm>
          <a:ln>
            <a:noFill/>
          </a:ln>
        </p:spPr>
        <p:txBody>
          <a:bodyPr>
            <a:normAutofit/>
          </a:bodyPr>
          <a:lstStyle>
            <a:lvl1pPr marL="0" indent="0">
              <a:buNone/>
              <a:defRPr sz="1400" b="1" i="0" baseline="0">
                <a:ln>
                  <a:solidFill>
                    <a:schemeClr val="bg1">
                      <a:lumMod val="65000"/>
                    </a:schemeClr>
                  </a:solidFill>
                </a:ln>
              </a:defRPr>
            </a:lvl1pPr>
          </a:lstStyle>
          <a:p>
            <a:r>
              <a:rPr lang="en-US" dirty="0"/>
              <a:t>Add Logo</a:t>
            </a:r>
          </a:p>
        </p:txBody>
      </p:sp>
    </p:spTree>
    <p:extLst>
      <p:ext uri="{BB962C8B-B14F-4D97-AF65-F5344CB8AC3E}">
        <p14:creationId xmlns:p14="http://schemas.microsoft.com/office/powerpoint/2010/main" val="6835849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Header +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Straight Connector 11"/>
          <p:cNvCxnSpPr/>
          <p:nvPr userDrawn="1"/>
        </p:nvCxnSpPr>
        <p:spPr>
          <a:xfrm>
            <a:off x="606778" y="5714998"/>
            <a:ext cx="10975621" cy="31750"/>
          </a:xfrm>
          <a:prstGeom prst="line">
            <a:avLst/>
          </a:prstGeom>
          <a:ln w="12700">
            <a:solidFill>
              <a:srgbClr val="B8B615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Title 1"/>
          <p:cNvSpPr>
            <a:spLocks noGrp="1"/>
          </p:cNvSpPr>
          <p:nvPr>
            <p:ph type="title" hasCustomPrompt="1"/>
          </p:nvPr>
        </p:nvSpPr>
        <p:spPr>
          <a:xfrm>
            <a:off x="609600" y="306387"/>
            <a:ext cx="10972800" cy="1043824"/>
          </a:xfrm>
        </p:spPr>
        <p:txBody>
          <a:bodyPr>
            <a:noAutofit/>
          </a:bodyPr>
          <a:lstStyle>
            <a:lvl1pPr algn="ctr">
              <a:defRPr sz="3600">
                <a:solidFill>
                  <a:srgbClr val="009BB0"/>
                </a:solidFill>
              </a:defRPr>
            </a:lvl1pPr>
          </a:lstStyle>
          <a:p>
            <a:r>
              <a:rPr lang="en-US" dirty="0"/>
              <a:t>Title Goes Here</a:t>
            </a:r>
          </a:p>
        </p:txBody>
      </p:sp>
      <p:cxnSp>
        <p:nvCxnSpPr>
          <p:cNvPr id="15" name="Straight Connector 14"/>
          <p:cNvCxnSpPr/>
          <p:nvPr userDrawn="1"/>
        </p:nvCxnSpPr>
        <p:spPr>
          <a:xfrm>
            <a:off x="606778" y="1523998"/>
            <a:ext cx="10975621" cy="31750"/>
          </a:xfrm>
          <a:prstGeom prst="line">
            <a:avLst/>
          </a:prstGeom>
          <a:ln w="12700">
            <a:solidFill>
              <a:srgbClr val="B8B615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ext Placeholder 10"/>
          <p:cNvSpPr>
            <a:spLocks noGrp="1"/>
          </p:cNvSpPr>
          <p:nvPr>
            <p:ph type="body" sz="quarter" idx="17" hasCustomPrompt="1"/>
          </p:nvPr>
        </p:nvSpPr>
        <p:spPr>
          <a:xfrm>
            <a:off x="609600" y="2232190"/>
            <a:ext cx="10971368" cy="3249976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1200"/>
              </a:spcBef>
              <a:buFont typeface="Arial"/>
              <a:buNone/>
              <a:defRPr sz="1800" i="0" baseline="0"/>
            </a:lvl1pPr>
            <a:lvl2pPr>
              <a:defRPr sz="1800"/>
            </a:lvl2pPr>
          </a:lstStyle>
          <a:p>
            <a:pPr lvl="0"/>
            <a:r>
              <a:rPr lang="en-US" dirty="0"/>
              <a:t>Text Goes Here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09600" y="1738478"/>
            <a:ext cx="10972801" cy="493712"/>
          </a:xfrm>
        </p:spPr>
        <p:txBody>
          <a:bodyPr>
            <a:normAutofit/>
          </a:bodyPr>
          <a:lstStyle>
            <a:lvl1pPr marL="0" indent="0">
              <a:buNone/>
              <a:defRPr sz="2200" b="1">
                <a:solidFill>
                  <a:srgbClr val="301672"/>
                </a:solidFill>
              </a:defRPr>
            </a:lvl1pPr>
          </a:lstStyle>
          <a:p>
            <a:pPr lvl="0"/>
            <a:r>
              <a:rPr lang="en-US" dirty="0"/>
              <a:t>Header Goes Here</a:t>
            </a:r>
          </a:p>
        </p:txBody>
      </p:sp>
      <p:sp>
        <p:nvSpPr>
          <p:cNvPr id="9" name="Picture Placeholder 10"/>
          <p:cNvSpPr>
            <a:spLocks noGrp="1"/>
          </p:cNvSpPr>
          <p:nvPr>
            <p:ph type="pic" sz="quarter" idx="20" hasCustomPrompt="1"/>
          </p:nvPr>
        </p:nvSpPr>
        <p:spPr>
          <a:xfrm>
            <a:off x="606779" y="5979583"/>
            <a:ext cx="2717172" cy="626378"/>
          </a:xfrm>
          <a:ln>
            <a:noFill/>
          </a:ln>
        </p:spPr>
        <p:txBody>
          <a:bodyPr>
            <a:normAutofit/>
          </a:bodyPr>
          <a:lstStyle>
            <a:lvl1pPr marL="0" indent="0">
              <a:buNone/>
              <a:defRPr sz="1400" b="1" i="0" baseline="0">
                <a:ln>
                  <a:solidFill>
                    <a:schemeClr val="bg1">
                      <a:lumMod val="65000"/>
                    </a:schemeClr>
                  </a:solidFill>
                </a:ln>
              </a:defRPr>
            </a:lvl1pPr>
          </a:lstStyle>
          <a:p>
            <a:r>
              <a:rPr lang="en-US" dirty="0"/>
              <a:t>Add Logo</a:t>
            </a:r>
          </a:p>
        </p:txBody>
      </p:sp>
    </p:spTree>
    <p:extLst>
      <p:ext uri="{BB962C8B-B14F-4D97-AF65-F5344CB8AC3E}">
        <p14:creationId xmlns:p14="http://schemas.microsoft.com/office/powerpoint/2010/main" val="189457467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 + Title +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10"/>
          <p:cNvSpPr>
            <a:spLocks noGrp="1"/>
          </p:cNvSpPr>
          <p:nvPr>
            <p:ph type="pic" sz="quarter" idx="12"/>
          </p:nvPr>
        </p:nvSpPr>
        <p:spPr>
          <a:xfrm>
            <a:off x="606777" y="381001"/>
            <a:ext cx="10978444" cy="2423583"/>
          </a:xfrm>
        </p:spPr>
        <p:txBody>
          <a:bodyPr>
            <a:normAutofit/>
          </a:bodyPr>
          <a:lstStyle>
            <a:lvl1pPr marL="0" indent="0">
              <a:buNone/>
              <a:defRPr sz="1400" b="1" i="0">
                <a:solidFill>
                  <a:srgbClr val="595959"/>
                </a:solidFill>
              </a:defRPr>
            </a:lvl1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06776" y="3364972"/>
            <a:ext cx="10972800" cy="476779"/>
          </a:xfrm>
        </p:spPr>
        <p:txBody>
          <a:bodyPr>
            <a:noAutofit/>
          </a:bodyPr>
          <a:lstStyle>
            <a:lvl1pPr algn="ctr">
              <a:defRPr sz="2200">
                <a:solidFill>
                  <a:srgbClr val="301672"/>
                </a:solidFill>
              </a:defRPr>
            </a:lvl1pPr>
          </a:lstStyle>
          <a:p>
            <a:r>
              <a:rPr lang="en-US" dirty="0"/>
              <a:t>Title Goes Here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0" hasCustomPrompt="1"/>
          </p:nvPr>
        </p:nvSpPr>
        <p:spPr>
          <a:xfrm>
            <a:off x="606776" y="3905248"/>
            <a:ext cx="10972800" cy="1524000"/>
          </a:xfrm>
        </p:spPr>
        <p:txBody>
          <a:bodyPr>
            <a:normAutofit/>
          </a:bodyPr>
          <a:lstStyle>
            <a:lvl1pPr marL="0" indent="0" algn="ctr">
              <a:spcBef>
                <a:spcPts val="720"/>
              </a:spcBef>
              <a:buNone/>
              <a:defRPr sz="2000" baseline="0">
                <a:solidFill>
                  <a:srgbClr val="032628"/>
                </a:solidFill>
              </a:defRPr>
            </a:lvl1pPr>
          </a:lstStyle>
          <a:p>
            <a:pPr lvl="0"/>
            <a:r>
              <a:rPr lang="en-US" dirty="0"/>
              <a:t>Text Goes Here</a:t>
            </a:r>
          </a:p>
        </p:txBody>
      </p:sp>
      <p:cxnSp>
        <p:nvCxnSpPr>
          <p:cNvPr id="6" name="Straight Connector 5"/>
          <p:cNvCxnSpPr/>
          <p:nvPr userDrawn="1"/>
        </p:nvCxnSpPr>
        <p:spPr>
          <a:xfrm>
            <a:off x="609600" y="3005665"/>
            <a:ext cx="10975621" cy="31750"/>
          </a:xfrm>
          <a:prstGeom prst="line">
            <a:avLst/>
          </a:prstGeom>
          <a:ln w="12700">
            <a:solidFill>
              <a:srgbClr val="B8B615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 userDrawn="1"/>
        </p:nvCxnSpPr>
        <p:spPr>
          <a:xfrm>
            <a:off x="609600" y="5714998"/>
            <a:ext cx="10975621" cy="31750"/>
          </a:xfrm>
          <a:prstGeom prst="line">
            <a:avLst/>
          </a:prstGeom>
          <a:ln w="12700">
            <a:solidFill>
              <a:srgbClr val="B8B615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Picture Placeholder 10"/>
          <p:cNvSpPr>
            <a:spLocks noGrp="1"/>
          </p:cNvSpPr>
          <p:nvPr>
            <p:ph type="pic" sz="quarter" idx="20" hasCustomPrompt="1"/>
          </p:nvPr>
        </p:nvSpPr>
        <p:spPr>
          <a:xfrm>
            <a:off x="606779" y="5979583"/>
            <a:ext cx="2717172" cy="626378"/>
          </a:xfrm>
          <a:ln>
            <a:noFill/>
          </a:ln>
        </p:spPr>
        <p:txBody>
          <a:bodyPr>
            <a:normAutofit/>
          </a:bodyPr>
          <a:lstStyle>
            <a:lvl1pPr marL="0" indent="0">
              <a:buNone/>
              <a:defRPr sz="1400" b="1" i="0" baseline="0">
                <a:ln>
                  <a:solidFill>
                    <a:schemeClr val="bg1">
                      <a:lumMod val="65000"/>
                    </a:schemeClr>
                  </a:solidFill>
                </a:ln>
              </a:defRPr>
            </a:lvl1pPr>
          </a:lstStyle>
          <a:p>
            <a:r>
              <a:rPr lang="en-US" dirty="0"/>
              <a:t>Add Logo</a:t>
            </a:r>
          </a:p>
        </p:txBody>
      </p:sp>
    </p:spTree>
    <p:extLst>
      <p:ext uri="{BB962C8B-B14F-4D97-AF65-F5344CB8AC3E}">
        <p14:creationId xmlns:p14="http://schemas.microsoft.com/office/powerpoint/2010/main" val="28581774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rodu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3E4BF6-62EC-4B2B-B3B7-8E13071392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616890"/>
            <a:ext cx="3927727" cy="1477328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3078E0F3-1044-4DB5-AE58-9212CD6C34E7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4647727" y="616890"/>
            <a:ext cx="6812436" cy="1477328"/>
          </a:xfrm>
        </p:spPr>
        <p:txBody>
          <a:bodyPr/>
          <a:lstStyle>
            <a:lvl1pPr marL="0" indent="0">
              <a:buNone/>
              <a:defRPr lang="en-US" sz="1600" kern="1200" spc="20" baseline="0" dirty="0" smtClean="0">
                <a:solidFill>
                  <a:schemeClr val="tx2">
                    <a:lumMod val="90000"/>
                  </a:schemeClr>
                </a:solidFill>
                <a:latin typeface="+mn-lt"/>
                <a:ea typeface="+mn-ea"/>
                <a:cs typeface="+mn-cs"/>
              </a:defRPr>
            </a:lvl1pPr>
            <a:lvl2pPr>
              <a:buNone/>
              <a:defRPr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sp useBgFill="1">
        <p:nvSpPr>
          <p:cNvPr id="13" name="Freeform: Shape 12">
            <a:extLst>
              <a:ext uri="{FF2B5EF4-FFF2-40B4-BE49-F238E27FC236}">
                <a16:creationId xmlns:a16="http://schemas.microsoft.com/office/drawing/2014/main" id="{63A0AF3C-A897-4840-99F4-77D234B0E2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/>
          </p:cNvSpPr>
          <p:nvPr userDrawn="1"/>
        </p:nvSpPr>
        <p:spPr bwMode="auto">
          <a:xfrm rot="16200000" flipH="1">
            <a:off x="4524645" y="-809352"/>
            <a:ext cx="3142706" cy="12192000"/>
          </a:xfrm>
          <a:custGeom>
            <a:avLst/>
            <a:gdLst>
              <a:gd name="connsiteX0" fmla="*/ 0 w 3142706"/>
              <a:gd name="connsiteY0" fmla="*/ 4431100 h 12192000"/>
              <a:gd name="connsiteX1" fmla="*/ 1979 w 3142706"/>
              <a:gd name="connsiteY1" fmla="*/ 4546418 h 12192000"/>
              <a:gd name="connsiteX2" fmla="*/ 80130 w 3142706"/>
              <a:gd name="connsiteY2" fmla="*/ 4516573 h 12192000"/>
              <a:gd name="connsiteX3" fmla="*/ 585514 w 3142706"/>
              <a:gd name="connsiteY3" fmla="*/ 4383259 h 12192000"/>
              <a:gd name="connsiteX4" fmla="*/ 1550569 w 3142706"/>
              <a:gd name="connsiteY4" fmla="*/ 4698133 h 12192000"/>
              <a:gd name="connsiteX5" fmla="*/ 2200712 w 3142706"/>
              <a:gd name="connsiteY5" fmla="*/ 5277095 h 12192000"/>
              <a:gd name="connsiteX6" fmla="*/ 2424198 w 3142706"/>
              <a:gd name="connsiteY6" fmla="*/ 6170932 h 12192000"/>
              <a:gd name="connsiteX7" fmla="*/ 2332772 w 3142706"/>
              <a:gd name="connsiteY7" fmla="*/ 6658479 h 12192000"/>
              <a:gd name="connsiteX8" fmla="*/ 1784214 w 3142706"/>
              <a:gd name="connsiteY8" fmla="*/ 7481214 h 12192000"/>
              <a:gd name="connsiteX9" fmla="*/ 798842 w 3142706"/>
              <a:gd name="connsiteY9" fmla="*/ 7917975 h 12192000"/>
              <a:gd name="connsiteX10" fmla="*/ 193143 w 3142706"/>
              <a:gd name="connsiteY10" fmla="*/ 7797358 h 12192000"/>
              <a:gd name="connsiteX11" fmla="*/ 181439 w 3142706"/>
              <a:gd name="connsiteY11" fmla="*/ 7792629 h 12192000"/>
              <a:gd name="connsiteX12" fmla="*/ 181439 w 3142706"/>
              <a:gd name="connsiteY12" fmla="*/ 8305457 h 12192000"/>
              <a:gd name="connsiteX13" fmla="*/ 181439 w 3142706"/>
              <a:gd name="connsiteY13" fmla="*/ 8378263 h 12192000"/>
              <a:gd name="connsiteX14" fmla="*/ 255752 w 3142706"/>
              <a:gd name="connsiteY14" fmla="*/ 8360872 h 12192000"/>
              <a:gd name="connsiteX15" fmla="*/ 785021 w 3142706"/>
              <a:gd name="connsiteY15" fmla="*/ 8298478 h 12192000"/>
              <a:gd name="connsiteX16" fmla="*/ 1532042 w 3142706"/>
              <a:gd name="connsiteY16" fmla="*/ 8485311 h 12192000"/>
              <a:gd name="connsiteX17" fmla="*/ 2133781 w 3142706"/>
              <a:gd name="connsiteY17" fmla="*/ 9045463 h 12192000"/>
              <a:gd name="connsiteX18" fmla="*/ 2351877 w 3142706"/>
              <a:gd name="connsiteY18" fmla="*/ 9543220 h 12192000"/>
              <a:gd name="connsiteX19" fmla="*/ 2414043 w 3142706"/>
              <a:gd name="connsiteY19" fmla="*/ 10165766 h 12192000"/>
              <a:gd name="connsiteX20" fmla="*/ 2196291 w 3142706"/>
              <a:gd name="connsiteY20" fmla="*/ 10881728 h 12192000"/>
              <a:gd name="connsiteX21" fmla="*/ 1532042 w 3142706"/>
              <a:gd name="connsiteY21" fmla="*/ 11535296 h 12192000"/>
              <a:gd name="connsiteX22" fmla="*/ 629434 w 3142706"/>
              <a:gd name="connsiteY22" fmla="*/ 11784175 h 12192000"/>
              <a:gd name="connsiteX23" fmla="*/ 216855 w 3142706"/>
              <a:gd name="connsiteY23" fmla="*/ 11737423 h 12192000"/>
              <a:gd name="connsiteX24" fmla="*/ 181439 w 3142706"/>
              <a:gd name="connsiteY24" fmla="*/ 11726632 h 12192000"/>
              <a:gd name="connsiteX25" fmla="*/ 181439 w 3142706"/>
              <a:gd name="connsiteY25" fmla="*/ 11763388 h 12192000"/>
              <a:gd name="connsiteX26" fmla="*/ 181439 w 3142706"/>
              <a:gd name="connsiteY26" fmla="*/ 12180928 h 12192000"/>
              <a:gd name="connsiteX27" fmla="*/ 184001 w 3142706"/>
              <a:gd name="connsiteY27" fmla="*/ 12192000 h 12192000"/>
              <a:gd name="connsiteX28" fmla="*/ 3142705 w 3142706"/>
              <a:gd name="connsiteY28" fmla="*/ 12191999 h 12192000"/>
              <a:gd name="connsiteX29" fmla="*/ 3142706 w 3142706"/>
              <a:gd name="connsiteY29" fmla="*/ 0 h 12192000"/>
              <a:gd name="connsiteX30" fmla="*/ 155370 w 3142706"/>
              <a:gd name="connsiteY30" fmla="*/ 0 h 12192000"/>
              <a:gd name="connsiteX31" fmla="*/ 146351 w 3142706"/>
              <a:gd name="connsiteY31" fmla="*/ 177371 h 12192000"/>
              <a:gd name="connsiteX32" fmla="*/ 123859 w 3142706"/>
              <a:gd name="connsiteY32" fmla="*/ 599846 h 12192000"/>
              <a:gd name="connsiteX33" fmla="*/ 123365 w 3142706"/>
              <a:gd name="connsiteY33" fmla="*/ 609102 h 12192000"/>
              <a:gd name="connsiteX34" fmla="*/ 199429 w 3142706"/>
              <a:gd name="connsiteY34" fmla="*/ 579094 h 12192000"/>
              <a:gd name="connsiteX35" fmla="*/ 768238 w 3142706"/>
              <a:gd name="connsiteY35" fmla="*/ 518113 h 12192000"/>
              <a:gd name="connsiteX36" fmla="*/ 951182 w 3142706"/>
              <a:gd name="connsiteY36" fmla="*/ 548430 h 12192000"/>
              <a:gd name="connsiteX37" fmla="*/ 1413449 w 3142706"/>
              <a:gd name="connsiteY37" fmla="*/ 706284 h 12192000"/>
              <a:gd name="connsiteX38" fmla="*/ 1794407 w 3142706"/>
              <a:gd name="connsiteY38" fmla="*/ 944634 h 12192000"/>
              <a:gd name="connsiteX39" fmla="*/ 2028169 w 3142706"/>
              <a:gd name="connsiteY39" fmla="*/ 1168348 h 12192000"/>
              <a:gd name="connsiteX40" fmla="*/ 2363216 w 3142706"/>
              <a:gd name="connsiteY40" fmla="*/ 1767707 h 12192000"/>
              <a:gd name="connsiteX41" fmla="*/ 2424197 w 3142706"/>
              <a:gd name="connsiteY41" fmla="*/ 2356960 h 12192000"/>
              <a:gd name="connsiteX42" fmla="*/ 2363217 w 3142706"/>
              <a:gd name="connsiteY42" fmla="*/ 2793935 h 12192000"/>
              <a:gd name="connsiteX43" fmla="*/ 2139619 w 3142706"/>
              <a:gd name="connsiteY43" fmla="*/ 3230561 h 12192000"/>
              <a:gd name="connsiteX44" fmla="*/ 1479338 w 3142706"/>
              <a:gd name="connsiteY44" fmla="*/ 3789498 h 12192000"/>
              <a:gd name="connsiteX45" fmla="*/ 585646 w 3142706"/>
              <a:gd name="connsiteY45" fmla="*/ 4002758 h 12192000"/>
              <a:gd name="connsiteX46" fmla="*/ 5142 w 3142706"/>
              <a:gd name="connsiteY46" fmla="*/ 3895589 h 12192000"/>
              <a:gd name="connsiteX47" fmla="*/ 1356 w 3142706"/>
              <a:gd name="connsiteY47" fmla="*/ 3893719 h 1219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</a:cxnLst>
            <a:rect l="l" t="t" r="r" b="b"/>
            <a:pathLst>
              <a:path w="3142706" h="12192000">
                <a:moveTo>
                  <a:pt x="0" y="4431100"/>
                </a:moveTo>
                <a:lnTo>
                  <a:pt x="1979" y="4546418"/>
                </a:lnTo>
                <a:lnTo>
                  <a:pt x="80130" y="4516573"/>
                </a:lnTo>
                <a:cubicBezTo>
                  <a:pt x="323933" y="4431506"/>
                  <a:pt x="544880" y="4383259"/>
                  <a:pt x="585514" y="4383259"/>
                </a:cubicBezTo>
                <a:cubicBezTo>
                  <a:pt x="941060" y="4383259"/>
                  <a:pt x="1266132" y="4494990"/>
                  <a:pt x="1550569" y="4698133"/>
                </a:cubicBezTo>
                <a:cubicBezTo>
                  <a:pt x="1875640" y="4901278"/>
                  <a:pt x="2078810" y="5104423"/>
                  <a:pt x="2200712" y="5277095"/>
                </a:cubicBezTo>
                <a:cubicBezTo>
                  <a:pt x="2281979" y="5459926"/>
                  <a:pt x="2424198" y="5764642"/>
                  <a:pt x="2424198" y="6170932"/>
                </a:cubicBezTo>
                <a:lnTo>
                  <a:pt x="2332772" y="6658479"/>
                </a:lnTo>
                <a:cubicBezTo>
                  <a:pt x="2271821" y="6942881"/>
                  <a:pt x="2109285" y="7186655"/>
                  <a:pt x="1784214" y="7481214"/>
                </a:cubicBezTo>
                <a:cubicBezTo>
                  <a:pt x="1499777" y="7765617"/>
                  <a:pt x="1144230" y="7887503"/>
                  <a:pt x="798842" y="7917975"/>
                </a:cubicBezTo>
                <a:cubicBezTo>
                  <a:pt x="621069" y="7917975"/>
                  <a:pt x="410280" y="7872268"/>
                  <a:pt x="193143" y="7797358"/>
                </a:cubicBezTo>
                <a:lnTo>
                  <a:pt x="181439" y="7792629"/>
                </a:lnTo>
                <a:lnTo>
                  <a:pt x="181439" y="8305457"/>
                </a:lnTo>
                <a:lnTo>
                  <a:pt x="181439" y="8378263"/>
                </a:lnTo>
                <a:lnTo>
                  <a:pt x="255752" y="8360872"/>
                </a:lnTo>
                <a:cubicBezTo>
                  <a:pt x="442593" y="8298478"/>
                  <a:pt x="598179" y="8298478"/>
                  <a:pt x="785021" y="8298478"/>
                </a:cubicBezTo>
                <a:cubicBezTo>
                  <a:pt x="1034028" y="8298478"/>
                  <a:pt x="1283035" y="8360872"/>
                  <a:pt x="1532042" y="8485311"/>
                </a:cubicBezTo>
                <a:cubicBezTo>
                  <a:pt x="1749795" y="8609751"/>
                  <a:pt x="1936636" y="8796584"/>
                  <a:pt x="2133781" y="9045463"/>
                </a:cubicBezTo>
                <a:cubicBezTo>
                  <a:pt x="2227202" y="9169902"/>
                  <a:pt x="2289368" y="9325364"/>
                  <a:pt x="2351877" y="9543220"/>
                </a:cubicBezTo>
                <a:cubicBezTo>
                  <a:pt x="2382788" y="9730054"/>
                  <a:pt x="2414043" y="9947910"/>
                  <a:pt x="2414043" y="10165766"/>
                </a:cubicBezTo>
                <a:cubicBezTo>
                  <a:pt x="2414043" y="10414645"/>
                  <a:pt x="2351877" y="10632501"/>
                  <a:pt x="2196291" y="10881728"/>
                </a:cubicBezTo>
                <a:cubicBezTo>
                  <a:pt x="2030057" y="11161629"/>
                  <a:pt x="1812304" y="11410857"/>
                  <a:pt x="1532042" y="11535296"/>
                </a:cubicBezTo>
                <a:cubicBezTo>
                  <a:pt x="1251780" y="11690758"/>
                  <a:pt x="971862" y="11784175"/>
                  <a:pt x="629434" y="11784175"/>
                </a:cubicBezTo>
                <a:cubicBezTo>
                  <a:pt x="489303" y="11784175"/>
                  <a:pt x="349172" y="11768576"/>
                  <a:pt x="216855" y="11737423"/>
                </a:cubicBezTo>
                <a:lnTo>
                  <a:pt x="181439" y="11726632"/>
                </a:lnTo>
                <a:lnTo>
                  <a:pt x="181439" y="11763388"/>
                </a:lnTo>
                <a:cubicBezTo>
                  <a:pt x="181439" y="11959844"/>
                  <a:pt x="181439" y="12097696"/>
                  <a:pt x="181439" y="12180928"/>
                </a:cubicBezTo>
                <a:lnTo>
                  <a:pt x="184001" y="12192000"/>
                </a:lnTo>
                <a:lnTo>
                  <a:pt x="3142705" y="12191999"/>
                </a:lnTo>
                <a:lnTo>
                  <a:pt x="3142706" y="0"/>
                </a:lnTo>
                <a:lnTo>
                  <a:pt x="155370" y="0"/>
                </a:lnTo>
                <a:lnTo>
                  <a:pt x="146351" y="177371"/>
                </a:lnTo>
                <a:cubicBezTo>
                  <a:pt x="139453" y="310022"/>
                  <a:pt x="131856" y="451218"/>
                  <a:pt x="123859" y="599846"/>
                </a:cubicBezTo>
                <a:lnTo>
                  <a:pt x="123365" y="609102"/>
                </a:lnTo>
                <a:lnTo>
                  <a:pt x="199429" y="579094"/>
                </a:lnTo>
                <a:cubicBezTo>
                  <a:pt x="331556" y="548430"/>
                  <a:pt x="616135" y="518113"/>
                  <a:pt x="768238" y="518113"/>
                </a:cubicBezTo>
                <a:cubicBezTo>
                  <a:pt x="859710" y="518113"/>
                  <a:pt x="920692" y="548430"/>
                  <a:pt x="951182" y="548430"/>
                </a:cubicBezTo>
                <a:cubicBezTo>
                  <a:pt x="1174780" y="579094"/>
                  <a:pt x="1189851" y="614638"/>
                  <a:pt x="1413449" y="706284"/>
                </a:cubicBezTo>
                <a:cubicBezTo>
                  <a:pt x="1637047" y="797930"/>
                  <a:pt x="1702935" y="843231"/>
                  <a:pt x="1794407" y="944634"/>
                </a:cubicBezTo>
                <a:cubicBezTo>
                  <a:pt x="1885879" y="1036280"/>
                  <a:pt x="1997678" y="1097261"/>
                  <a:pt x="2028169" y="1168348"/>
                </a:cubicBezTo>
                <a:cubicBezTo>
                  <a:pt x="2149781" y="1290310"/>
                  <a:pt x="2302234" y="1513676"/>
                  <a:pt x="2363216" y="1767707"/>
                </a:cubicBezTo>
                <a:cubicBezTo>
                  <a:pt x="2393706" y="1980967"/>
                  <a:pt x="2424197" y="2194227"/>
                  <a:pt x="2424197" y="2356960"/>
                </a:cubicBezTo>
                <a:cubicBezTo>
                  <a:pt x="2424197" y="2478923"/>
                  <a:pt x="2424198" y="2631201"/>
                  <a:pt x="2363217" y="2793935"/>
                </a:cubicBezTo>
                <a:cubicBezTo>
                  <a:pt x="2332726" y="2946213"/>
                  <a:pt x="2200600" y="3098493"/>
                  <a:pt x="2139619" y="3230561"/>
                </a:cubicBezTo>
                <a:cubicBezTo>
                  <a:pt x="1977352" y="3474486"/>
                  <a:pt x="1763917" y="3657430"/>
                  <a:pt x="1479338" y="3789498"/>
                </a:cubicBezTo>
                <a:cubicBezTo>
                  <a:pt x="1205272" y="3941777"/>
                  <a:pt x="920693" y="4002758"/>
                  <a:pt x="585646" y="4002758"/>
                </a:cubicBezTo>
                <a:cubicBezTo>
                  <a:pt x="376022" y="4002758"/>
                  <a:pt x="183599" y="3968456"/>
                  <a:pt x="5142" y="3895589"/>
                </a:cubicBezTo>
                <a:lnTo>
                  <a:pt x="1356" y="3893719"/>
                </a:lnTo>
                <a:close/>
              </a:path>
            </a:pathLst>
          </a:custGeom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 dirty="0"/>
          </a:p>
        </p:txBody>
      </p:sp>
      <p:sp>
        <p:nvSpPr>
          <p:cNvPr id="19" name="Date Placeholder 18">
            <a:extLst>
              <a:ext uri="{FF2B5EF4-FFF2-40B4-BE49-F238E27FC236}">
                <a16:creationId xmlns:a16="http://schemas.microsoft.com/office/drawing/2014/main" id="{15108176-8782-4311-86A4-A38AC2C1AA90}"/>
              </a:ext>
            </a:extLst>
          </p:cNvPr>
          <p:cNvSpPr>
            <a:spLocks noGrp="1"/>
          </p:cNvSpPr>
          <p:nvPr>
            <p:ph type="dt" sz="half" idx="18"/>
          </p:nvPr>
        </p:nvSpPr>
        <p:spPr/>
        <p:txBody>
          <a:bodyPr/>
          <a:lstStyle/>
          <a:p>
            <a:r>
              <a:rPr lang="en-US" dirty="0"/>
              <a:t>Sunday, January 31, 20XX</a:t>
            </a:r>
          </a:p>
        </p:txBody>
      </p:sp>
      <p:sp>
        <p:nvSpPr>
          <p:cNvPr id="21" name="Footer Placeholder 20">
            <a:extLst>
              <a:ext uri="{FF2B5EF4-FFF2-40B4-BE49-F238E27FC236}">
                <a16:creationId xmlns:a16="http://schemas.microsoft.com/office/drawing/2014/main" id="{97E5EA52-4E60-4B0E-9427-12C5FC7E3F27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r>
              <a:rPr lang="en-US" dirty="0"/>
              <a:t>Sample Footer Text</a:t>
            </a:r>
          </a:p>
        </p:txBody>
      </p:sp>
      <p:sp>
        <p:nvSpPr>
          <p:cNvPr id="22" name="Slide Number Placeholder 21">
            <a:extLst>
              <a:ext uri="{FF2B5EF4-FFF2-40B4-BE49-F238E27FC236}">
                <a16:creationId xmlns:a16="http://schemas.microsoft.com/office/drawing/2014/main" id="{D64F9441-F2C8-491B-965A-E5C8139FFDEC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fld id="{1621B6DD-29C1-4FEA-923F-71EA1347694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5" name="Picture Placeholder 13">
            <a:extLst>
              <a:ext uri="{FF2B5EF4-FFF2-40B4-BE49-F238E27FC236}">
                <a16:creationId xmlns:a16="http://schemas.microsoft.com/office/drawing/2014/main" id="{FDA5072F-C775-4FB3-A00C-CEBFD9200FA2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518111" y="2634818"/>
            <a:ext cx="3484645" cy="3504675"/>
          </a:xfrm>
          <a:custGeom>
            <a:avLst/>
            <a:gdLst>
              <a:gd name="connsiteX0" fmla="*/ 1747550 w 3484645"/>
              <a:gd name="connsiteY0" fmla="*/ 0 h 3504675"/>
              <a:gd name="connsiteX1" fmla="*/ 2214840 w 3484645"/>
              <a:gd name="connsiteY1" fmla="*/ 60981 h 3504675"/>
              <a:gd name="connsiteX2" fmla="*/ 2672026 w 3484645"/>
              <a:gd name="connsiteY2" fmla="*/ 294743 h 3504675"/>
              <a:gd name="connsiteX3" fmla="*/ 3484645 w 3484645"/>
              <a:gd name="connsiteY3" fmla="*/ 1666123 h 3504675"/>
              <a:gd name="connsiteX4" fmla="*/ 3271385 w 3484645"/>
              <a:gd name="connsiteY4" fmla="*/ 2559815 h 3504675"/>
              <a:gd name="connsiteX5" fmla="*/ 2712448 w 3484645"/>
              <a:gd name="connsiteY5" fmla="*/ 3220096 h 3504675"/>
              <a:gd name="connsiteX6" fmla="*/ 2275822 w 3484645"/>
              <a:gd name="connsiteY6" fmla="*/ 3443694 h 3504675"/>
              <a:gd name="connsiteX7" fmla="*/ 1838847 w 3484645"/>
              <a:gd name="connsiteY7" fmla="*/ 3504675 h 3504675"/>
              <a:gd name="connsiteX8" fmla="*/ 1249594 w 3484645"/>
              <a:gd name="connsiteY8" fmla="*/ 3443694 h 3504675"/>
              <a:gd name="connsiteX9" fmla="*/ 650235 w 3484645"/>
              <a:gd name="connsiteY9" fmla="*/ 3108647 h 3504675"/>
              <a:gd name="connsiteX10" fmla="*/ 426521 w 3484645"/>
              <a:gd name="connsiteY10" fmla="*/ 2874885 h 3504675"/>
              <a:gd name="connsiteX11" fmla="*/ 188171 w 3484645"/>
              <a:gd name="connsiteY11" fmla="*/ 2493927 h 3504675"/>
              <a:gd name="connsiteX12" fmla="*/ 30317 w 3484645"/>
              <a:gd name="connsiteY12" fmla="*/ 2031660 h 3504675"/>
              <a:gd name="connsiteX13" fmla="*/ 0 w 3484645"/>
              <a:gd name="connsiteY13" fmla="*/ 1848716 h 3504675"/>
              <a:gd name="connsiteX14" fmla="*/ 60981 w 3484645"/>
              <a:gd name="connsiteY14" fmla="*/ 1279907 h 3504675"/>
              <a:gd name="connsiteX15" fmla="*/ 691005 w 3484645"/>
              <a:gd name="connsiteY15" fmla="*/ 355374 h 3504675"/>
              <a:gd name="connsiteX16" fmla="*/ 1747550 w 3484645"/>
              <a:gd name="connsiteY16" fmla="*/ 0 h 35046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3484645" h="3504675">
                <a:moveTo>
                  <a:pt x="1747550" y="0"/>
                </a:moveTo>
                <a:cubicBezTo>
                  <a:pt x="1869164" y="0"/>
                  <a:pt x="2021791" y="0"/>
                  <a:pt x="2214840" y="60981"/>
                </a:cubicBezTo>
                <a:cubicBezTo>
                  <a:pt x="2428101" y="121963"/>
                  <a:pt x="2550063" y="233762"/>
                  <a:pt x="2672026" y="294743"/>
                </a:cubicBezTo>
                <a:cubicBezTo>
                  <a:pt x="3240720" y="670444"/>
                  <a:pt x="3484645" y="1107127"/>
                  <a:pt x="3484645" y="1666123"/>
                </a:cubicBezTo>
                <a:cubicBezTo>
                  <a:pt x="3484645" y="2001170"/>
                  <a:pt x="3423664" y="2285749"/>
                  <a:pt x="3271385" y="2559815"/>
                </a:cubicBezTo>
                <a:cubicBezTo>
                  <a:pt x="3139317" y="2844394"/>
                  <a:pt x="2956373" y="3057829"/>
                  <a:pt x="2712448" y="3220096"/>
                </a:cubicBezTo>
                <a:cubicBezTo>
                  <a:pt x="2580380" y="3281077"/>
                  <a:pt x="2428101" y="3413203"/>
                  <a:pt x="2275822" y="3443694"/>
                </a:cubicBezTo>
                <a:cubicBezTo>
                  <a:pt x="2113089" y="3504675"/>
                  <a:pt x="1960810" y="3504675"/>
                  <a:pt x="1838847" y="3504675"/>
                </a:cubicBezTo>
                <a:cubicBezTo>
                  <a:pt x="1676114" y="3504675"/>
                  <a:pt x="1462854" y="3474184"/>
                  <a:pt x="1249594" y="3443694"/>
                </a:cubicBezTo>
                <a:cubicBezTo>
                  <a:pt x="995563" y="3382712"/>
                  <a:pt x="772197" y="3230259"/>
                  <a:pt x="650235" y="3108647"/>
                </a:cubicBezTo>
                <a:cubicBezTo>
                  <a:pt x="579148" y="3078156"/>
                  <a:pt x="518167" y="2966357"/>
                  <a:pt x="426521" y="2874885"/>
                </a:cubicBezTo>
                <a:cubicBezTo>
                  <a:pt x="325118" y="2783413"/>
                  <a:pt x="279817" y="2717525"/>
                  <a:pt x="188171" y="2493927"/>
                </a:cubicBezTo>
                <a:cubicBezTo>
                  <a:pt x="96525" y="2270329"/>
                  <a:pt x="60981" y="2255258"/>
                  <a:pt x="30317" y="2031660"/>
                </a:cubicBezTo>
                <a:cubicBezTo>
                  <a:pt x="30317" y="2001170"/>
                  <a:pt x="0" y="1940188"/>
                  <a:pt x="0" y="1848716"/>
                </a:cubicBezTo>
                <a:cubicBezTo>
                  <a:pt x="0" y="1696613"/>
                  <a:pt x="30317" y="1412034"/>
                  <a:pt x="60981" y="1279907"/>
                </a:cubicBezTo>
                <a:cubicBezTo>
                  <a:pt x="223366" y="843225"/>
                  <a:pt x="386099" y="599300"/>
                  <a:pt x="691005" y="355374"/>
                </a:cubicBezTo>
                <a:cubicBezTo>
                  <a:pt x="975352" y="101636"/>
                  <a:pt x="1371556" y="0"/>
                  <a:pt x="1747550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6" name="Picture Placeholder 16">
            <a:extLst>
              <a:ext uri="{FF2B5EF4-FFF2-40B4-BE49-F238E27FC236}">
                <a16:creationId xmlns:a16="http://schemas.microsoft.com/office/drawing/2014/main" id="{B4151D06-53FE-42E5-9665-965DC2C382EC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4383257" y="2634818"/>
            <a:ext cx="3534716" cy="3504675"/>
          </a:xfrm>
          <a:custGeom>
            <a:avLst/>
            <a:gdLst>
              <a:gd name="connsiteX0" fmla="*/ 1858773 w 3534716"/>
              <a:gd name="connsiteY0" fmla="*/ 0 h 3504675"/>
              <a:gd name="connsiteX1" fmla="*/ 2488521 w 3534716"/>
              <a:gd name="connsiteY1" fmla="*/ 142219 h 3504675"/>
              <a:gd name="connsiteX2" fmla="*/ 3118270 w 3534716"/>
              <a:gd name="connsiteY2" fmla="*/ 629826 h 3504675"/>
              <a:gd name="connsiteX3" fmla="*/ 3534716 w 3534716"/>
              <a:gd name="connsiteY3" fmla="*/ 1879319 h 3504675"/>
              <a:gd name="connsiteX4" fmla="*/ 3097955 w 3534716"/>
              <a:gd name="connsiteY4" fmla="*/ 2864691 h 3504675"/>
              <a:gd name="connsiteX5" fmla="*/ 2275220 w 3534716"/>
              <a:gd name="connsiteY5" fmla="*/ 3413249 h 3504675"/>
              <a:gd name="connsiteX6" fmla="*/ 1787673 w 3534716"/>
              <a:gd name="connsiteY6" fmla="*/ 3504675 h 3504675"/>
              <a:gd name="connsiteX7" fmla="*/ 893836 w 3534716"/>
              <a:gd name="connsiteY7" fmla="*/ 3281189 h 3504675"/>
              <a:gd name="connsiteX8" fmla="*/ 314874 w 3534716"/>
              <a:gd name="connsiteY8" fmla="*/ 2631046 h 3504675"/>
              <a:gd name="connsiteX9" fmla="*/ 0 w 3534716"/>
              <a:gd name="connsiteY9" fmla="*/ 1665991 h 3504675"/>
              <a:gd name="connsiteX10" fmla="*/ 487547 w 3534716"/>
              <a:gd name="connsiteY10" fmla="*/ 518083 h 3504675"/>
              <a:gd name="connsiteX11" fmla="*/ 1533742 w 3534716"/>
              <a:gd name="connsiteY11" fmla="*/ 20317 h 3504675"/>
              <a:gd name="connsiteX12" fmla="*/ 1858773 w 3534716"/>
              <a:gd name="connsiteY12" fmla="*/ 0 h 35046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534716" h="3504675">
                <a:moveTo>
                  <a:pt x="1858773" y="0"/>
                </a:moveTo>
                <a:cubicBezTo>
                  <a:pt x="2061918" y="0"/>
                  <a:pt x="2346320" y="20317"/>
                  <a:pt x="2488521" y="142219"/>
                </a:cubicBezTo>
                <a:cubicBezTo>
                  <a:pt x="2661194" y="233645"/>
                  <a:pt x="2854182" y="365705"/>
                  <a:pt x="3118270" y="629826"/>
                </a:cubicBezTo>
                <a:cubicBezTo>
                  <a:pt x="3351886" y="1036165"/>
                  <a:pt x="3534716" y="1523772"/>
                  <a:pt x="3534716" y="1879319"/>
                </a:cubicBezTo>
                <a:cubicBezTo>
                  <a:pt x="3504244" y="2224707"/>
                  <a:pt x="3382358" y="2580254"/>
                  <a:pt x="3097955" y="2864691"/>
                </a:cubicBezTo>
                <a:cubicBezTo>
                  <a:pt x="2803396" y="3189762"/>
                  <a:pt x="2559622" y="3352298"/>
                  <a:pt x="2275220" y="3413249"/>
                </a:cubicBezTo>
                <a:lnTo>
                  <a:pt x="1787673" y="3504675"/>
                </a:lnTo>
                <a:cubicBezTo>
                  <a:pt x="1381383" y="3504675"/>
                  <a:pt x="1076667" y="3362456"/>
                  <a:pt x="893836" y="3281189"/>
                </a:cubicBezTo>
                <a:cubicBezTo>
                  <a:pt x="721164" y="3159287"/>
                  <a:pt x="518019" y="2956117"/>
                  <a:pt x="314874" y="2631046"/>
                </a:cubicBezTo>
                <a:cubicBezTo>
                  <a:pt x="111730" y="2346609"/>
                  <a:pt x="0" y="2021537"/>
                  <a:pt x="0" y="1665991"/>
                </a:cubicBezTo>
                <a:cubicBezTo>
                  <a:pt x="0" y="1584723"/>
                  <a:pt x="192988" y="782203"/>
                  <a:pt x="487547" y="518083"/>
                </a:cubicBezTo>
                <a:cubicBezTo>
                  <a:pt x="782107" y="253962"/>
                  <a:pt x="1208711" y="81268"/>
                  <a:pt x="1533742" y="20317"/>
                </a:cubicBezTo>
                <a:cubicBezTo>
                  <a:pt x="1625157" y="0"/>
                  <a:pt x="1706415" y="0"/>
                  <a:pt x="1858773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Picture Placeholder 19">
            <a:extLst>
              <a:ext uri="{FF2B5EF4-FFF2-40B4-BE49-F238E27FC236}">
                <a16:creationId xmlns:a16="http://schemas.microsoft.com/office/drawing/2014/main" id="{B327F18E-56CE-4BED-9722-43624C672681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8298476" y="2680058"/>
            <a:ext cx="3485697" cy="3449280"/>
          </a:xfrm>
          <a:custGeom>
            <a:avLst/>
            <a:gdLst>
              <a:gd name="connsiteX0" fmla="*/ 1780826 w 3485697"/>
              <a:gd name="connsiteY0" fmla="*/ 4 h 3449280"/>
              <a:gd name="connsiteX1" fmla="*/ 2262915 w 3485697"/>
              <a:gd name="connsiteY1" fmla="*/ 85106 h 3449280"/>
              <a:gd name="connsiteX2" fmla="*/ 2822020 w 3485697"/>
              <a:gd name="connsiteY2" fmla="*/ 309385 h 3449280"/>
              <a:gd name="connsiteX3" fmla="*/ 3298864 w 3485697"/>
              <a:gd name="connsiteY3" fmla="*/ 886395 h 3449280"/>
              <a:gd name="connsiteX4" fmla="*/ 3485697 w 3485697"/>
              <a:gd name="connsiteY4" fmla="*/ 1664671 h 3449280"/>
              <a:gd name="connsiteX5" fmla="*/ 3236818 w 3485697"/>
              <a:gd name="connsiteY5" fmla="*/ 2567279 h 3449280"/>
              <a:gd name="connsiteX6" fmla="*/ 2583250 w 3485697"/>
              <a:gd name="connsiteY6" fmla="*/ 3231528 h 3449280"/>
              <a:gd name="connsiteX7" fmla="*/ 1867288 w 3485697"/>
              <a:gd name="connsiteY7" fmla="*/ 3449280 h 3449280"/>
              <a:gd name="connsiteX8" fmla="*/ 1244742 w 3485697"/>
              <a:gd name="connsiteY8" fmla="*/ 3387114 h 3449280"/>
              <a:gd name="connsiteX9" fmla="*/ 746985 w 3485697"/>
              <a:gd name="connsiteY9" fmla="*/ 3169018 h 3449280"/>
              <a:gd name="connsiteX10" fmla="*/ 186833 w 3485697"/>
              <a:gd name="connsiteY10" fmla="*/ 2567279 h 3449280"/>
              <a:gd name="connsiteX11" fmla="*/ 0 w 3485697"/>
              <a:gd name="connsiteY11" fmla="*/ 1820258 h 3449280"/>
              <a:gd name="connsiteX12" fmla="*/ 62394 w 3485697"/>
              <a:gd name="connsiteY12" fmla="*/ 1290989 h 3449280"/>
              <a:gd name="connsiteX13" fmla="*/ 622545 w 3485697"/>
              <a:gd name="connsiteY13" fmla="*/ 325871 h 3449280"/>
              <a:gd name="connsiteX14" fmla="*/ 1585992 w 3485697"/>
              <a:gd name="connsiteY14" fmla="*/ 14697 h 3449280"/>
              <a:gd name="connsiteX15" fmla="*/ 1780826 w 3485697"/>
              <a:gd name="connsiteY15" fmla="*/ 4 h 34492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3485697" h="3449280">
                <a:moveTo>
                  <a:pt x="1780826" y="4"/>
                </a:moveTo>
                <a:cubicBezTo>
                  <a:pt x="1965933" y="-415"/>
                  <a:pt x="2123051" y="38482"/>
                  <a:pt x="2262915" y="85106"/>
                </a:cubicBezTo>
                <a:cubicBezTo>
                  <a:pt x="2449748" y="116361"/>
                  <a:pt x="2666210" y="247219"/>
                  <a:pt x="2822020" y="309385"/>
                </a:cubicBezTo>
                <a:cubicBezTo>
                  <a:pt x="3101922" y="496226"/>
                  <a:pt x="3205447" y="668299"/>
                  <a:pt x="3298864" y="886395"/>
                </a:cubicBezTo>
                <a:cubicBezTo>
                  <a:pt x="3423303" y="1104147"/>
                  <a:pt x="3485697" y="1384409"/>
                  <a:pt x="3485697" y="1664671"/>
                </a:cubicBezTo>
                <a:cubicBezTo>
                  <a:pt x="3485697" y="2007099"/>
                  <a:pt x="3392280" y="2287017"/>
                  <a:pt x="3236818" y="2567279"/>
                </a:cubicBezTo>
                <a:cubicBezTo>
                  <a:pt x="3112379" y="2847541"/>
                  <a:pt x="2863151" y="3065294"/>
                  <a:pt x="2583250" y="3231528"/>
                </a:cubicBezTo>
                <a:cubicBezTo>
                  <a:pt x="2334023" y="3387114"/>
                  <a:pt x="2116167" y="3449280"/>
                  <a:pt x="1867288" y="3449280"/>
                </a:cubicBezTo>
                <a:cubicBezTo>
                  <a:pt x="1649432" y="3449280"/>
                  <a:pt x="1431576" y="3418025"/>
                  <a:pt x="1244742" y="3387114"/>
                </a:cubicBezTo>
                <a:cubicBezTo>
                  <a:pt x="1026886" y="3324605"/>
                  <a:pt x="871424" y="3262439"/>
                  <a:pt x="746985" y="3169018"/>
                </a:cubicBezTo>
                <a:cubicBezTo>
                  <a:pt x="498106" y="2971873"/>
                  <a:pt x="311273" y="2785032"/>
                  <a:pt x="186833" y="2567279"/>
                </a:cubicBezTo>
                <a:cubicBezTo>
                  <a:pt x="62394" y="2318272"/>
                  <a:pt x="0" y="2069265"/>
                  <a:pt x="0" y="1820258"/>
                </a:cubicBezTo>
                <a:cubicBezTo>
                  <a:pt x="0" y="1633416"/>
                  <a:pt x="0" y="1477830"/>
                  <a:pt x="62394" y="1290989"/>
                </a:cubicBezTo>
                <a:cubicBezTo>
                  <a:pt x="155462" y="823885"/>
                  <a:pt x="342295" y="512712"/>
                  <a:pt x="622545" y="325871"/>
                </a:cubicBezTo>
                <a:cubicBezTo>
                  <a:pt x="902447" y="108118"/>
                  <a:pt x="1312713" y="54882"/>
                  <a:pt x="1585992" y="14697"/>
                </a:cubicBezTo>
                <a:cubicBezTo>
                  <a:pt x="1654312" y="4651"/>
                  <a:pt x="1719124" y="143"/>
                  <a:pt x="1780826" y="4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r>
              <a:rPr lang="en-US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486709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ical Photo Cente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10"/>
          <p:cNvSpPr>
            <a:spLocks noGrp="1"/>
          </p:cNvSpPr>
          <p:nvPr>
            <p:ph type="pic" sz="quarter" idx="13"/>
          </p:nvPr>
        </p:nvSpPr>
        <p:spPr>
          <a:xfrm>
            <a:off x="2755515" y="163478"/>
            <a:ext cx="6711755" cy="6524117"/>
          </a:xfrm>
          <a:ln>
            <a:noFill/>
          </a:ln>
        </p:spPr>
        <p:txBody>
          <a:bodyPr>
            <a:normAutofit/>
          </a:bodyPr>
          <a:lstStyle>
            <a:lvl1pPr marL="0" indent="0">
              <a:buNone/>
              <a:defRPr sz="1400" b="1" i="0">
                <a:ln>
                  <a:solidFill>
                    <a:srgbClr val="A6A6A6"/>
                  </a:solidFill>
                </a:ln>
              </a:defRPr>
            </a:lvl1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425070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Pho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10"/>
          <p:cNvSpPr>
            <a:spLocks noGrp="1"/>
          </p:cNvSpPr>
          <p:nvPr>
            <p:ph type="pic" sz="quarter" idx="12"/>
          </p:nvPr>
        </p:nvSpPr>
        <p:spPr>
          <a:xfrm>
            <a:off x="606777" y="381001"/>
            <a:ext cx="5269655" cy="5122333"/>
          </a:xfrm>
          <a:ln>
            <a:noFill/>
          </a:ln>
        </p:spPr>
        <p:txBody>
          <a:bodyPr>
            <a:normAutofit/>
          </a:bodyPr>
          <a:lstStyle>
            <a:lvl1pPr marL="0" indent="0">
              <a:buNone/>
              <a:defRPr sz="1400" b="1" i="0">
                <a:ln>
                  <a:solidFill>
                    <a:srgbClr val="A6A6A6"/>
                  </a:solidFill>
                </a:ln>
              </a:defRPr>
            </a:lvl1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609600" y="5714998"/>
            <a:ext cx="10975621" cy="31750"/>
          </a:xfrm>
          <a:prstGeom prst="line">
            <a:avLst/>
          </a:prstGeom>
          <a:ln w="12700">
            <a:solidFill>
              <a:srgbClr val="B8B615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Picture Placeholder 10"/>
          <p:cNvSpPr>
            <a:spLocks noGrp="1"/>
          </p:cNvSpPr>
          <p:nvPr>
            <p:ph type="pic" sz="quarter" idx="13"/>
          </p:nvPr>
        </p:nvSpPr>
        <p:spPr>
          <a:xfrm>
            <a:off x="6312745" y="381001"/>
            <a:ext cx="5269655" cy="5122333"/>
          </a:xfrm>
          <a:ln>
            <a:noFill/>
          </a:ln>
        </p:spPr>
        <p:txBody>
          <a:bodyPr>
            <a:normAutofit/>
          </a:bodyPr>
          <a:lstStyle>
            <a:lvl1pPr marL="0" indent="0">
              <a:buNone/>
              <a:defRPr sz="1400" b="1" i="0">
                <a:ln>
                  <a:solidFill>
                    <a:srgbClr val="A6A6A6"/>
                  </a:solidFill>
                </a:ln>
              </a:defRPr>
            </a:lvl1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7" name="Picture Placeholder 10"/>
          <p:cNvSpPr>
            <a:spLocks noGrp="1"/>
          </p:cNvSpPr>
          <p:nvPr>
            <p:ph type="pic" sz="quarter" idx="20" hasCustomPrompt="1"/>
          </p:nvPr>
        </p:nvSpPr>
        <p:spPr>
          <a:xfrm>
            <a:off x="606779" y="5979583"/>
            <a:ext cx="2717172" cy="626378"/>
          </a:xfrm>
          <a:ln>
            <a:noFill/>
          </a:ln>
        </p:spPr>
        <p:txBody>
          <a:bodyPr>
            <a:normAutofit/>
          </a:bodyPr>
          <a:lstStyle>
            <a:lvl1pPr marL="0" indent="0">
              <a:buNone/>
              <a:defRPr sz="1400" b="1" i="0" baseline="0">
                <a:ln>
                  <a:solidFill>
                    <a:schemeClr val="bg1">
                      <a:lumMod val="65000"/>
                    </a:schemeClr>
                  </a:solidFill>
                </a:ln>
              </a:defRPr>
            </a:lvl1pPr>
          </a:lstStyle>
          <a:p>
            <a:r>
              <a:rPr lang="en-US" dirty="0"/>
              <a:t>Add Logo</a:t>
            </a:r>
          </a:p>
        </p:txBody>
      </p:sp>
    </p:spTree>
    <p:extLst>
      <p:ext uri="{BB962C8B-B14F-4D97-AF65-F5344CB8AC3E}">
        <p14:creationId xmlns:p14="http://schemas.microsoft.com/office/powerpoint/2010/main" val="259032917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Photos Offset (no footer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10"/>
          <p:cNvSpPr>
            <a:spLocks noGrp="1"/>
          </p:cNvSpPr>
          <p:nvPr>
            <p:ph type="pic" sz="quarter" idx="12"/>
          </p:nvPr>
        </p:nvSpPr>
        <p:spPr>
          <a:xfrm>
            <a:off x="391263" y="334820"/>
            <a:ext cx="6072261" cy="5553364"/>
          </a:xfrm>
          <a:ln>
            <a:noFill/>
          </a:ln>
        </p:spPr>
        <p:txBody>
          <a:bodyPr>
            <a:normAutofit/>
          </a:bodyPr>
          <a:lstStyle>
            <a:lvl1pPr marL="0" indent="0">
              <a:buNone/>
              <a:defRPr sz="1400" b="1" i="0">
                <a:ln>
                  <a:solidFill>
                    <a:srgbClr val="A6A6A6"/>
                  </a:solidFill>
                </a:ln>
              </a:defRPr>
            </a:lvl1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6" name="Picture Placeholder 10"/>
          <p:cNvSpPr>
            <a:spLocks noGrp="1"/>
          </p:cNvSpPr>
          <p:nvPr>
            <p:ph type="pic" sz="quarter" idx="13"/>
          </p:nvPr>
        </p:nvSpPr>
        <p:spPr>
          <a:xfrm>
            <a:off x="5765678" y="958271"/>
            <a:ext cx="6072261" cy="5553364"/>
          </a:xfrm>
          <a:ln>
            <a:noFill/>
          </a:ln>
        </p:spPr>
        <p:txBody>
          <a:bodyPr>
            <a:normAutofit/>
          </a:bodyPr>
          <a:lstStyle>
            <a:lvl1pPr marL="0" indent="0">
              <a:buNone/>
              <a:defRPr sz="1400" b="1" i="0">
                <a:ln>
                  <a:solidFill>
                    <a:srgbClr val="A6A6A6"/>
                  </a:solidFill>
                </a:ln>
              </a:defRPr>
            </a:lvl1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724061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 + Zoom Image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10"/>
          <p:cNvSpPr>
            <a:spLocks noGrp="1"/>
          </p:cNvSpPr>
          <p:nvPr>
            <p:ph type="pic" sz="quarter" idx="12"/>
          </p:nvPr>
        </p:nvSpPr>
        <p:spPr>
          <a:xfrm>
            <a:off x="606777" y="381001"/>
            <a:ext cx="5269655" cy="5122333"/>
          </a:xfrm>
          <a:ln>
            <a:noFill/>
          </a:ln>
        </p:spPr>
        <p:txBody>
          <a:bodyPr>
            <a:normAutofit/>
          </a:bodyPr>
          <a:lstStyle>
            <a:lvl1pPr marL="0" indent="0">
              <a:buNone/>
              <a:defRPr sz="1400" b="1" i="0">
                <a:ln>
                  <a:solidFill>
                    <a:srgbClr val="A6A6A6"/>
                  </a:solidFill>
                </a:ln>
              </a:defRPr>
            </a:lvl1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609600" y="5714998"/>
            <a:ext cx="10975621" cy="31750"/>
          </a:xfrm>
          <a:prstGeom prst="line">
            <a:avLst/>
          </a:prstGeom>
          <a:ln w="12700">
            <a:solidFill>
              <a:srgbClr val="B8B615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Picture Placeholder 10"/>
          <p:cNvSpPr>
            <a:spLocks noGrp="1"/>
          </p:cNvSpPr>
          <p:nvPr>
            <p:ph type="pic" sz="quarter" idx="22"/>
          </p:nvPr>
        </p:nvSpPr>
        <p:spPr>
          <a:xfrm>
            <a:off x="6315567" y="858764"/>
            <a:ext cx="5269655" cy="3924903"/>
          </a:xfrm>
          <a:prstGeom prst="borderCallout1">
            <a:avLst>
              <a:gd name="adj1" fmla="val 49258"/>
              <a:gd name="adj2" fmla="val -376"/>
              <a:gd name="adj3" fmla="val 51483"/>
              <a:gd name="adj4" fmla="val -29458"/>
            </a:avLst>
          </a:prstGeom>
          <a:ln w="57150" cmpd="sng">
            <a:solidFill>
              <a:srgbClr val="EF4123"/>
            </a:solidFill>
          </a:ln>
        </p:spPr>
        <p:txBody>
          <a:bodyPr>
            <a:normAutofit/>
          </a:bodyPr>
          <a:lstStyle>
            <a:lvl1pPr marL="0" indent="0">
              <a:buNone/>
              <a:defRPr sz="1400" b="1" i="0">
                <a:ln>
                  <a:solidFill>
                    <a:srgbClr val="A6A6A6"/>
                  </a:solidFill>
                </a:ln>
              </a:defRPr>
            </a:lvl1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7" name="Picture Placeholder 10"/>
          <p:cNvSpPr>
            <a:spLocks noGrp="1"/>
          </p:cNvSpPr>
          <p:nvPr>
            <p:ph type="pic" sz="quarter" idx="20" hasCustomPrompt="1"/>
          </p:nvPr>
        </p:nvSpPr>
        <p:spPr>
          <a:xfrm>
            <a:off x="606779" y="5979583"/>
            <a:ext cx="2717172" cy="626378"/>
          </a:xfrm>
          <a:ln>
            <a:noFill/>
          </a:ln>
        </p:spPr>
        <p:txBody>
          <a:bodyPr>
            <a:normAutofit/>
          </a:bodyPr>
          <a:lstStyle>
            <a:lvl1pPr marL="0" indent="0">
              <a:buNone/>
              <a:defRPr sz="1400" b="1" i="0" baseline="0">
                <a:ln>
                  <a:solidFill>
                    <a:schemeClr val="bg1">
                      <a:lumMod val="65000"/>
                    </a:schemeClr>
                  </a:solidFill>
                </a:ln>
              </a:defRPr>
            </a:lvl1pPr>
          </a:lstStyle>
          <a:p>
            <a:r>
              <a:rPr lang="en-US" dirty="0"/>
              <a:t>Add Logo</a:t>
            </a:r>
          </a:p>
        </p:txBody>
      </p:sp>
    </p:spTree>
    <p:extLst>
      <p:ext uri="{BB962C8B-B14F-4D97-AF65-F5344CB8AC3E}">
        <p14:creationId xmlns:p14="http://schemas.microsoft.com/office/powerpoint/2010/main" val="245056677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 + Zoom Image Left (no footer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10"/>
          <p:cNvSpPr>
            <a:spLocks noGrp="1"/>
          </p:cNvSpPr>
          <p:nvPr>
            <p:ph type="pic" sz="quarter" idx="12"/>
          </p:nvPr>
        </p:nvSpPr>
        <p:spPr>
          <a:xfrm>
            <a:off x="5147612" y="265546"/>
            <a:ext cx="6437611" cy="6257637"/>
          </a:xfrm>
          <a:ln>
            <a:noFill/>
          </a:ln>
        </p:spPr>
        <p:txBody>
          <a:bodyPr>
            <a:normAutofit/>
          </a:bodyPr>
          <a:lstStyle>
            <a:lvl1pPr marL="0" indent="0">
              <a:buNone/>
              <a:defRPr sz="1400" b="1" i="0">
                <a:ln>
                  <a:solidFill>
                    <a:srgbClr val="A6A6A6"/>
                  </a:solidFill>
                </a:ln>
              </a:defRPr>
            </a:lvl1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13" name="Picture Placeholder 10"/>
          <p:cNvSpPr>
            <a:spLocks noGrp="1"/>
          </p:cNvSpPr>
          <p:nvPr>
            <p:ph type="pic" sz="quarter" idx="22"/>
          </p:nvPr>
        </p:nvSpPr>
        <p:spPr>
          <a:xfrm>
            <a:off x="1015125" y="1736218"/>
            <a:ext cx="5269655" cy="3924903"/>
          </a:xfrm>
          <a:prstGeom prst="borderCallout1">
            <a:avLst>
              <a:gd name="adj1" fmla="val 49552"/>
              <a:gd name="adj2" fmla="val 100115"/>
              <a:gd name="adj3" fmla="val 40305"/>
              <a:gd name="adj4" fmla="val 133255"/>
            </a:avLst>
          </a:prstGeom>
          <a:ln w="57150" cmpd="sng">
            <a:solidFill>
              <a:srgbClr val="EF4123"/>
            </a:solidFill>
          </a:ln>
        </p:spPr>
        <p:txBody>
          <a:bodyPr>
            <a:normAutofit/>
          </a:bodyPr>
          <a:lstStyle>
            <a:lvl1pPr marL="0" indent="0">
              <a:buNone/>
              <a:defRPr sz="1400" b="1" i="0">
                <a:ln>
                  <a:solidFill>
                    <a:srgbClr val="A6A6A6"/>
                  </a:solidFill>
                </a:ln>
              </a:defRPr>
            </a:lvl1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377435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 + Call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10"/>
          <p:cNvSpPr>
            <a:spLocks noGrp="1"/>
          </p:cNvSpPr>
          <p:nvPr>
            <p:ph type="pic" sz="quarter" idx="12"/>
          </p:nvPr>
        </p:nvSpPr>
        <p:spPr>
          <a:xfrm>
            <a:off x="606777" y="381001"/>
            <a:ext cx="5269655" cy="5122333"/>
          </a:xfrm>
          <a:ln>
            <a:noFill/>
          </a:ln>
        </p:spPr>
        <p:txBody>
          <a:bodyPr>
            <a:normAutofit/>
          </a:bodyPr>
          <a:lstStyle>
            <a:lvl1pPr marL="0" indent="0">
              <a:buNone/>
              <a:defRPr sz="1400" b="1" i="0">
                <a:ln>
                  <a:solidFill>
                    <a:schemeClr val="bg1">
                      <a:lumMod val="65000"/>
                    </a:schemeClr>
                  </a:solidFill>
                </a:ln>
              </a:defRPr>
            </a:lvl1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609600" y="5714998"/>
            <a:ext cx="10975621" cy="31750"/>
          </a:xfrm>
          <a:prstGeom prst="line">
            <a:avLst/>
          </a:prstGeom>
          <a:ln w="12700">
            <a:solidFill>
              <a:srgbClr val="B8B615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Text Placeholder 8"/>
          <p:cNvSpPr>
            <a:spLocks noGrp="1"/>
          </p:cNvSpPr>
          <p:nvPr>
            <p:ph type="body" sz="quarter" idx="11" hasCustomPrompt="1"/>
          </p:nvPr>
        </p:nvSpPr>
        <p:spPr>
          <a:xfrm>
            <a:off x="6312744" y="381000"/>
            <a:ext cx="5272477" cy="5122333"/>
          </a:xfrm>
        </p:spPr>
        <p:txBody>
          <a:bodyPr anchor="ctr">
            <a:normAutofit/>
          </a:bodyPr>
          <a:lstStyle>
            <a:lvl1pPr marL="0" indent="0" algn="ctr">
              <a:lnSpc>
                <a:spcPct val="100000"/>
              </a:lnSpc>
              <a:buNone/>
              <a:defRPr sz="3000" baseline="0">
                <a:solidFill>
                  <a:srgbClr val="301672"/>
                </a:solidFill>
              </a:defRPr>
            </a:lvl1pPr>
          </a:lstStyle>
          <a:p>
            <a:pPr lvl="0"/>
            <a:r>
              <a:rPr lang="en-US" dirty="0"/>
              <a:t>Text Goes Here</a:t>
            </a:r>
          </a:p>
        </p:txBody>
      </p:sp>
      <p:sp>
        <p:nvSpPr>
          <p:cNvPr id="8" name="Picture Placeholder 10"/>
          <p:cNvSpPr>
            <a:spLocks noGrp="1"/>
          </p:cNvSpPr>
          <p:nvPr>
            <p:ph type="pic" sz="quarter" idx="20" hasCustomPrompt="1"/>
          </p:nvPr>
        </p:nvSpPr>
        <p:spPr>
          <a:xfrm>
            <a:off x="606779" y="5979583"/>
            <a:ext cx="2717172" cy="626378"/>
          </a:xfrm>
          <a:ln>
            <a:noFill/>
          </a:ln>
        </p:spPr>
        <p:txBody>
          <a:bodyPr>
            <a:normAutofit/>
          </a:bodyPr>
          <a:lstStyle>
            <a:lvl1pPr marL="0" indent="0">
              <a:buNone/>
              <a:defRPr sz="1400" b="1" i="0" baseline="0">
                <a:ln>
                  <a:solidFill>
                    <a:schemeClr val="bg1">
                      <a:lumMod val="65000"/>
                    </a:schemeClr>
                  </a:solidFill>
                </a:ln>
              </a:defRPr>
            </a:lvl1pPr>
          </a:lstStyle>
          <a:p>
            <a:r>
              <a:rPr lang="en-US" dirty="0"/>
              <a:t>Add Logo</a:t>
            </a:r>
          </a:p>
        </p:txBody>
      </p:sp>
    </p:spTree>
    <p:extLst>
      <p:ext uri="{BB962C8B-B14F-4D97-AF65-F5344CB8AC3E}">
        <p14:creationId xmlns:p14="http://schemas.microsoft.com/office/powerpoint/2010/main" val="3410389348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 (wide) + Call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10"/>
          <p:cNvSpPr>
            <a:spLocks noGrp="1"/>
          </p:cNvSpPr>
          <p:nvPr>
            <p:ph type="pic" sz="quarter" idx="12"/>
          </p:nvPr>
        </p:nvSpPr>
        <p:spPr>
          <a:xfrm>
            <a:off x="606775" y="381000"/>
            <a:ext cx="8430276" cy="5054340"/>
          </a:xfrm>
          <a:ln>
            <a:noFill/>
          </a:ln>
        </p:spPr>
        <p:txBody>
          <a:bodyPr>
            <a:normAutofit/>
          </a:bodyPr>
          <a:lstStyle>
            <a:lvl1pPr marL="0" indent="0">
              <a:buNone/>
              <a:defRPr sz="1400" b="1" i="0">
                <a:ln>
                  <a:solidFill>
                    <a:schemeClr val="bg1">
                      <a:lumMod val="65000"/>
                    </a:schemeClr>
                  </a:solidFill>
                </a:ln>
              </a:defRPr>
            </a:lvl1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609600" y="5714998"/>
            <a:ext cx="10975621" cy="31750"/>
          </a:xfrm>
          <a:prstGeom prst="line">
            <a:avLst/>
          </a:prstGeom>
          <a:ln w="12700">
            <a:solidFill>
              <a:srgbClr val="B8B615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Text Placeholder 8"/>
          <p:cNvSpPr>
            <a:spLocks noGrp="1"/>
          </p:cNvSpPr>
          <p:nvPr>
            <p:ph type="body" sz="quarter" idx="11" hasCustomPrompt="1"/>
          </p:nvPr>
        </p:nvSpPr>
        <p:spPr>
          <a:xfrm>
            <a:off x="8698385" y="381000"/>
            <a:ext cx="2886835" cy="5054341"/>
          </a:xfrm>
        </p:spPr>
        <p:txBody>
          <a:bodyPr anchor="ctr">
            <a:normAutofit/>
          </a:bodyPr>
          <a:lstStyle>
            <a:lvl1pPr marL="0" indent="0" algn="ctr">
              <a:lnSpc>
                <a:spcPct val="100000"/>
              </a:lnSpc>
              <a:buNone/>
              <a:defRPr sz="3000" baseline="0">
                <a:solidFill>
                  <a:srgbClr val="301672"/>
                </a:solidFill>
              </a:defRPr>
            </a:lvl1pPr>
          </a:lstStyle>
          <a:p>
            <a:pPr lvl="0"/>
            <a:r>
              <a:rPr lang="en-US" dirty="0"/>
              <a:t>Text Goes Here</a:t>
            </a:r>
          </a:p>
        </p:txBody>
      </p:sp>
      <p:sp>
        <p:nvSpPr>
          <p:cNvPr id="8" name="Picture Placeholder 10"/>
          <p:cNvSpPr>
            <a:spLocks noGrp="1"/>
          </p:cNvSpPr>
          <p:nvPr>
            <p:ph type="pic" sz="quarter" idx="20" hasCustomPrompt="1"/>
          </p:nvPr>
        </p:nvSpPr>
        <p:spPr>
          <a:xfrm>
            <a:off x="606779" y="5979583"/>
            <a:ext cx="2717172" cy="626378"/>
          </a:xfrm>
          <a:ln>
            <a:noFill/>
          </a:ln>
        </p:spPr>
        <p:txBody>
          <a:bodyPr>
            <a:normAutofit/>
          </a:bodyPr>
          <a:lstStyle>
            <a:lvl1pPr marL="0" indent="0">
              <a:buNone/>
              <a:defRPr sz="1400" b="1" i="0" baseline="0">
                <a:ln>
                  <a:solidFill>
                    <a:schemeClr val="bg1">
                      <a:lumMod val="65000"/>
                    </a:schemeClr>
                  </a:solidFill>
                </a:ln>
              </a:defRPr>
            </a:lvl1pPr>
          </a:lstStyle>
          <a:p>
            <a:r>
              <a:rPr lang="en-US" dirty="0"/>
              <a:t>Add Logo</a:t>
            </a:r>
          </a:p>
        </p:txBody>
      </p:sp>
    </p:spTree>
    <p:extLst>
      <p:ext uri="{BB962C8B-B14F-4D97-AF65-F5344CB8AC3E}">
        <p14:creationId xmlns:p14="http://schemas.microsoft.com/office/powerpoint/2010/main" val="3730682943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Photo Cente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10"/>
          <p:cNvSpPr>
            <a:spLocks noGrp="1"/>
          </p:cNvSpPr>
          <p:nvPr>
            <p:ph type="pic" sz="quarter" idx="12"/>
          </p:nvPr>
        </p:nvSpPr>
        <p:spPr>
          <a:xfrm>
            <a:off x="2467511" y="381000"/>
            <a:ext cx="5269655" cy="5122333"/>
          </a:xfrm>
          <a:ln>
            <a:noFill/>
          </a:ln>
        </p:spPr>
        <p:txBody>
          <a:bodyPr>
            <a:normAutofit/>
          </a:bodyPr>
          <a:lstStyle>
            <a:lvl1pPr marL="0" indent="0">
              <a:buNone/>
              <a:defRPr sz="1400" b="1" i="0">
                <a:ln>
                  <a:solidFill>
                    <a:schemeClr val="bg1">
                      <a:lumMod val="65000"/>
                    </a:schemeClr>
                  </a:solidFill>
                </a:ln>
              </a:defRPr>
            </a:lvl1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609600" y="5714998"/>
            <a:ext cx="10975621" cy="31750"/>
          </a:xfrm>
          <a:prstGeom prst="line">
            <a:avLst/>
          </a:prstGeom>
          <a:ln w="12700">
            <a:solidFill>
              <a:srgbClr val="B8B615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Picture Placeholder 10"/>
          <p:cNvSpPr>
            <a:spLocks noGrp="1"/>
          </p:cNvSpPr>
          <p:nvPr>
            <p:ph type="pic" sz="quarter" idx="22"/>
          </p:nvPr>
        </p:nvSpPr>
        <p:spPr>
          <a:xfrm>
            <a:off x="5689159" y="2702075"/>
            <a:ext cx="4096012" cy="2801257"/>
          </a:xfrm>
          <a:ln>
            <a:noFill/>
          </a:ln>
        </p:spPr>
        <p:txBody>
          <a:bodyPr>
            <a:normAutofit/>
          </a:bodyPr>
          <a:lstStyle>
            <a:lvl1pPr marL="0" indent="0">
              <a:buNone/>
              <a:defRPr sz="1400" b="1" i="0">
                <a:ln>
                  <a:solidFill>
                    <a:schemeClr val="bg1">
                      <a:lumMod val="65000"/>
                    </a:schemeClr>
                  </a:solidFill>
                </a:ln>
              </a:defRPr>
            </a:lvl1pPr>
          </a:lstStyle>
          <a:p>
            <a:r>
              <a:rPr lang="en-US" dirty="0"/>
              <a:t>Drag picture to placeholder or click icon to add</a:t>
            </a:r>
          </a:p>
        </p:txBody>
      </p:sp>
      <p:sp>
        <p:nvSpPr>
          <p:cNvPr id="10" name="Picture Placeholder 10"/>
          <p:cNvSpPr>
            <a:spLocks noGrp="1"/>
          </p:cNvSpPr>
          <p:nvPr>
            <p:ph type="pic" sz="quarter" idx="20" hasCustomPrompt="1"/>
          </p:nvPr>
        </p:nvSpPr>
        <p:spPr>
          <a:xfrm>
            <a:off x="606779" y="5979583"/>
            <a:ext cx="2717172" cy="626378"/>
          </a:xfrm>
          <a:ln>
            <a:noFill/>
          </a:ln>
        </p:spPr>
        <p:txBody>
          <a:bodyPr>
            <a:normAutofit/>
          </a:bodyPr>
          <a:lstStyle>
            <a:lvl1pPr marL="0" indent="0">
              <a:buNone/>
              <a:defRPr sz="1400" b="1" i="0" baseline="0">
                <a:ln>
                  <a:solidFill>
                    <a:schemeClr val="bg1">
                      <a:lumMod val="65000"/>
                    </a:schemeClr>
                  </a:solidFill>
                </a:ln>
              </a:defRPr>
            </a:lvl1pPr>
          </a:lstStyle>
          <a:p>
            <a:r>
              <a:rPr lang="en-US" dirty="0"/>
              <a:t>Add Logo</a:t>
            </a:r>
          </a:p>
        </p:txBody>
      </p:sp>
    </p:spTree>
    <p:extLst>
      <p:ext uri="{BB962C8B-B14F-4D97-AF65-F5344CB8AC3E}">
        <p14:creationId xmlns:p14="http://schemas.microsoft.com/office/powerpoint/2010/main" val="2444827005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Photo + Call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10"/>
          <p:cNvSpPr>
            <a:spLocks noGrp="1"/>
          </p:cNvSpPr>
          <p:nvPr>
            <p:ph type="pic" sz="quarter" idx="12"/>
          </p:nvPr>
        </p:nvSpPr>
        <p:spPr>
          <a:xfrm>
            <a:off x="606777" y="381001"/>
            <a:ext cx="5269655" cy="5122333"/>
          </a:xfrm>
          <a:ln>
            <a:noFill/>
          </a:ln>
        </p:spPr>
        <p:txBody>
          <a:bodyPr>
            <a:normAutofit/>
          </a:bodyPr>
          <a:lstStyle>
            <a:lvl1pPr marL="0" indent="0">
              <a:buNone/>
              <a:defRPr sz="1400" b="1" i="0">
                <a:ln>
                  <a:solidFill>
                    <a:schemeClr val="bg1">
                      <a:lumMod val="65000"/>
                    </a:schemeClr>
                  </a:solidFill>
                </a:ln>
              </a:defRPr>
            </a:lvl1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609600" y="5714998"/>
            <a:ext cx="10975621" cy="31750"/>
          </a:xfrm>
          <a:prstGeom prst="line">
            <a:avLst/>
          </a:prstGeom>
          <a:ln w="12700">
            <a:solidFill>
              <a:srgbClr val="B8B615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Text Placeholder 8"/>
          <p:cNvSpPr>
            <a:spLocks noGrp="1"/>
          </p:cNvSpPr>
          <p:nvPr>
            <p:ph type="body" sz="quarter" idx="11" hasCustomPrompt="1"/>
          </p:nvPr>
        </p:nvSpPr>
        <p:spPr>
          <a:xfrm>
            <a:off x="6312744" y="381000"/>
            <a:ext cx="5272477" cy="5122333"/>
          </a:xfrm>
        </p:spPr>
        <p:txBody>
          <a:bodyPr anchor="ctr">
            <a:normAutofit/>
          </a:bodyPr>
          <a:lstStyle>
            <a:lvl1pPr marL="0" indent="0" algn="ctr">
              <a:lnSpc>
                <a:spcPct val="100000"/>
              </a:lnSpc>
              <a:buNone/>
              <a:defRPr sz="3000" b="1" baseline="0">
                <a:solidFill>
                  <a:srgbClr val="301672"/>
                </a:solidFill>
              </a:defRPr>
            </a:lvl1pPr>
          </a:lstStyle>
          <a:p>
            <a:pPr lvl="0"/>
            <a:r>
              <a:rPr lang="en-US" dirty="0"/>
              <a:t>Text Goes Here</a:t>
            </a:r>
          </a:p>
        </p:txBody>
      </p:sp>
      <p:sp>
        <p:nvSpPr>
          <p:cNvPr id="8" name="Picture Placeholder 10"/>
          <p:cNvSpPr>
            <a:spLocks noGrp="1"/>
          </p:cNvSpPr>
          <p:nvPr>
            <p:ph type="pic" sz="quarter" idx="22"/>
          </p:nvPr>
        </p:nvSpPr>
        <p:spPr>
          <a:xfrm>
            <a:off x="2806095" y="2702076"/>
            <a:ext cx="4096012" cy="2801257"/>
          </a:xfrm>
          <a:ln>
            <a:noFill/>
          </a:ln>
        </p:spPr>
        <p:txBody>
          <a:bodyPr>
            <a:normAutofit/>
          </a:bodyPr>
          <a:lstStyle>
            <a:lvl1pPr marL="0" indent="0">
              <a:buNone/>
              <a:defRPr sz="1400" b="1" i="0">
                <a:ln>
                  <a:solidFill>
                    <a:schemeClr val="bg1">
                      <a:lumMod val="65000"/>
                    </a:schemeClr>
                  </a:solidFill>
                </a:ln>
              </a:defRPr>
            </a:lvl1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10" name="Picture Placeholder 10"/>
          <p:cNvSpPr>
            <a:spLocks noGrp="1"/>
          </p:cNvSpPr>
          <p:nvPr>
            <p:ph type="pic" sz="quarter" idx="20" hasCustomPrompt="1"/>
          </p:nvPr>
        </p:nvSpPr>
        <p:spPr>
          <a:xfrm>
            <a:off x="606779" y="5979583"/>
            <a:ext cx="2717172" cy="626378"/>
          </a:xfrm>
          <a:ln>
            <a:noFill/>
          </a:ln>
        </p:spPr>
        <p:txBody>
          <a:bodyPr>
            <a:normAutofit/>
          </a:bodyPr>
          <a:lstStyle>
            <a:lvl1pPr marL="0" indent="0">
              <a:buNone/>
              <a:defRPr sz="1400" b="1" i="0" baseline="0">
                <a:ln>
                  <a:solidFill>
                    <a:schemeClr val="bg1">
                      <a:lumMod val="65000"/>
                    </a:schemeClr>
                  </a:solidFill>
                </a:ln>
              </a:defRPr>
            </a:lvl1pPr>
          </a:lstStyle>
          <a:p>
            <a:r>
              <a:rPr lang="en-US" dirty="0"/>
              <a:t>Add Logo</a:t>
            </a:r>
          </a:p>
        </p:txBody>
      </p:sp>
    </p:spTree>
    <p:extLst>
      <p:ext uri="{BB962C8B-B14F-4D97-AF65-F5344CB8AC3E}">
        <p14:creationId xmlns:p14="http://schemas.microsoft.com/office/powerpoint/2010/main" val="1576340897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Photos with Descrip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10"/>
          <p:cNvSpPr>
            <a:spLocks noGrp="1"/>
          </p:cNvSpPr>
          <p:nvPr>
            <p:ph type="pic" sz="quarter" idx="12"/>
          </p:nvPr>
        </p:nvSpPr>
        <p:spPr>
          <a:xfrm>
            <a:off x="1591989" y="334820"/>
            <a:ext cx="4145249" cy="4029363"/>
          </a:xfrm>
          <a:ln>
            <a:noFill/>
          </a:ln>
        </p:spPr>
        <p:txBody>
          <a:bodyPr>
            <a:normAutofit/>
          </a:bodyPr>
          <a:lstStyle>
            <a:lvl1pPr marL="0" indent="0">
              <a:buNone/>
              <a:defRPr sz="1400" b="1" i="0">
                <a:ln>
                  <a:solidFill>
                    <a:srgbClr val="A6A6A6"/>
                  </a:solidFill>
                </a:ln>
              </a:defRPr>
            </a:lvl1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609600" y="5714998"/>
            <a:ext cx="10975621" cy="31750"/>
          </a:xfrm>
          <a:prstGeom prst="line">
            <a:avLst/>
          </a:prstGeom>
          <a:ln w="12700">
            <a:solidFill>
              <a:srgbClr val="B8B615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Picture Placeholder 10"/>
          <p:cNvSpPr>
            <a:spLocks noGrp="1"/>
          </p:cNvSpPr>
          <p:nvPr>
            <p:ph type="pic" sz="quarter" idx="13"/>
          </p:nvPr>
        </p:nvSpPr>
        <p:spPr>
          <a:xfrm>
            <a:off x="6497472" y="1431638"/>
            <a:ext cx="4145249" cy="4029363"/>
          </a:xfrm>
          <a:ln>
            <a:noFill/>
          </a:ln>
        </p:spPr>
        <p:txBody>
          <a:bodyPr>
            <a:normAutofit/>
          </a:bodyPr>
          <a:lstStyle>
            <a:lvl1pPr marL="0" indent="0">
              <a:buNone/>
              <a:defRPr sz="1400" b="1" i="0">
                <a:ln>
                  <a:solidFill>
                    <a:srgbClr val="A6A6A6"/>
                  </a:solidFill>
                </a:ln>
              </a:defRPr>
            </a:lvl1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1591989" y="4456546"/>
            <a:ext cx="4145249" cy="1004454"/>
          </a:xfrm>
        </p:spPr>
        <p:txBody>
          <a:bodyPr>
            <a:normAutofit/>
          </a:bodyPr>
          <a:lstStyle>
            <a:lvl1pPr marL="0" indent="0" algn="l">
              <a:buNone/>
              <a:defRPr sz="2200" b="1">
                <a:solidFill>
                  <a:srgbClr val="301672"/>
                </a:solidFill>
              </a:defRPr>
            </a:lvl1pPr>
          </a:lstStyle>
          <a:p>
            <a:pPr lvl="0"/>
            <a:r>
              <a:rPr lang="en-US" dirty="0"/>
              <a:t>Header Goes Here</a:t>
            </a:r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22" hasCustomPrompt="1"/>
          </p:nvPr>
        </p:nvSpPr>
        <p:spPr>
          <a:xfrm>
            <a:off x="6497472" y="334819"/>
            <a:ext cx="4145249" cy="1004454"/>
          </a:xfrm>
        </p:spPr>
        <p:txBody>
          <a:bodyPr anchor="b">
            <a:normAutofit/>
          </a:bodyPr>
          <a:lstStyle>
            <a:lvl1pPr marL="0" indent="0" algn="l">
              <a:buNone/>
              <a:defRPr sz="2200" b="1">
                <a:solidFill>
                  <a:srgbClr val="301672"/>
                </a:solidFill>
              </a:defRPr>
            </a:lvl1pPr>
          </a:lstStyle>
          <a:p>
            <a:pPr lvl="0"/>
            <a:r>
              <a:rPr lang="en-US" dirty="0"/>
              <a:t>Header Goes Here</a:t>
            </a:r>
          </a:p>
        </p:txBody>
      </p:sp>
      <p:sp>
        <p:nvSpPr>
          <p:cNvPr id="9" name="Picture Placeholder 10"/>
          <p:cNvSpPr>
            <a:spLocks noGrp="1"/>
          </p:cNvSpPr>
          <p:nvPr>
            <p:ph type="pic" sz="quarter" idx="20" hasCustomPrompt="1"/>
          </p:nvPr>
        </p:nvSpPr>
        <p:spPr>
          <a:xfrm>
            <a:off x="606779" y="5979583"/>
            <a:ext cx="2717172" cy="626378"/>
          </a:xfrm>
          <a:ln>
            <a:noFill/>
          </a:ln>
        </p:spPr>
        <p:txBody>
          <a:bodyPr>
            <a:normAutofit/>
          </a:bodyPr>
          <a:lstStyle>
            <a:lvl1pPr marL="0" indent="0">
              <a:buNone/>
              <a:defRPr sz="1400" b="1" i="0" baseline="0">
                <a:ln>
                  <a:solidFill>
                    <a:schemeClr val="bg1">
                      <a:lumMod val="65000"/>
                    </a:schemeClr>
                  </a:solidFill>
                </a:ln>
              </a:defRPr>
            </a:lvl1pPr>
          </a:lstStyle>
          <a:p>
            <a:r>
              <a:rPr lang="en-US" dirty="0"/>
              <a:t>Add Logo</a:t>
            </a:r>
          </a:p>
        </p:txBody>
      </p:sp>
    </p:spTree>
    <p:extLst>
      <p:ext uri="{BB962C8B-B14F-4D97-AF65-F5344CB8AC3E}">
        <p14:creationId xmlns:p14="http://schemas.microsoft.com/office/powerpoint/2010/main" val="11496602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pic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262235CD-026E-4B65-A804-8C877A0C4F31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0" y="0"/>
            <a:ext cx="12192000" cy="6858000"/>
          </a:xfrm>
          <a:custGeom>
            <a:avLst/>
            <a:gdLst>
              <a:gd name="connsiteX0" fmla="*/ 5123702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4294649 w 12192000"/>
              <a:gd name="connsiteY3" fmla="*/ 6858000 h 6858000"/>
              <a:gd name="connsiteX4" fmla="*/ 4543103 w 12192000"/>
              <a:gd name="connsiteY4" fmla="*/ 6794309 h 6858000"/>
              <a:gd name="connsiteX5" fmla="*/ 5784508 w 12192000"/>
              <a:gd name="connsiteY5" fmla="*/ 6102159 h 6858000"/>
              <a:gd name="connsiteX6" fmla="*/ 7044313 w 12192000"/>
              <a:gd name="connsiteY6" fmla="*/ 3583629 h 6858000"/>
              <a:gd name="connsiteX7" fmla="*/ 6748215 w 12192000"/>
              <a:gd name="connsiteY7" fmla="*/ 1870260 h 6858000"/>
              <a:gd name="connsiteX8" fmla="*/ 5569893 w 12192000"/>
              <a:gd name="connsiteY8" fmla="*/ 265913 h 6858000"/>
              <a:gd name="connsiteX9" fmla="*/ 5336837 w 12192000"/>
              <a:gd name="connsiteY9" fmla="*/ 117758 h 6858000"/>
              <a:gd name="connsiteX10" fmla="*/ 0 w 12192000"/>
              <a:gd name="connsiteY10" fmla="*/ 0 h 6858000"/>
              <a:gd name="connsiteX11" fmla="*/ 1478233 w 12192000"/>
              <a:gd name="connsiteY11" fmla="*/ 0 h 6858000"/>
              <a:gd name="connsiteX12" fmla="*/ 1376868 w 12192000"/>
              <a:gd name="connsiteY12" fmla="*/ 53544 h 6858000"/>
              <a:gd name="connsiteX13" fmla="*/ 763225 w 12192000"/>
              <a:gd name="connsiteY13" fmla="*/ 435512 h 6858000"/>
              <a:gd name="connsiteX14" fmla="*/ 3659 w 12192000"/>
              <a:gd name="connsiteY14" fmla="*/ 1575960 h 6858000"/>
              <a:gd name="connsiteX15" fmla="*/ 1 w 12192000"/>
              <a:gd name="connsiteY15" fmla="*/ 1586010 h 6858000"/>
              <a:gd name="connsiteX16" fmla="*/ 1 w 12192000"/>
              <a:gd name="connsiteY16" fmla="*/ 4992019 h 6858000"/>
              <a:gd name="connsiteX17" fmla="*/ 43793 w 12192000"/>
              <a:gd name="connsiteY17" fmla="*/ 5068808 h 6858000"/>
              <a:gd name="connsiteX18" fmla="*/ 508319 w 12192000"/>
              <a:gd name="connsiteY18" fmla="*/ 5721038 h 6858000"/>
              <a:gd name="connsiteX19" fmla="*/ 1561497 w 12192000"/>
              <a:gd name="connsiteY19" fmla="*/ 6516913 h 6858000"/>
              <a:gd name="connsiteX20" fmla="*/ 2199909 w 12192000"/>
              <a:gd name="connsiteY20" fmla="*/ 6808527 h 6858000"/>
              <a:gd name="connsiteX21" fmla="*/ 2401902 w 12192000"/>
              <a:gd name="connsiteY21" fmla="*/ 6858000 h 6858000"/>
              <a:gd name="connsiteX22" fmla="*/ 0 w 12192000"/>
              <a:gd name="connsiteY22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12192000" h="6858000">
                <a:moveTo>
                  <a:pt x="5123702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4294649" y="6858000"/>
                </a:lnTo>
                <a:lnTo>
                  <a:pt x="4543103" y="6794309"/>
                </a:lnTo>
                <a:cubicBezTo>
                  <a:pt x="5014473" y="6649034"/>
                  <a:pt x="5429526" y="6399659"/>
                  <a:pt x="5784508" y="6102159"/>
                </a:cubicBezTo>
                <a:cubicBezTo>
                  <a:pt x="6353535" y="5625104"/>
                  <a:pt x="6883605" y="4288680"/>
                  <a:pt x="7044313" y="3583629"/>
                </a:cubicBezTo>
                <a:cubicBezTo>
                  <a:pt x="7205014" y="2877517"/>
                  <a:pt x="6993682" y="2422592"/>
                  <a:pt x="6748215" y="1870260"/>
                </a:cubicBezTo>
                <a:cubicBezTo>
                  <a:pt x="6502213" y="1317394"/>
                  <a:pt x="5738966" y="373824"/>
                  <a:pt x="5569893" y="265913"/>
                </a:cubicBezTo>
                <a:cubicBezTo>
                  <a:pt x="5497000" y="216088"/>
                  <a:pt x="5419065" y="166493"/>
                  <a:pt x="5336837" y="117758"/>
                </a:cubicBezTo>
                <a:close/>
                <a:moveTo>
                  <a:pt x="0" y="0"/>
                </a:moveTo>
                <a:lnTo>
                  <a:pt x="1478233" y="0"/>
                </a:lnTo>
                <a:lnTo>
                  <a:pt x="1376868" y="53544"/>
                </a:lnTo>
                <a:cubicBezTo>
                  <a:pt x="1049753" y="231096"/>
                  <a:pt x="809295" y="389442"/>
                  <a:pt x="763225" y="435512"/>
                </a:cubicBezTo>
                <a:cubicBezTo>
                  <a:pt x="427428" y="771309"/>
                  <a:pt x="175347" y="1155399"/>
                  <a:pt x="3659" y="1575960"/>
                </a:cubicBezTo>
                <a:lnTo>
                  <a:pt x="1" y="1586010"/>
                </a:lnTo>
                <a:lnTo>
                  <a:pt x="1" y="4992019"/>
                </a:lnTo>
                <a:lnTo>
                  <a:pt x="43793" y="5068808"/>
                </a:lnTo>
                <a:cubicBezTo>
                  <a:pt x="199310" y="5325558"/>
                  <a:pt x="370402" y="5550958"/>
                  <a:pt x="508319" y="5721038"/>
                </a:cubicBezTo>
                <a:cubicBezTo>
                  <a:pt x="784154" y="6061198"/>
                  <a:pt x="1210792" y="6251624"/>
                  <a:pt x="1561497" y="6516913"/>
                </a:cubicBezTo>
                <a:cubicBezTo>
                  <a:pt x="1757316" y="6643529"/>
                  <a:pt x="1966063" y="6739921"/>
                  <a:pt x="2199909" y="6808527"/>
                </a:cubicBezTo>
                <a:lnTo>
                  <a:pt x="2401902" y="6858000"/>
                </a:lnTo>
                <a:lnTo>
                  <a:pt x="0" y="685800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DE0715F-E7F9-4984-81DF-4367F383FA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724" y="1579842"/>
            <a:ext cx="5014913" cy="2039662"/>
          </a:xfrm>
        </p:spPr>
        <p:txBody>
          <a:bodyPr anchor="b">
            <a:normAutofit/>
          </a:bodyPr>
          <a:lstStyle>
            <a:lvl1pPr algn="ctr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B584F01D-202E-467D-909E-95AC750B118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720725" y="3818283"/>
            <a:ext cx="5014913" cy="1201737"/>
          </a:xfrm>
        </p:spPr>
        <p:txBody>
          <a:bodyPr>
            <a:normAutofit/>
          </a:bodyPr>
          <a:lstStyle>
            <a:lvl1pPr algn="ctr">
              <a:buNone/>
              <a:defRPr sz="2400"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 useBgFill="1">
        <p:nvSpPr>
          <p:cNvPr id="8" name="Freeform: Shape 7">
            <a:extLst>
              <a:ext uri="{FF2B5EF4-FFF2-40B4-BE49-F238E27FC236}">
                <a16:creationId xmlns:a16="http://schemas.microsoft.com/office/drawing/2014/main" id="{38CCBCF1-1C42-4C63-91FF-3E2B5C61C5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" y="0"/>
            <a:ext cx="7100407" cy="6858000"/>
          </a:xfrm>
          <a:custGeom>
            <a:avLst/>
            <a:gdLst>
              <a:gd name="connsiteX0" fmla="*/ 1478232 w 7100407"/>
              <a:gd name="connsiteY0" fmla="*/ 0 h 6858000"/>
              <a:gd name="connsiteX1" fmla="*/ 5123701 w 7100407"/>
              <a:gd name="connsiteY1" fmla="*/ 0 h 6858000"/>
              <a:gd name="connsiteX2" fmla="*/ 5336836 w 7100407"/>
              <a:gd name="connsiteY2" fmla="*/ 117758 h 6858000"/>
              <a:gd name="connsiteX3" fmla="*/ 5569892 w 7100407"/>
              <a:gd name="connsiteY3" fmla="*/ 265913 h 6858000"/>
              <a:gd name="connsiteX4" fmla="*/ 6748214 w 7100407"/>
              <a:gd name="connsiteY4" fmla="*/ 1870260 h 6858000"/>
              <a:gd name="connsiteX5" fmla="*/ 7044312 w 7100407"/>
              <a:gd name="connsiteY5" fmla="*/ 3583629 h 6858000"/>
              <a:gd name="connsiteX6" fmla="*/ 5784507 w 7100407"/>
              <a:gd name="connsiteY6" fmla="*/ 6102159 h 6858000"/>
              <a:gd name="connsiteX7" fmla="*/ 4543102 w 7100407"/>
              <a:gd name="connsiteY7" fmla="*/ 6794309 h 6858000"/>
              <a:gd name="connsiteX8" fmla="*/ 4294648 w 7100407"/>
              <a:gd name="connsiteY8" fmla="*/ 6858000 h 6858000"/>
              <a:gd name="connsiteX9" fmla="*/ 2401901 w 7100407"/>
              <a:gd name="connsiteY9" fmla="*/ 6858000 h 6858000"/>
              <a:gd name="connsiteX10" fmla="*/ 2199908 w 7100407"/>
              <a:gd name="connsiteY10" fmla="*/ 6808527 h 6858000"/>
              <a:gd name="connsiteX11" fmla="*/ 1561496 w 7100407"/>
              <a:gd name="connsiteY11" fmla="*/ 6516913 h 6858000"/>
              <a:gd name="connsiteX12" fmla="*/ 508318 w 7100407"/>
              <a:gd name="connsiteY12" fmla="*/ 5721038 h 6858000"/>
              <a:gd name="connsiteX13" fmla="*/ 43792 w 7100407"/>
              <a:gd name="connsiteY13" fmla="*/ 5068808 h 6858000"/>
              <a:gd name="connsiteX14" fmla="*/ 0 w 7100407"/>
              <a:gd name="connsiteY14" fmla="*/ 4992019 h 6858000"/>
              <a:gd name="connsiteX15" fmla="*/ 0 w 7100407"/>
              <a:gd name="connsiteY15" fmla="*/ 1586010 h 6858000"/>
              <a:gd name="connsiteX16" fmla="*/ 3658 w 7100407"/>
              <a:gd name="connsiteY16" fmla="*/ 1575960 h 6858000"/>
              <a:gd name="connsiteX17" fmla="*/ 763224 w 7100407"/>
              <a:gd name="connsiteY17" fmla="*/ 435512 h 6858000"/>
              <a:gd name="connsiteX18" fmla="*/ 1376867 w 7100407"/>
              <a:gd name="connsiteY18" fmla="*/ 53544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7100407" h="6858000">
                <a:moveTo>
                  <a:pt x="1478232" y="0"/>
                </a:moveTo>
                <a:lnTo>
                  <a:pt x="5123701" y="0"/>
                </a:lnTo>
                <a:lnTo>
                  <a:pt x="5336836" y="117758"/>
                </a:lnTo>
                <a:cubicBezTo>
                  <a:pt x="5419064" y="166493"/>
                  <a:pt x="5496999" y="216088"/>
                  <a:pt x="5569892" y="265913"/>
                </a:cubicBezTo>
                <a:cubicBezTo>
                  <a:pt x="5738965" y="373824"/>
                  <a:pt x="6502212" y="1317394"/>
                  <a:pt x="6748214" y="1870260"/>
                </a:cubicBezTo>
                <a:cubicBezTo>
                  <a:pt x="6993681" y="2422592"/>
                  <a:pt x="7205013" y="2877517"/>
                  <a:pt x="7044312" y="3583629"/>
                </a:cubicBezTo>
                <a:cubicBezTo>
                  <a:pt x="6883604" y="4288680"/>
                  <a:pt x="6353534" y="5625104"/>
                  <a:pt x="5784507" y="6102159"/>
                </a:cubicBezTo>
                <a:cubicBezTo>
                  <a:pt x="5429525" y="6399659"/>
                  <a:pt x="5014472" y="6649034"/>
                  <a:pt x="4543102" y="6794309"/>
                </a:cubicBezTo>
                <a:lnTo>
                  <a:pt x="4294648" y="6858000"/>
                </a:lnTo>
                <a:lnTo>
                  <a:pt x="2401901" y="6858000"/>
                </a:lnTo>
                <a:lnTo>
                  <a:pt x="2199908" y="6808527"/>
                </a:lnTo>
                <a:cubicBezTo>
                  <a:pt x="1966062" y="6739921"/>
                  <a:pt x="1757315" y="6643529"/>
                  <a:pt x="1561496" y="6516913"/>
                </a:cubicBezTo>
                <a:cubicBezTo>
                  <a:pt x="1210791" y="6251624"/>
                  <a:pt x="784153" y="6061198"/>
                  <a:pt x="508318" y="5721038"/>
                </a:cubicBezTo>
                <a:cubicBezTo>
                  <a:pt x="370401" y="5550958"/>
                  <a:pt x="199309" y="5325558"/>
                  <a:pt x="43792" y="5068808"/>
                </a:cubicBezTo>
                <a:lnTo>
                  <a:pt x="0" y="4992019"/>
                </a:lnTo>
                <a:lnTo>
                  <a:pt x="0" y="1586010"/>
                </a:lnTo>
                <a:lnTo>
                  <a:pt x="3658" y="1575960"/>
                </a:lnTo>
                <a:cubicBezTo>
                  <a:pt x="175346" y="1155399"/>
                  <a:pt x="427427" y="771309"/>
                  <a:pt x="763224" y="435512"/>
                </a:cubicBezTo>
                <a:cubicBezTo>
                  <a:pt x="809294" y="389442"/>
                  <a:pt x="1049752" y="231096"/>
                  <a:pt x="1376867" y="53544"/>
                </a:cubicBezTo>
                <a:close/>
              </a:path>
            </a:pathLst>
          </a:custGeom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0897840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Square Photos with Descip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10"/>
          <p:cNvSpPr>
            <a:spLocks noGrp="1"/>
          </p:cNvSpPr>
          <p:nvPr>
            <p:ph type="pic" sz="quarter" idx="12"/>
          </p:nvPr>
        </p:nvSpPr>
        <p:spPr>
          <a:xfrm>
            <a:off x="1745928" y="2216726"/>
            <a:ext cx="4145249" cy="3128817"/>
          </a:xfrm>
          <a:ln>
            <a:noFill/>
          </a:ln>
        </p:spPr>
        <p:txBody>
          <a:bodyPr>
            <a:normAutofit/>
          </a:bodyPr>
          <a:lstStyle>
            <a:lvl1pPr marL="0" indent="0">
              <a:buNone/>
              <a:defRPr sz="1400" b="1" i="0">
                <a:ln>
                  <a:solidFill>
                    <a:srgbClr val="A6A6A6"/>
                  </a:solidFill>
                </a:ln>
              </a:defRPr>
            </a:lvl1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609600" y="5714998"/>
            <a:ext cx="10975621" cy="31750"/>
          </a:xfrm>
          <a:prstGeom prst="line">
            <a:avLst/>
          </a:prstGeom>
          <a:ln w="12700">
            <a:solidFill>
              <a:srgbClr val="B8B615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Picture Placeholder 10"/>
          <p:cNvSpPr>
            <a:spLocks noGrp="1"/>
          </p:cNvSpPr>
          <p:nvPr>
            <p:ph type="pic" sz="quarter" idx="13"/>
          </p:nvPr>
        </p:nvSpPr>
        <p:spPr>
          <a:xfrm>
            <a:off x="6143410" y="369455"/>
            <a:ext cx="4145249" cy="3128817"/>
          </a:xfrm>
          <a:ln>
            <a:noFill/>
          </a:ln>
        </p:spPr>
        <p:txBody>
          <a:bodyPr>
            <a:normAutofit/>
          </a:bodyPr>
          <a:lstStyle>
            <a:lvl1pPr marL="0" indent="0">
              <a:buNone/>
              <a:defRPr sz="1400" b="1" i="0">
                <a:ln>
                  <a:solidFill>
                    <a:srgbClr val="A6A6A6"/>
                  </a:solidFill>
                </a:ln>
              </a:defRPr>
            </a:lvl1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1745928" y="369455"/>
            <a:ext cx="4145249" cy="1697181"/>
          </a:xfrm>
        </p:spPr>
        <p:txBody>
          <a:bodyPr anchor="b">
            <a:normAutofit/>
          </a:bodyPr>
          <a:lstStyle>
            <a:lvl1pPr marL="0" indent="0" algn="l">
              <a:buNone/>
              <a:defRPr sz="2200" b="1">
                <a:solidFill>
                  <a:srgbClr val="301672"/>
                </a:solidFill>
              </a:defRPr>
            </a:lvl1pPr>
          </a:lstStyle>
          <a:p>
            <a:pPr lvl="0"/>
            <a:r>
              <a:rPr lang="en-US" dirty="0"/>
              <a:t>Header Goes Here</a:t>
            </a:r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22" hasCustomPrompt="1"/>
          </p:nvPr>
        </p:nvSpPr>
        <p:spPr>
          <a:xfrm>
            <a:off x="6143410" y="3648362"/>
            <a:ext cx="4145249" cy="1697181"/>
          </a:xfrm>
        </p:spPr>
        <p:txBody>
          <a:bodyPr>
            <a:normAutofit/>
          </a:bodyPr>
          <a:lstStyle>
            <a:lvl1pPr marL="0" indent="0" algn="l">
              <a:buNone/>
              <a:defRPr sz="2200" b="1">
                <a:solidFill>
                  <a:srgbClr val="301672"/>
                </a:solidFill>
              </a:defRPr>
            </a:lvl1pPr>
          </a:lstStyle>
          <a:p>
            <a:pPr lvl="0"/>
            <a:r>
              <a:rPr lang="en-US" dirty="0"/>
              <a:t>Header Goes Here</a:t>
            </a:r>
          </a:p>
        </p:txBody>
      </p:sp>
      <p:sp>
        <p:nvSpPr>
          <p:cNvPr id="9" name="Picture Placeholder 10"/>
          <p:cNvSpPr>
            <a:spLocks noGrp="1"/>
          </p:cNvSpPr>
          <p:nvPr>
            <p:ph type="pic" sz="quarter" idx="20" hasCustomPrompt="1"/>
          </p:nvPr>
        </p:nvSpPr>
        <p:spPr>
          <a:xfrm>
            <a:off x="606779" y="5979583"/>
            <a:ext cx="2717172" cy="626378"/>
          </a:xfrm>
          <a:ln>
            <a:noFill/>
          </a:ln>
        </p:spPr>
        <p:txBody>
          <a:bodyPr>
            <a:normAutofit/>
          </a:bodyPr>
          <a:lstStyle>
            <a:lvl1pPr marL="0" indent="0">
              <a:buNone/>
              <a:defRPr sz="1400" b="1" i="0" baseline="0">
                <a:ln>
                  <a:solidFill>
                    <a:schemeClr val="bg1">
                      <a:lumMod val="65000"/>
                    </a:schemeClr>
                  </a:solidFill>
                </a:ln>
              </a:defRPr>
            </a:lvl1pPr>
          </a:lstStyle>
          <a:p>
            <a:r>
              <a:rPr lang="en-US" dirty="0"/>
              <a:t>Add Logo</a:t>
            </a:r>
          </a:p>
        </p:txBody>
      </p:sp>
    </p:spTree>
    <p:extLst>
      <p:ext uri="{BB962C8B-B14F-4D97-AF65-F5344CB8AC3E}">
        <p14:creationId xmlns:p14="http://schemas.microsoft.com/office/powerpoint/2010/main" val="2016736611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2 Boxes with Head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Straight Connector 11"/>
          <p:cNvCxnSpPr/>
          <p:nvPr userDrawn="1"/>
        </p:nvCxnSpPr>
        <p:spPr>
          <a:xfrm>
            <a:off x="606778" y="5714998"/>
            <a:ext cx="10975621" cy="31750"/>
          </a:xfrm>
          <a:prstGeom prst="line">
            <a:avLst/>
          </a:prstGeom>
          <a:ln w="12700">
            <a:solidFill>
              <a:srgbClr val="B8B615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Title 1"/>
          <p:cNvSpPr>
            <a:spLocks noGrp="1"/>
          </p:cNvSpPr>
          <p:nvPr>
            <p:ph type="title" hasCustomPrompt="1"/>
          </p:nvPr>
        </p:nvSpPr>
        <p:spPr>
          <a:xfrm>
            <a:off x="609600" y="306387"/>
            <a:ext cx="10972800" cy="1043824"/>
          </a:xfrm>
        </p:spPr>
        <p:txBody>
          <a:bodyPr>
            <a:noAutofit/>
          </a:bodyPr>
          <a:lstStyle>
            <a:lvl1pPr algn="ctr">
              <a:defRPr lang="en-US" sz="3600" b="1" i="0" kern="1200" dirty="0" smtClean="0">
                <a:solidFill>
                  <a:srgbClr val="009BB0"/>
                </a:solidFill>
                <a:latin typeface="Franklin Gothic Medium"/>
                <a:ea typeface="+mj-ea"/>
                <a:cs typeface="Franklin Gothic Medium"/>
              </a:defRPr>
            </a:lvl1pPr>
          </a:lstStyle>
          <a:p>
            <a:r>
              <a:rPr lang="en-US" dirty="0"/>
              <a:t>Title Goes Here</a:t>
            </a:r>
          </a:p>
        </p:txBody>
      </p:sp>
      <p:cxnSp>
        <p:nvCxnSpPr>
          <p:cNvPr id="15" name="Straight Connector 14"/>
          <p:cNvCxnSpPr/>
          <p:nvPr userDrawn="1"/>
        </p:nvCxnSpPr>
        <p:spPr>
          <a:xfrm>
            <a:off x="606778" y="1523998"/>
            <a:ext cx="10975621" cy="31750"/>
          </a:xfrm>
          <a:prstGeom prst="line">
            <a:avLst/>
          </a:prstGeom>
          <a:ln w="12700">
            <a:solidFill>
              <a:srgbClr val="B8B615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ext Placeholder 10"/>
          <p:cNvSpPr>
            <a:spLocks noGrp="1"/>
          </p:cNvSpPr>
          <p:nvPr>
            <p:ph type="body" sz="quarter" idx="17" hasCustomPrompt="1"/>
          </p:nvPr>
        </p:nvSpPr>
        <p:spPr>
          <a:xfrm>
            <a:off x="609600" y="2232190"/>
            <a:ext cx="5398912" cy="3249976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1200"/>
              </a:spcBef>
              <a:buFont typeface="Arial"/>
              <a:buNone/>
              <a:defRPr sz="1800" i="0" baseline="0">
                <a:solidFill>
                  <a:schemeClr val="tx1"/>
                </a:solidFill>
              </a:defRPr>
            </a:lvl1pPr>
            <a:lvl2pPr>
              <a:defRPr sz="1800"/>
            </a:lvl2pPr>
          </a:lstStyle>
          <a:p>
            <a:pPr lvl="0"/>
            <a:r>
              <a:rPr lang="en-US" dirty="0"/>
              <a:t>Text Goes Here</a:t>
            </a:r>
          </a:p>
        </p:txBody>
      </p:sp>
      <p:sp>
        <p:nvSpPr>
          <p:cNvPr id="16" name="Text Placeholder 10"/>
          <p:cNvSpPr>
            <a:spLocks noGrp="1"/>
          </p:cNvSpPr>
          <p:nvPr>
            <p:ph type="body" sz="quarter" idx="12" hasCustomPrompt="1"/>
          </p:nvPr>
        </p:nvSpPr>
        <p:spPr>
          <a:xfrm>
            <a:off x="6166674" y="2232191"/>
            <a:ext cx="5415727" cy="3249975"/>
          </a:xfrm>
        </p:spPr>
        <p:txBody>
          <a:bodyPr>
            <a:no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800" i="0" baseline="0"/>
            </a:lvl1pPr>
          </a:lstStyle>
          <a:p>
            <a:pPr lvl="0"/>
            <a:r>
              <a:rPr lang="en-US" dirty="0"/>
              <a:t>Text Goes Here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09600" y="1738478"/>
            <a:ext cx="5399617" cy="493712"/>
          </a:xfrm>
        </p:spPr>
        <p:txBody>
          <a:bodyPr>
            <a:normAutofit/>
          </a:bodyPr>
          <a:lstStyle>
            <a:lvl1pPr marL="0" indent="0" algn="ctr">
              <a:buNone/>
              <a:defRPr sz="2200" b="1">
                <a:solidFill>
                  <a:srgbClr val="301672"/>
                </a:solidFill>
              </a:defRPr>
            </a:lvl1pPr>
          </a:lstStyle>
          <a:p>
            <a:pPr lvl="0"/>
            <a:r>
              <a:rPr lang="en-US" dirty="0"/>
              <a:t>Header Goes Here</a:t>
            </a:r>
          </a:p>
        </p:txBody>
      </p:sp>
      <p:sp>
        <p:nvSpPr>
          <p:cNvPr id="20" name="Text Placeholder 4"/>
          <p:cNvSpPr>
            <a:spLocks noGrp="1"/>
          </p:cNvSpPr>
          <p:nvPr>
            <p:ph type="body" sz="quarter" idx="19" hasCustomPrompt="1"/>
          </p:nvPr>
        </p:nvSpPr>
        <p:spPr>
          <a:xfrm>
            <a:off x="6182784" y="1738478"/>
            <a:ext cx="5399617" cy="493712"/>
          </a:xfrm>
        </p:spPr>
        <p:txBody>
          <a:bodyPr>
            <a:normAutofit/>
          </a:bodyPr>
          <a:lstStyle>
            <a:lvl1pPr marL="0" indent="0" algn="ctr">
              <a:buNone/>
              <a:defRPr sz="2200" b="1">
                <a:solidFill>
                  <a:srgbClr val="301672"/>
                </a:solidFill>
              </a:defRPr>
            </a:lvl1pPr>
          </a:lstStyle>
          <a:p>
            <a:pPr lvl="0"/>
            <a:r>
              <a:rPr lang="en-US" dirty="0"/>
              <a:t>Header Goes Here</a:t>
            </a:r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20" hasCustomPrompt="1"/>
          </p:nvPr>
        </p:nvSpPr>
        <p:spPr>
          <a:xfrm>
            <a:off x="606779" y="5979583"/>
            <a:ext cx="2717172" cy="626378"/>
          </a:xfrm>
          <a:ln>
            <a:noFill/>
          </a:ln>
        </p:spPr>
        <p:txBody>
          <a:bodyPr>
            <a:normAutofit/>
          </a:bodyPr>
          <a:lstStyle>
            <a:lvl1pPr marL="0" indent="0">
              <a:buNone/>
              <a:defRPr sz="1400" b="1" i="0" baseline="0">
                <a:ln>
                  <a:solidFill>
                    <a:schemeClr val="bg1">
                      <a:lumMod val="65000"/>
                    </a:schemeClr>
                  </a:solidFill>
                </a:ln>
              </a:defRPr>
            </a:lvl1pPr>
          </a:lstStyle>
          <a:p>
            <a:r>
              <a:rPr lang="en-US" dirty="0"/>
              <a:t>Add Logo</a:t>
            </a:r>
          </a:p>
        </p:txBody>
      </p:sp>
    </p:spTree>
    <p:extLst>
      <p:ext uri="{BB962C8B-B14F-4D97-AF65-F5344CB8AC3E}">
        <p14:creationId xmlns:p14="http://schemas.microsoft.com/office/powerpoint/2010/main" val="68462567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allout + Colored Text Bloc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Straight Connector 11"/>
          <p:cNvCxnSpPr/>
          <p:nvPr userDrawn="1"/>
        </p:nvCxnSpPr>
        <p:spPr>
          <a:xfrm>
            <a:off x="609600" y="5714998"/>
            <a:ext cx="10975621" cy="31750"/>
          </a:xfrm>
          <a:prstGeom prst="line">
            <a:avLst/>
          </a:prstGeom>
          <a:ln w="12700">
            <a:solidFill>
              <a:srgbClr val="B8B615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Text Placeholder 8"/>
          <p:cNvSpPr>
            <a:spLocks noGrp="1"/>
          </p:cNvSpPr>
          <p:nvPr>
            <p:ph type="body" sz="quarter" idx="11" hasCustomPrompt="1"/>
          </p:nvPr>
        </p:nvSpPr>
        <p:spPr>
          <a:xfrm>
            <a:off x="6312744" y="381000"/>
            <a:ext cx="5272477" cy="5122333"/>
          </a:xfrm>
          <a:solidFill>
            <a:srgbClr val="009BB0"/>
          </a:solidFill>
        </p:spPr>
        <p:txBody>
          <a:bodyPr lIns="274320" tIns="274320" rIns="274320" bIns="274320" anchor="ctr">
            <a:normAutofit/>
          </a:bodyPr>
          <a:lstStyle>
            <a:lvl1pPr marL="0" indent="0" algn="ctr">
              <a:lnSpc>
                <a:spcPct val="100000"/>
              </a:lnSpc>
              <a:buNone/>
              <a:defRPr sz="30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Text Goes Here</a:t>
            </a:r>
          </a:p>
        </p:txBody>
      </p:sp>
      <p:sp>
        <p:nvSpPr>
          <p:cNvPr id="8" name="Text Placeholder 8"/>
          <p:cNvSpPr>
            <a:spLocks noGrp="1"/>
          </p:cNvSpPr>
          <p:nvPr>
            <p:ph type="body" sz="quarter" idx="22" hasCustomPrompt="1"/>
          </p:nvPr>
        </p:nvSpPr>
        <p:spPr>
          <a:xfrm>
            <a:off x="609600" y="381000"/>
            <a:ext cx="5272477" cy="5122333"/>
          </a:xfrm>
        </p:spPr>
        <p:txBody>
          <a:bodyPr anchor="ctr">
            <a:normAutofit/>
          </a:bodyPr>
          <a:lstStyle>
            <a:lvl1pPr marL="0" indent="0" algn="ctr">
              <a:lnSpc>
                <a:spcPct val="100000"/>
              </a:lnSpc>
              <a:buNone/>
              <a:defRPr sz="3000" baseline="0">
                <a:solidFill>
                  <a:srgbClr val="301672"/>
                </a:solidFill>
              </a:defRPr>
            </a:lvl1pPr>
          </a:lstStyle>
          <a:p>
            <a:pPr lvl="0"/>
            <a:r>
              <a:rPr lang="en-US" dirty="0"/>
              <a:t>Text Goes Here</a:t>
            </a:r>
          </a:p>
        </p:txBody>
      </p:sp>
      <p:sp>
        <p:nvSpPr>
          <p:cNvPr id="10" name="Picture Placeholder 10"/>
          <p:cNvSpPr>
            <a:spLocks noGrp="1"/>
          </p:cNvSpPr>
          <p:nvPr>
            <p:ph type="pic" sz="quarter" idx="20" hasCustomPrompt="1"/>
          </p:nvPr>
        </p:nvSpPr>
        <p:spPr>
          <a:xfrm>
            <a:off x="606779" y="5979583"/>
            <a:ext cx="2717172" cy="626378"/>
          </a:xfrm>
          <a:ln>
            <a:noFill/>
          </a:ln>
        </p:spPr>
        <p:txBody>
          <a:bodyPr>
            <a:normAutofit/>
          </a:bodyPr>
          <a:lstStyle>
            <a:lvl1pPr marL="0" indent="0">
              <a:buNone/>
              <a:defRPr sz="1400" b="1" i="0" baseline="0">
                <a:ln>
                  <a:solidFill>
                    <a:schemeClr val="bg1">
                      <a:lumMod val="65000"/>
                    </a:schemeClr>
                  </a:solidFill>
                </a:ln>
              </a:defRPr>
            </a:lvl1pPr>
          </a:lstStyle>
          <a:p>
            <a:r>
              <a:rPr lang="en-US" dirty="0"/>
              <a:t>Add Logo</a:t>
            </a:r>
          </a:p>
        </p:txBody>
      </p:sp>
    </p:spTree>
    <p:extLst>
      <p:ext uri="{BB962C8B-B14F-4D97-AF65-F5344CB8AC3E}">
        <p14:creationId xmlns:p14="http://schemas.microsoft.com/office/powerpoint/2010/main" val="2503989051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2 Colored Block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609600" y="306388"/>
            <a:ext cx="10972800" cy="1067521"/>
          </a:xfrm>
        </p:spPr>
        <p:txBody>
          <a:bodyPr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lang="en-US" sz="3600" b="1" i="0" kern="1200" dirty="0">
                <a:solidFill>
                  <a:srgbClr val="009BB0"/>
                </a:solidFill>
                <a:latin typeface="Franklin Gothic Medium"/>
                <a:ea typeface="+mj-ea"/>
                <a:cs typeface="Franklin Gothic Medium"/>
              </a:defRPr>
            </a:lvl1pPr>
          </a:lstStyle>
          <a:p>
            <a:r>
              <a:rPr lang="en-US" dirty="0"/>
              <a:t>Title Goes Here</a:t>
            </a:r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606778" y="5714998"/>
            <a:ext cx="10975621" cy="31750"/>
          </a:xfrm>
          <a:prstGeom prst="line">
            <a:avLst/>
          </a:prstGeom>
          <a:ln w="12700">
            <a:solidFill>
              <a:srgbClr val="B8B615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Picture Placeholder 10"/>
          <p:cNvSpPr>
            <a:spLocks noGrp="1"/>
          </p:cNvSpPr>
          <p:nvPr>
            <p:ph type="pic" sz="quarter" idx="20" hasCustomPrompt="1"/>
          </p:nvPr>
        </p:nvSpPr>
        <p:spPr>
          <a:xfrm>
            <a:off x="606779" y="5979583"/>
            <a:ext cx="2717172" cy="626378"/>
          </a:xfrm>
          <a:ln>
            <a:noFill/>
          </a:ln>
        </p:spPr>
        <p:txBody>
          <a:bodyPr>
            <a:normAutofit/>
          </a:bodyPr>
          <a:lstStyle>
            <a:lvl1pPr marL="0" indent="0">
              <a:buNone/>
              <a:defRPr sz="1400" b="1" i="0" baseline="0">
                <a:ln>
                  <a:solidFill>
                    <a:schemeClr val="bg1">
                      <a:lumMod val="65000"/>
                    </a:schemeClr>
                  </a:solidFill>
                </a:ln>
              </a:defRPr>
            </a:lvl1pPr>
          </a:lstStyle>
          <a:p>
            <a:r>
              <a:rPr lang="en-US" dirty="0"/>
              <a:t>Add Logo</a:t>
            </a:r>
          </a:p>
        </p:txBody>
      </p:sp>
      <p:sp>
        <p:nvSpPr>
          <p:cNvPr id="9" name="Text Placeholder 6"/>
          <p:cNvSpPr>
            <a:spLocks noGrp="1"/>
          </p:cNvSpPr>
          <p:nvPr>
            <p:ph type="body" sz="quarter" idx="11" hasCustomPrompt="1"/>
          </p:nvPr>
        </p:nvSpPr>
        <p:spPr>
          <a:xfrm>
            <a:off x="609600" y="1604212"/>
            <a:ext cx="5398912" cy="3888884"/>
          </a:xfrm>
          <a:solidFill>
            <a:srgbClr val="EF4123"/>
          </a:solidFill>
        </p:spPr>
        <p:txBody>
          <a:bodyPr lIns="182880" tIns="182880" rIns="182880" bIns="182880">
            <a:noAutofit/>
          </a:bodyPr>
          <a:lstStyle>
            <a:lvl1pPr marL="0" indent="0">
              <a:buNone/>
              <a:defRPr sz="1800" b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Text Here</a:t>
            </a:r>
          </a:p>
        </p:txBody>
      </p:sp>
      <p:sp>
        <p:nvSpPr>
          <p:cNvPr id="11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6183488" y="1604212"/>
            <a:ext cx="5398912" cy="3888884"/>
          </a:xfrm>
          <a:solidFill>
            <a:srgbClr val="009BB0"/>
          </a:solidFill>
        </p:spPr>
        <p:txBody>
          <a:bodyPr lIns="182880" tIns="182880" rIns="182880" bIns="182880">
            <a:norm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8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Text Here</a:t>
            </a:r>
          </a:p>
        </p:txBody>
      </p:sp>
    </p:spTree>
    <p:extLst>
      <p:ext uri="{BB962C8B-B14F-4D97-AF65-F5344CB8AC3E}">
        <p14:creationId xmlns:p14="http://schemas.microsoft.com/office/powerpoint/2010/main" val="3843704462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Subtitle + 2 Colored Block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609600" y="306388"/>
            <a:ext cx="10972800" cy="653168"/>
          </a:xfrm>
        </p:spPr>
        <p:txBody>
          <a:bodyPr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lang="en-US" sz="3600" b="1" i="0" kern="1200" dirty="0">
                <a:solidFill>
                  <a:srgbClr val="009BB0"/>
                </a:solidFill>
                <a:latin typeface="Franklin Gothic Medium"/>
                <a:ea typeface="+mj-ea"/>
                <a:cs typeface="Franklin Gothic Medium"/>
              </a:defRPr>
            </a:lvl1pPr>
          </a:lstStyle>
          <a:p>
            <a:r>
              <a:rPr lang="en-US" dirty="0"/>
              <a:t>Title Goes Here</a:t>
            </a:r>
          </a:p>
        </p:txBody>
      </p:sp>
      <p:sp>
        <p:nvSpPr>
          <p:cNvPr id="8" name="Text Placeholder 8"/>
          <p:cNvSpPr>
            <a:spLocks noGrp="1"/>
          </p:cNvSpPr>
          <p:nvPr>
            <p:ph type="body" sz="quarter" idx="10" hasCustomPrompt="1"/>
          </p:nvPr>
        </p:nvSpPr>
        <p:spPr>
          <a:xfrm>
            <a:off x="609600" y="970140"/>
            <a:ext cx="10972800" cy="507999"/>
          </a:xfrm>
        </p:spPr>
        <p:txBody>
          <a:bodyPr>
            <a:normAutofit/>
          </a:bodyPr>
          <a:lstStyle>
            <a:lvl1pPr marL="0" indent="0" algn="ctr">
              <a:buNone/>
              <a:defRPr sz="1800" b="1" baseline="0">
                <a:solidFill>
                  <a:srgbClr val="301672"/>
                </a:solidFill>
              </a:defRPr>
            </a:lvl1pPr>
          </a:lstStyle>
          <a:p>
            <a:pPr lvl="0"/>
            <a:r>
              <a:rPr lang="en-US" dirty="0"/>
              <a:t>Subtitle Goes Here</a:t>
            </a:r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606778" y="5714998"/>
            <a:ext cx="10975621" cy="31750"/>
          </a:xfrm>
          <a:prstGeom prst="line">
            <a:avLst/>
          </a:prstGeom>
          <a:ln w="12700">
            <a:solidFill>
              <a:srgbClr val="B8B615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Picture Placeholder 10"/>
          <p:cNvSpPr>
            <a:spLocks noGrp="1"/>
          </p:cNvSpPr>
          <p:nvPr>
            <p:ph type="pic" sz="quarter" idx="20" hasCustomPrompt="1"/>
          </p:nvPr>
        </p:nvSpPr>
        <p:spPr>
          <a:xfrm>
            <a:off x="606779" y="5979583"/>
            <a:ext cx="2717172" cy="626378"/>
          </a:xfrm>
          <a:ln>
            <a:noFill/>
          </a:ln>
        </p:spPr>
        <p:txBody>
          <a:bodyPr>
            <a:normAutofit/>
          </a:bodyPr>
          <a:lstStyle>
            <a:lvl1pPr marL="0" indent="0">
              <a:buNone/>
              <a:defRPr sz="1400" b="1" i="0" baseline="0">
                <a:ln>
                  <a:solidFill>
                    <a:schemeClr val="bg1">
                      <a:lumMod val="65000"/>
                    </a:schemeClr>
                  </a:solidFill>
                </a:ln>
              </a:defRPr>
            </a:lvl1pPr>
          </a:lstStyle>
          <a:p>
            <a:r>
              <a:rPr lang="en-US" dirty="0"/>
              <a:t>Add Logo</a:t>
            </a:r>
          </a:p>
        </p:txBody>
      </p:sp>
      <p:sp>
        <p:nvSpPr>
          <p:cNvPr id="9" name="Text Placeholder 6"/>
          <p:cNvSpPr>
            <a:spLocks noGrp="1"/>
          </p:cNvSpPr>
          <p:nvPr>
            <p:ph type="body" sz="quarter" idx="11" hasCustomPrompt="1"/>
          </p:nvPr>
        </p:nvSpPr>
        <p:spPr>
          <a:xfrm>
            <a:off x="609600" y="1602285"/>
            <a:ext cx="5398912" cy="3706091"/>
          </a:xfrm>
          <a:solidFill>
            <a:srgbClr val="EF4123"/>
          </a:solidFill>
        </p:spPr>
        <p:txBody>
          <a:bodyPr lIns="182880" tIns="182880" rIns="182880" bIns="182880">
            <a:noAutofit/>
          </a:bodyPr>
          <a:lstStyle>
            <a:lvl1pPr marL="0" indent="0">
              <a:buNone/>
              <a:defRPr sz="1800" b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Text Here</a:t>
            </a:r>
          </a:p>
        </p:txBody>
      </p:sp>
      <p:sp>
        <p:nvSpPr>
          <p:cNvPr id="11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6183488" y="1602285"/>
            <a:ext cx="5398912" cy="3706091"/>
          </a:xfrm>
          <a:solidFill>
            <a:srgbClr val="009BB0"/>
          </a:solidFill>
        </p:spPr>
        <p:txBody>
          <a:bodyPr lIns="182880" tIns="182880" rIns="182880" bIns="182880">
            <a:norm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8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Text Here</a:t>
            </a:r>
          </a:p>
        </p:txBody>
      </p:sp>
    </p:spTree>
    <p:extLst>
      <p:ext uri="{BB962C8B-B14F-4D97-AF65-F5344CB8AC3E}">
        <p14:creationId xmlns:p14="http://schemas.microsoft.com/office/powerpoint/2010/main" val="2111661825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2 Colored Boxes (Horizontal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Straight Connector 11"/>
          <p:cNvCxnSpPr/>
          <p:nvPr userDrawn="1"/>
        </p:nvCxnSpPr>
        <p:spPr>
          <a:xfrm>
            <a:off x="606778" y="5714998"/>
            <a:ext cx="10975621" cy="31750"/>
          </a:xfrm>
          <a:prstGeom prst="line">
            <a:avLst/>
          </a:prstGeom>
          <a:ln w="12700">
            <a:solidFill>
              <a:srgbClr val="B8B615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Title 1"/>
          <p:cNvSpPr>
            <a:spLocks noGrp="1"/>
          </p:cNvSpPr>
          <p:nvPr>
            <p:ph type="title" hasCustomPrompt="1"/>
          </p:nvPr>
        </p:nvSpPr>
        <p:spPr>
          <a:xfrm>
            <a:off x="609600" y="306387"/>
            <a:ext cx="10972800" cy="1043824"/>
          </a:xfrm>
        </p:spPr>
        <p:txBody>
          <a:bodyPr>
            <a:noAutofit/>
          </a:bodyPr>
          <a:lstStyle>
            <a:lvl1pPr algn="ctr">
              <a:defRPr lang="en-US" sz="3600" b="1" i="0" kern="1200" dirty="0" smtClean="0">
                <a:solidFill>
                  <a:srgbClr val="009BB0"/>
                </a:solidFill>
                <a:latin typeface="Franklin Gothic Medium"/>
                <a:ea typeface="+mj-ea"/>
                <a:cs typeface="Franklin Gothic Medium"/>
              </a:defRPr>
            </a:lvl1pPr>
          </a:lstStyle>
          <a:p>
            <a:r>
              <a:rPr lang="en-US" dirty="0"/>
              <a:t>Title Goes Here</a:t>
            </a:r>
          </a:p>
        </p:txBody>
      </p:sp>
      <p:sp>
        <p:nvSpPr>
          <p:cNvPr id="23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606777" y="1524005"/>
            <a:ext cx="10972800" cy="1942212"/>
          </a:xfrm>
          <a:solidFill>
            <a:srgbClr val="EF4123"/>
          </a:solidFill>
        </p:spPr>
        <p:txBody>
          <a:bodyPr lIns="182880" tIns="182880" rIns="182880" bIns="182880" anchor="ctr">
            <a:normAutofit/>
          </a:bodyPr>
          <a:lstStyle>
            <a:lvl1pPr marL="0" indent="0">
              <a:spcBef>
                <a:spcPts val="0"/>
              </a:spcBef>
              <a:buNone/>
              <a:defRPr sz="22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Text Here</a:t>
            </a:r>
          </a:p>
        </p:txBody>
      </p:sp>
      <p:sp>
        <p:nvSpPr>
          <p:cNvPr id="24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609601" y="3611764"/>
            <a:ext cx="10975623" cy="1913876"/>
          </a:xfrm>
          <a:solidFill>
            <a:srgbClr val="301672"/>
          </a:solidFill>
        </p:spPr>
        <p:txBody>
          <a:bodyPr lIns="182880" tIns="182880" rIns="182880" bIns="182880" anchor="ctr">
            <a:normAutofit/>
          </a:bodyPr>
          <a:lstStyle>
            <a:lvl1pPr marL="0" indent="0">
              <a:spcBef>
                <a:spcPts val="0"/>
              </a:spcBef>
              <a:buNone/>
              <a:defRPr sz="22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Text Here</a:t>
            </a:r>
          </a:p>
        </p:txBody>
      </p:sp>
      <p:sp>
        <p:nvSpPr>
          <p:cNvPr id="9" name="Picture Placeholder 10"/>
          <p:cNvSpPr>
            <a:spLocks noGrp="1"/>
          </p:cNvSpPr>
          <p:nvPr>
            <p:ph type="pic" sz="quarter" idx="20" hasCustomPrompt="1"/>
          </p:nvPr>
        </p:nvSpPr>
        <p:spPr>
          <a:xfrm>
            <a:off x="606779" y="5979583"/>
            <a:ext cx="2717172" cy="626378"/>
          </a:xfrm>
          <a:ln>
            <a:noFill/>
          </a:ln>
        </p:spPr>
        <p:txBody>
          <a:bodyPr>
            <a:normAutofit/>
          </a:bodyPr>
          <a:lstStyle>
            <a:lvl1pPr marL="0" indent="0">
              <a:buNone/>
              <a:defRPr sz="1400" b="1" i="0" baseline="0">
                <a:ln>
                  <a:solidFill>
                    <a:schemeClr val="bg1">
                      <a:lumMod val="65000"/>
                    </a:schemeClr>
                  </a:solidFill>
                </a:ln>
              </a:defRPr>
            </a:lvl1pPr>
          </a:lstStyle>
          <a:p>
            <a:r>
              <a:rPr lang="en-US" dirty="0"/>
              <a:t>Add Logo</a:t>
            </a:r>
          </a:p>
        </p:txBody>
      </p:sp>
    </p:spTree>
    <p:extLst>
      <p:ext uri="{BB962C8B-B14F-4D97-AF65-F5344CB8AC3E}">
        <p14:creationId xmlns:p14="http://schemas.microsoft.com/office/powerpoint/2010/main" val="1682092259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Subtitle + 3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10"/>
          <p:cNvSpPr>
            <a:spLocks noGrp="1"/>
          </p:cNvSpPr>
          <p:nvPr>
            <p:ph type="body" sz="quarter" idx="11" hasCustomPrompt="1"/>
          </p:nvPr>
        </p:nvSpPr>
        <p:spPr>
          <a:xfrm>
            <a:off x="609601" y="1703918"/>
            <a:ext cx="3485444" cy="3835871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720"/>
              </a:spcBef>
              <a:buFont typeface="Arial"/>
              <a:buNone/>
              <a:defRPr sz="1800" i="0" baseline="0"/>
            </a:lvl1pPr>
          </a:lstStyle>
          <a:p>
            <a:pPr lvl="0"/>
            <a:r>
              <a:rPr lang="en-US" dirty="0"/>
              <a:t>Text Goes Here</a:t>
            </a:r>
          </a:p>
        </p:txBody>
      </p:sp>
      <p:sp>
        <p:nvSpPr>
          <p:cNvPr id="14" name="Text Placeholder 10"/>
          <p:cNvSpPr>
            <a:spLocks noGrp="1"/>
          </p:cNvSpPr>
          <p:nvPr>
            <p:ph type="body" sz="quarter" idx="12" hasCustomPrompt="1"/>
          </p:nvPr>
        </p:nvSpPr>
        <p:spPr>
          <a:xfrm>
            <a:off x="4346223" y="1703918"/>
            <a:ext cx="3485444" cy="3835871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720"/>
              </a:spcBef>
              <a:buFont typeface="Arial"/>
              <a:buNone/>
              <a:defRPr sz="1800" i="0" baseline="0"/>
            </a:lvl1pPr>
          </a:lstStyle>
          <a:p>
            <a:pPr lvl="0"/>
            <a:r>
              <a:rPr lang="en-US" dirty="0"/>
              <a:t>Text Goes Here</a:t>
            </a:r>
          </a:p>
        </p:txBody>
      </p:sp>
      <p:sp>
        <p:nvSpPr>
          <p:cNvPr id="15" name="Text Placeholder 10"/>
          <p:cNvSpPr>
            <a:spLocks noGrp="1"/>
          </p:cNvSpPr>
          <p:nvPr>
            <p:ph type="body" sz="quarter" idx="13" hasCustomPrompt="1"/>
          </p:nvPr>
        </p:nvSpPr>
        <p:spPr>
          <a:xfrm>
            <a:off x="8096957" y="1703918"/>
            <a:ext cx="3485444" cy="3835871"/>
          </a:xfrm>
        </p:spPr>
        <p:txBody>
          <a:bodyPr>
            <a:no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72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800" i="0" baseline="0"/>
            </a:lvl1pPr>
          </a:lstStyle>
          <a:p>
            <a:pPr lvl="0"/>
            <a:r>
              <a:rPr lang="en-US" dirty="0"/>
              <a:t>Text Goes Here</a:t>
            </a:r>
          </a:p>
        </p:txBody>
      </p:sp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609600" y="306388"/>
            <a:ext cx="10972800" cy="653168"/>
          </a:xfrm>
        </p:spPr>
        <p:txBody>
          <a:bodyPr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lang="en-US" sz="3600" b="1" i="0" kern="1200" dirty="0">
                <a:solidFill>
                  <a:srgbClr val="009BB0"/>
                </a:solidFill>
                <a:latin typeface="Franklin Gothic Medium"/>
                <a:ea typeface="+mj-ea"/>
                <a:cs typeface="Franklin Gothic Medium"/>
              </a:defRPr>
            </a:lvl1pPr>
          </a:lstStyle>
          <a:p>
            <a:r>
              <a:rPr lang="en-US" dirty="0"/>
              <a:t>Title Goes Here</a:t>
            </a:r>
          </a:p>
        </p:txBody>
      </p:sp>
      <p:sp>
        <p:nvSpPr>
          <p:cNvPr id="8" name="Text Placeholder 8"/>
          <p:cNvSpPr>
            <a:spLocks noGrp="1"/>
          </p:cNvSpPr>
          <p:nvPr>
            <p:ph type="body" sz="quarter" idx="10" hasCustomPrompt="1"/>
          </p:nvPr>
        </p:nvSpPr>
        <p:spPr>
          <a:xfrm>
            <a:off x="606777" y="1164170"/>
            <a:ext cx="10972800" cy="507999"/>
          </a:xfrm>
        </p:spPr>
        <p:txBody>
          <a:bodyPr>
            <a:normAutofit/>
          </a:bodyPr>
          <a:lstStyle>
            <a:lvl1pPr marL="0" indent="0" algn="l">
              <a:buNone/>
              <a:defRPr sz="1800" b="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Subtitle Goes Here</a:t>
            </a:r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609600" y="1075972"/>
            <a:ext cx="10975621" cy="31750"/>
          </a:xfrm>
          <a:prstGeom prst="line">
            <a:avLst/>
          </a:prstGeom>
          <a:ln w="12700">
            <a:solidFill>
              <a:srgbClr val="B8B615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 userDrawn="1"/>
        </p:nvCxnSpPr>
        <p:spPr>
          <a:xfrm>
            <a:off x="606778" y="5714998"/>
            <a:ext cx="10975621" cy="31750"/>
          </a:xfrm>
          <a:prstGeom prst="line">
            <a:avLst/>
          </a:prstGeom>
          <a:ln w="12700">
            <a:solidFill>
              <a:srgbClr val="B8B615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Picture Placeholder 10"/>
          <p:cNvSpPr>
            <a:spLocks noGrp="1"/>
          </p:cNvSpPr>
          <p:nvPr>
            <p:ph type="pic" sz="quarter" idx="20" hasCustomPrompt="1"/>
          </p:nvPr>
        </p:nvSpPr>
        <p:spPr>
          <a:xfrm>
            <a:off x="606779" y="5979583"/>
            <a:ext cx="2717172" cy="626378"/>
          </a:xfrm>
          <a:ln>
            <a:noFill/>
          </a:ln>
        </p:spPr>
        <p:txBody>
          <a:bodyPr>
            <a:normAutofit/>
          </a:bodyPr>
          <a:lstStyle>
            <a:lvl1pPr marL="0" indent="0">
              <a:buNone/>
              <a:defRPr sz="1400" b="1" i="0" baseline="0">
                <a:ln>
                  <a:solidFill>
                    <a:schemeClr val="bg1">
                      <a:lumMod val="65000"/>
                    </a:schemeClr>
                  </a:solidFill>
                </a:ln>
              </a:defRPr>
            </a:lvl1pPr>
          </a:lstStyle>
          <a:p>
            <a:r>
              <a:rPr lang="en-US" dirty="0"/>
              <a:t>Add Logo</a:t>
            </a:r>
          </a:p>
        </p:txBody>
      </p:sp>
    </p:spTree>
    <p:extLst>
      <p:ext uri="{BB962C8B-B14F-4D97-AF65-F5344CB8AC3E}">
        <p14:creationId xmlns:p14="http://schemas.microsoft.com/office/powerpoint/2010/main" val="727571692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3 Colored Block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609600" y="306388"/>
            <a:ext cx="10972800" cy="653168"/>
          </a:xfrm>
        </p:spPr>
        <p:txBody>
          <a:bodyPr>
            <a:noAutofit/>
          </a:bodyPr>
          <a:lstStyle>
            <a:lvl1pPr algn="ctr">
              <a:defRPr lang="en-US" sz="3600" b="1" i="0" kern="1200" dirty="0" smtClean="0">
                <a:solidFill>
                  <a:srgbClr val="009BB0"/>
                </a:solidFill>
                <a:latin typeface="Franklin Gothic Medium"/>
                <a:ea typeface="+mj-ea"/>
                <a:cs typeface="Franklin Gothic Medium"/>
              </a:defRPr>
            </a:lvl1pPr>
          </a:lstStyle>
          <a:p>
            <a:r>
              <a:rPr lang="en-US" dirty="0"/>
              <a:t>Title Goes Here</a:t>
            </a:r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606778" y="5714998"/>
            <a:ext cx="10975621" cy="31750"/>
          </a:xfrm>
          <a:prstGeom prst="line">
            <a:avLst/>
          </a:prstGeom>
          <a:ln w="12700">
            <a:solidFill>
              <a:srgbClr val="B8B615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Text Placeholder 6"/>
          <p:cNvSpPr>
            <a:spLocks noGrp="1"/>
          </p:cNvSpPr>
          <p:nvPr>
            <p:ph type="body" sz="quarter" idx="22" hasCustomPrompt="1"/>
          </p:nvPr>
        </p:nvSpPr>
        <p:spPr>
          <a:xfrm>
            <a:off x="606777" y="1439334"/>
            <a:ext cx="3488267" cy="3909955"/>
          </a:xfrm>
          <a:solidFill>
            <a:srgbClr val="009BB0"/>
          </a:solidFill>
        </p:spPr>
        <p:txBody>
          <a:bodyPr lIns="182880" tIns="182880" rIns="182880" bIns="182880">
            <a:normAutofit/>
          </a:bodyPr>
          <a:lstStyle>
            <a:lvl1pPr marL="0" indent="0">
              <a:buNone/>
              <a:defRPr sz="18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Text Here</a:t>
            </a:r>
          </a:p>
        </p:txBody>
      </p:sp>
      <p:sp>
        <p:nvSpPr>
          <p:cNvPr id="16" name="Text Placeholder 6"/>
          <p:cNvSpPr>
            <a:spLocks noGrp="1"/>
          </p:cNvSpPr>
          <p:nvPr>
            <p:ph type="body" sz="quarter" idx="23" hasCustomPrompt="1"/>
          </p:nvPr>
        </p:nvSpPr>
        <p:spPr>
          <a:xfrm>
            <a:off x="4343400" y="1439334"/>
            <a:ext cx="3488267" cy="3909955"/>
          </a:xfrm>
          <a:solidFill>
            <a:srgbClr val="EF4123"/>
          </a:solidFill>
        </p:spPr>
        <p:txBody>
          <a:bodyPr lIns="182880" tIns="182880" rIns="182880" bIns="182880">
            <a:normAutofit/>
          </a:bodyPr>
          <a:lstStyle>
            <a:lvl1pPr marL="0" indent="0">
              <a:buNone/>
              <a:defRPr sz="18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Text Here</a:t>
            </a:r>
          </a:p>
        </p:txBody>
      </p:sp>
      <p:sp>
        <p:nvSpPr>
          <p:cNvPr id="19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8096956" y="1439334"/>
            <a:ext cx="3488267" cy="3909955"/>
          </a:xfrm>
          <a:solidFill>
            <a:srgbClr val="301672"/>
          </a:solidFill>
        </p:spPr>
        <p:txBody>
          <a:bodyPr lIns="182880" tIns="182880" rIns="182880" bIns="182880">
            <a:normAutofit/>
          </a:bodyPr>
          <a:lstStyle>
            <a:lvl1pPr marL="0" indent="0">
              <a:buNone/>
              <a:defRPr sz="18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Text Here</a:t>
            </a:r>
          </a:p>
        </p:txBody>
      </p:sp>
      <p:sp>
        <p:nvSpPr>
          <p:cNvPr id="10" name="Picture Placeholder 10"/>
          <p:cNvSpPr>
            <a:spLocks noGrp="1"/>
          </p:cNvSpPr>
          <p:nvPr>
            <p:ph type="pic" sz="quarter" idx="20" hasCustomPrompt="1"/>
          </p:nvPr>
        </p:nvSpPr>
        <p:spPr>
          <a:xfrm>
            <a:off x="606779" y="5979583"/>
            <a:ext cx="2717172" cy="626378"/>
          </a:xfrm>
          <a:ln>
            <a:noFill/>
          </a:ln>
        </p:spPr>
        <p:txBody>
          <a:bodyPr>
            <a:normAutofit/>
          </a:bodyPr>
          <a:lstStyle>
            <a:lvl1pPr marL="0" indent="0">
              <a:buNone/>
              <a:defRPr sz="1400" b="1" i="0" baseline="0">
                <a:ln>
                  <a:solidFill>
                    <a:schemeClr val="bg1">
                      <a:lumMod val="65000"/>
                    </a:schemeClr>
                  </a:solidFill>
                </a:ln>
              </a:defRPr>
            </a:lvl1pPr>
          </a:lstStyle>
          <a:p>
            <a:r>
              <a:rPr lang="en-US" dirty="0"/>
              <a:t>Add Logo</a:t>
            </a: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609600" y="1075972"/>
            <a:ext cx="10975621" cy="31750"/>
          </a:xfrm>
          <a:prstGeom prst="line">
            <a:avLst/>
          </a:prstGeom>
          <a:ln w="12700">
            <a:solidFill>
              <a:srgbClr val="B8B615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76622131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Subtitle + 3 Colored Block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609600" y="306388"/>
            <a:ext cx="10972800" cy="653168"/>
          </a:xfrm>
        </p:spPr>
        <p:txBody>
          <a:bodyPr>
            <a:noAutofit/>
          </a:bodyPr>
          <a:lstStyle>
            <a:lvl1pPr algn="ctr">
              <a:defRPr lang="en-US" sz="3600" b="1" i="0" kern="1200" dirty="0" smtClean="0">
                <a:solidFill>
                  <a:srgbClr val="009BB0"/>
                </a:solidFill>
                <a:latin typeface="Franklin Gothic Medium"/>
                <a:ea typeface="+mj-ea"/>
                <a:cs typeface="Franklin Gothic Medium"/>
              </a:defRPr>
            </a:lvl1pPr>
          </a:lstStyle>
          <a:p>
            <a:r>
              <a:rPr lang="en-US" dirty="0"/>
              <a:t>Title Goes Here</a:t>
            </a:r>
          </a:p>
        </p:txBody>
      </p:sp>
      <p:sp>
        <p:nvSpPr>
          <p:cNvPr id="8" name="Text Placeholder 8"/>
          <p:cNvSpPr>
            <a:spLocks noGrp="1"/>
          </p:cNvSpPr>
          <p:nvPr>
            <p:ph type="body" sz="quarter" idx="10" hasCustomPrompt="1"/>
          </p:nvPr>
        </p:nvSpPr>
        <p:spPr>
          <a:xfrm>
            <a:off x="609600" y="970140"/>
            <a:ext cx="10972800" cy="507999"/>
          </a:xfrm>
        </p:spPr>
        <p:txBody>
          <a:bodyPr>
            <a:normAutofit/>
          </a:bodyPr>
          <a:lstStyle>
            <a:lvl1pPr marL="0" indent="0" algn="l">
              <a:buNone/>
              <a:defRPr sz="1600" b="1" baseline="0">
                <a:solidFill>
                  <a:srgbClr val="301672"/>
                </a:solidFill>
              </a:defRPr>
            </a:lvl1pPr>
          </a:lstStyle>
          <a:p>
            <a:pPr lvl="0"/>
            <a:r>
              <a:rPr lang="en-US" dirty="0"/>
              <a:t>Subtitle Goes Here</a:t>
            </a:r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606778" y="5714998"/>
            <a:ext cx="10975621" cy="31750"/>
          </a:xfrm>
          <a:prstGeom prst="line">
            <a:avLst/>
          </a:prstGeom>
          <a:ln w="12700">
            <a:solidFill>
              <a:srgbClr val="B8B615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Text Placeholder 6"/>
          <p:cNvSpPr>
            <a:spLocks noGrp="1"/>
          </p:cNvSpPr>
          <p:nvPr>
            <p:ph type="body" sz="quarter" idx="22" hasCustomPrompt="1"/>
          </p:nvPr>
        </p:nvSpPr>
        <p:spPr>
          <a:xfrm>
            <a:off x="606777" y="1629833"/>
            <a:ext cx="3488267" cy="3909955"/>
          </a:xfrm>
          <a:solidFill>
            <a:srgbClr val="009BB0"/>
          </a:solidFill>
        </p:spPr>
        <p:txBody>
          <a:bodyPr lIns="182880" tIns="182880" rIns="182880" bIns="182880">
            <a:normAutofit/>
          </a:bodyPr>
          <a:lstStyle>
            <a:lvl1pPr marL="0" indent="0">
              <a:buNone/>
              <a:defRPr sz="18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Text Here</a:t>
            </a:r>
          </a:p>
        </p:txBody>
      </p:sp>
      <p:sp>
        <p:nvSpPr>
          <p:cNvPr id="16" name="Text Placeholder 6"/>
          <p:cNvSpPr>
            <a:spLocks noGrp="1"/>
          </p:cNvSpPr>
          <p:nvPr>
            <p:ph type="body" sz="quarter" idx="23" hasCustomPrompt="1"/>
          </p:nvPr>
        </p:nvSpPr>
        <p:spPr>
          <a:xfrm>
            <a:off x="4343400" y="1629833"/>
            <a:ext cx="3488267" cy="3909955"/>
          </a:xfrm>
          <a:solidFill>
            <a:srgbClr val="EF4123"/>
          </a:solidFill>
        </p:spPr>
        <p:txBody>
          <a:bodyPr lIns="182880" tIns="182880" rIns="182880" bIns="182880">
            <a:normAutofit/>
          </a:bodyPr>
          <a:lstStyle>
            <a:lvl1pPr marL="0" indent="0">
              <a:buNone/>
              <a:defRPr sz="18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Text Here</a:t>
            </a:r>
          </a:p>
        </p:txBody>
      </p:sp>
      <p:sp>
        <p:nvSpPr>
          <p:cNvPr id="19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8096956" y="1629833"/>
            <a:ext cx="3488267" cy="3909955"/>
          </a:xfrm>
          <a:solidFill>
            <a:srgbClr val="301672"/>
          </a:solidFill>
        </p:spPr>
        <p:txBody>
          <a:bodyPr lIns="182880" tIns="182880" rIns="182880" bIns="182880">
            <a:normAutofit/>
          </a:bodyPr>
          <a:lstStyle>
            <a:lvl1pPr marL="0" indent="0">
              <a:buNone/>
              <a:defRPr sz="18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Text Here</a:t>
            </a:r>
          </a:p>
        </p:txBody>
      </p:sp>
      <p:sp>
        <p:nvSpPr>
          <p:cNvPr id="10" name="Picture Placeholder 10"/>
          <p:cNvSpPr>
            <a:spLocks noGrp="1"/>
          </p:cNvSpPr>
          <p:nvPr>
            <p:ph type="pic" sz="quarter" idx="20" hasCustomPrompt="1"/>
          </p:nvPr>
        </p:nvSpPr>
        <p:spPr>
          <a:xfrm>
            <a:off x="606779" y="5979583"/>
            <a:ext cx="2717172" cy="626378"/>
          </a:xfrm>
          <a:ln>
            <a:noFill/>
          </a:ln>
        </p:spPr>
        <p:txBody>
          <a:bodyPr>
            <a:normAutofit/>
          </a:bodyPr>
          <a:lstStyle>
            <a:lvl1pPr marL="0" indent="0">
              <a:buNone/>
              <a:defRPr sz="1400" b="1" i="0" baseline="0">
                <a:ln>
                  <a:solidFill>
                    <a:schemeClr val="bg1">
                      <a:lumMod val="65000"/>
                    </a:schemeClr>
                  </a:solidFill>
                </a:ln>
              </a:defRPr>
            </a:lvl1pPr>
          </a:lstStyle>
          <a:p>
            <a:r>
              <a:rPr lang="en-US" dirty="0"/>
              <a:t>Add Logo</a:t>
            </a:r>
          </a:p>
        </p:txBody>
      </p:sp>
    </p:spTree>
    <p:extLst>
      <p:ext uri="{BB962C8B-B14F-4D97-AF65-F5344CB8AC3E}">
        <p14:creationId xmlns:p14="http://schemas.microsoft.com/office/powerpoint/2010/main" val="3682745712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2 Colored Boxes +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icture Placeholder 10"/>
          <p:cNvSpPr>
            <a:spLocks noGrp="1"/>
          </p:cNvSpPr>
          <p:nvPr>
            <p:ph type="pic" sz="quarter" idx="16"/>
          </p:nvPr>
        </p:nvSpPr>
        <p:spPr>
          <a:xfrm>
            <a:off x="6159989" y="1545172"/>
            <a:ext cx="5422411" cy="3936994"/>
          </a:xfrm>
          <a:ln>
            <a:noFill/>
          </a:ln>
        </p:spPr>
        <p:txBody>
          <a:bodyPr>
            <a:normAutofit/>
          </a:bodyPr>
          <a:lstStyle>
            <a:lvl1pPr marL="0" indent="0">
              <a:buNone/>
              <a:defRPr sz="1400" b="1" i="0">
                <a:ln>
                  <a:solidFill>
                    <a:schemeClr val="bg1">
                      <a:lumMod val="65000"/>
                    </a:schemeClr>
                  </a:solidFill>
                </a:ln>
              </a:defRPr>
            </a:lvl1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606778" y="5714998"/>
            <a:ext cx="10975621" cy="31750"/>
          </a:xfrm>
          <a:prstGeom prst="line">
            <a:avLst/>
          </a:prstGeom>
          <a:ln w="12700">
            <a:solidFill>
              <a:srgbClr val="B8B615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Title 1"/>
          <p:cNvSpPr>
            <a:spLocks noGrp="1"/>
          </p:cNvSpPr>
          <p:nvPr>
            <p:ph type="title" hasCustomPrompt="1"/>
          </p:nvPr>
        </p:nvSpPr>
        <p:spPr>
          <a:xfrm>
            <a:off x="609600" y="306387"/>
            <a:ext cx="10972800" cy="1043824"/>
          </a:xfrm>
        </p:spPr>
        <p:txBody>
          <a:bodyPr>
            <a:noAutofit/>
          </a:bodyPr>
          <a:lstStyle>
            <a:lvl1pPr algn="ctr">
              <a:defRPr lang="en-US" sz="3600" b="1" i="0" kern="1200" dirty="0" smtClean="0">
                <a:solidFill>
                  <a:srgbClr val="009BB0"/>
                </a:solidFill>
                <a:latin typeface="Franklin Gothic Medium"/>
                <a:ea typeface="+mj-ea"/>
                <a:cs typeface="Franklin Gothic Medium"/>
              </a:defRPr>
            </a:lvl1pPr>
          </a:lstStyle>
          <a:p>
            <a:r>
              <a:rPr lang="en-US" dirty="0"/>
              <a:t>Title Goes Here</a:t>
            </a:r>
          </a:p>
        </p:txBody>
      </p:sp>
      <p:sp>
        <p:nvSpPr>
          <p:cNvPr id="11" name="Text Placeholder 6"/>
          <p:cNvSpPr>
            <a:spLocks noGrp="1"/>
          </p:cNvSpPr>
          <p:nvPr>
            <p:ph type="body" sz="quarter" idx="11" hasCustomPrompt="1"/>
          </p:nvPr>
        </p:nvSpPr>
        <p:spPr>
          <a:xfrm>
            <a:off x="609600" y="1545172"/>
            <a:ext cx="5398912" cy="1902544"/>
          </a:xfrm>
          <a:solidFill>
            <a:srgbClr val="B8B615"/>
          </a:solidFill>
        </p:spPr>
        <p:txBody>
          <a:bodyPr lIns="182880" tIns="182880" rIns="182880" bIns="182880">
            <a:noAutofit/>
          </a:bodyPr>
          <a:lstStyle>
            <a:lvl1pPr marL="0" indent="0">
              <a:buNone/>
              <a:defRPr sz="1800" b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Text Here</a:t>
            </a:r>
          </a:p>
        </p:txBody>
      </p:sp>
      <p:sp>
        <p:nvSpPr>
          <p:cNvPr id="14" name="Text Placeholder 6"/>
          <p:cNvSpPr>
            <a:spLocks noGrp="1"/>
          </p:cNvSpPr>
          <p:nvPr>
            <p:ph type="body" sz="quarter" idx="15" hasCustomPrompt="1"/>
          </p:nvPr>
        </p:nvSpPr>
        <p:spPr>
          <a:xfrm>
            <a:off x="609600" y="3579622"/>
            <a:ext cx="5398912" cy="1902544"/>
          </a:xfrm>
          <a:solidFill>
            <a:srgbClr val="301672"/>
          </a:solidFill>
        </p:spPr>
        <p:txBody>
          <a:bodyPr lIns="182880" tIns="182880" rIns="182880" bIns="182880">
            <a:normAutofit/>
          </a:bodyPr>
          <a:lstStyle>
            <a:lvl1pPr marL="0" indent="0">
              <a:buNone/>
              <a:defRPr sz="18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Text Here</a:t>
            </a:r>
          </a:p>
        </p:txBody>
      </p:sp>
      <p:sp>
        <p:nvSpPr>
          <p:cNvPr id="9" name="Picture Placeholder 10"/>
          <p:cNvSpPr>
            <a:spLocks noGrp="1"/>
          </p:cNvSpPr>
          <p:nvPr>
            <p:ph type="pic" sz="quarter" idx="20" hasCustomPrompt="1"/>
          </p:nvPr>
        </p:nvSpPr>
        <p:spPr>
          <a:xfrm>
            <a:off x="606779" y="5979583"/>
            <a:ext cx="2717172" cy="626378"/>
          </a:xfrm>
          <a:ln>
            <a:noFill/>
          </a:ln>
        </p:spPr>
        <p:txBody>
          <a:bodyPr>
            <a:normAutofit/>
          </a:bodyPr>
          <a:lstStyle>
            <a:lvl1pPr marL="0" indent="0">
              <a:buNone/>
              <a:defRPr sz="1400" b="1" i="0" baseline="0">
                <a:ln>
                  <a:solidFill>
                    <a:schemeClr val="bg1">
                      <a:lumMod val="65000"/>
                    </a:schemeClr>
                  </a:solidFill>
                </a:ln>
              </a:defRPr>
            </a:lvl1pPr>
          </a:lstStyle>
          <a:p>
            <a:r>
              <a:rPr lang="en-US" dirty="0"/>
              <a:t>Add Logo</a:t>
            </a:r>
          </a:p>
        </p:txBody>
      </p:sp>
    </p:spTree>
    <p:extLst>
      <p:ext uri="{BB962C8B-B14F-4D97-AF65-F5344CB8AC3E}">
        <p14:creationId xmlns:p14="http://schemas.microsoft.com/office/powerpoint/2010/main" val="13179398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20000" y="2541600"/>
            <a:ext cx="10728325" cy="32273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A93207D5-9CB9-447C-B7D6-0F4CE47F0F3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0654049" y="0"/>
            <a:ext cx="1294670" cy="1177964"/>
          </a:xfrm>
          <a:custGeom>
            <a:avLst/>
            <a:gdLst>
              <a:gd name="connsiteX0" fmla="*/ 340983 w 1294670"/>
              <a:gd name="connsiteY0" fmla="*/ 0 h 1177964"/>
              <a:gd name="connsiteX1" fmla="*/ 634632 w 1294670"/>
              <a:gd name="connsiteY1" fmla="*/ 0 h 1177964"/>
              <a:gd name="connsiteX2" fmla="*/ 655133 w 1294670"/>
              <a:gd name="connsiteY2" fmla="*/ 56263 h 1177964"/>
              <a:gd name="connsiteX3" fmla="*/ 710099 w 1294670"/>
              <a:gd name="connsiteY3" fmla="*/ 207115 h 1177964"/>
              <a:gd name="connsiteX4" fmla="*/ 768893 w 1294670"/>
              <a:gd name="connsiteY4" fmla="*/ 100714 h 1177964"/>
              <a:gd name="connsiteX5" fmla="*/ 828133 w 1294670"/>
              <a:gd name="connsiteY5" fmla="*/ 21297 h 1177964"/>
              <a:gd name="connsiteX6" fmla="*/ 846479 w 1294670"/>
              <a:gd name="connsiteY6" fmla="*/ 0 h 1177964"/>
              <a:gd name="connsiteX7" fmla="*/ 1083221 w 1294670"/>
              <a:gd name="connsiteY7" fmla="*/ 0 h 1177964"/>
              <a:gd name="connsiteX8" fmla="*/ 1100895 w 1294670"/>
              <a:gd name="connsiteY8" fmla="*/ 22676 h 1177964"/>
              <a:gd name="connsiteX9" fmla="*/ 1125070 w 1294670"/>
              <a:gd name="connsiteY9" fmla="*/ 79598 h 1177964"/>
              <a:gd name="connsiteX10" fmla="*/ 1113960 w 1294670"/>
              <a:gd name="connsiteY10" fmla="*/ 150493 h 1177964"/>
              <a:gd name="connsiteX11" fmla="*/ 937142 w 1294670"/>
              <a:gd name="connsiteY11" fmla="*/ 417624 h 1177964"/>
              <a:gd name="connsiteX12" fmla="*/ 1119777 w 1294670"/>
              <a:gd name="connsiteY12" fmla="*/ 426046 h 1177964"/>
              <a:gd name="connsiteX13" fmla="*/ 1246385 w 1294670"/>
              <a:gd name="connsiteY13" fmla="*/ 451904 h 1177964"/>
              <a:gd name="connsiteX14" fmla="*/ 1288101 w 1294670"/>
              <a:gd name="connsiteY14" fmla="*/ 542252 h 1177964"/>
              <a:gd name="connsiteX15" fmla="*/ 1287905 w 1294670"/>
              <a:gd name="connsiteY15" fmla="*/ 658697 h 1177964"/>
              <a:gd name="connsiteX16" fmla="*/ 1208787 w 1294670"/>
              <a:gd name="connsiteY16" fmla="*/ 713777 h 1177964"/>
              <a:gd name="connsiteX17" fmla="*/ 1158531 w 1294670"/>
              <a:gd name="connsiteY17" fmla="*/ 721803 h 1177964"/>
              <a:gd name="connsiteX18" fmla="*/ 1017492 w 1294670"/>
              <a:gd name="connsiteY18" fmla="*/ 719471 h 1177964"/>
              <a:gd name="connsiteX19" fmla="*/ 877520 w 1294670"/>
              <a:gd name="connsiteY19" fmla="*/ 704842 h 1177964"/>
              <a:gd name="connsiteX20" fmla="*/ 946956 w 1294670"/>
              <a:gd name="connsiteY20" fmla="*/ 961139 h 1177964"/>
              <a:gd name="connsiteX21" fmla="*/ 946445 w 1294670"/>
              <a:gd name="connsiteY21" fmla="*/ 1109769 h 1177964"/>
              <a:gd name="connsiteX22" fmla="*/ 856848 w 1294670"/>
              <a:gd name="connsiteY22" fmla="*/ 1171373 h 1177964"/>
              <a:gd name="connsiteX23" fmla="*/ 760291 w 1294670"/>
              <a:gd name="connsiteY23" fmla="*/ 1170424 h 1177964"/>
              <a:gd name="connsiteX24" fmla="*/ 683819 w 1294670"/>
              <a:gd name="connsiteY24" fmla="*/ 1052279 h 1177964"/>
              <a:gd name="connsiteX25" fmla="*/ 588285 w 1294670"/>
              <a:gd name="connsiteY25" fmla="*/ 754070 h 1177964"/>
              <a:gd name="connsiteX26" fmla="*/ 450492 w 1294670"/>
              <a:gd name="connsiteY26" fmla="*/ 999811 h 1177964"/>
              <a:gd name="connsiteX27" fmla="*/ 344329 w 1294670"/>
              <a:gd name="connsiteY27" fmla="*/ 1109535 h 1177964"/>
              <a:gd name="connsiteX28" fmla="*/ 278138 w 1294670"/>
              <a:gd name="connsiteY28" fmla="*/ 1101311 h 1177964"/>
              <a:gd name="connsiteX29" fmla="*/ 218037 w 1294670"/>
              <a:gd name="connsiteY29" fmla="*/ 1051491 h 1177964"/>
              <a:gd name="connsiteX30" fmla="*/ 200283 w 1294670"/>
              <a:gd name="connsiteY30" fmla="*/ 1027648 h 1177964"/>
              <a:gd name="connsiteX31" fmla="*/ 178891 w 1294670"/>
              <a:gd name="connsiteY31" fmla="*/ 988622 h 1177964"/>
              <a:gd name="connsiteX32" fmla="*/ 191068 w 1294670"/>
              <a:gd name="connsiteY32" fmla="*/ 905431 h 1177964"/>
              <a:gd name="connsiteX33" fmla="*/ 287701 w 1294670"/>
              <a:gd name="connsiteY33" fmla="*/ 705675 h 1177964"/>
              <a:gd name="connsiteX34" fmla="*/ 379748 w 1294670"/>
              <a:gd name="connsiteY34" fmla="*/ 587292 h 1177964"/>
              <a:gd name="connsiteX35" fmla="*/ 262551 w 1294670"/>
              <a:gd name="connsiteY35" fmla="*/ 567207 h 1177964"/>
              <a:gd name="connsiteX36" fmla="*/ 117122 w 1294670"/>
              <a:gd name="connsiteY36" fmla="*/ 529803 h 1177964"/>
              <a:gd name="connsiteX37" fmla="*/ 37132 w 1294670"/>
              <a:gd name="connsiteY37" fmla="*/ 480734 h 1177964"/>
              <a:gd name="connsiteX38" fmla="*/ 7397 w 1294670"/>
              <a:gd name="connsiteY38" fmla="*/ 423639 h 1177964"/>
              <a:gd name="connsiteX39" fmla="*/ 5458 w 1294670"/>
              <a:gd name="connsiteY39" fmla="*/ 331788 h 1177964"/>
              <a:gd name="connsiteX40" fmla="*/ 99324 w 1294670"/>
              <a:gd name="connsiteY40" fmla="*/ 220997 h 1177964"/>
              <a:gd name="connsiteX41" fmla="*/ 183584 w 1294670"/>
              <a:gd name="connsiteY41" fmla="*/ 220878 h 1177964"/>
              <a:gd name="connsiteX42" fmla="*/ 425254 w 1294670"/>
              <a:gd name="connsiteY42" fmla="*/ 291416 h 1177964"/>
              <a:gd name="connsiteX43" fmla="*/ 368986 w 1294670"/>
              <a:gd name="connsiteY43" fmla="*/ 140334 h 1177964"/>
              <a:gd name="connsiteX44" fmla="*/ 359891 w 1294670"/>
              <a:gd name="connsiteY44" fmla="*/ 102376 h 1177964"/>
              <a:gd name="connsiteX45" fmla="*/ 349729 w 1294670"/>
              <a:gd name="connsiteY45" fmla="*/ 76715 h 1177964"/>
              <a:gd name="connsiteX46" fmla="*/ 340401 w 1294670"/>
              <a:gd name="connsiteY46" fmla="*/ 2187 h 1177964"/>
              <a:gd name="connsiteX47" fmla="*/ 340983 w 1294670"/>
              <a:gd name="connsiteY47" fmla="*/ 0 h 11779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</a:cxnLst>
            <a:rect l="l" t="t" r="r" b="b"/>
            <a:pathLst>
              <a:path w="1294670" h="1177964">
                <a:moveTo>
                  <a:pt x="340983" y="0"/>
                </a:moveTo>
                <a:lnTo>
                  <a:pt x="634632" y="0"/>
                </a:lnTo>
                <a:lnTo>
                  <a:pt x="655133" y="56263"/>
                </a:lnTo>
                <a:cubicBezTo>
                  <a:pt x="710099" y="207115"/>
                  <a:pt x="710099" y="207115"/>
                  <a:pt x="710099" y="207115"/>
                </a:cubicBezTo>
                <a:cubicBezTo>
                  <a:pt x="734257" y="157177"/>
                  <a:pt x="731371" y="161882"/>
                  <a:pt x="768893" y="100714"/>
                </a:cubicBezTo>
                <a:cubicBezTo>
                  <a:pt x="791451" y="69220"/>
                  <a:pt x="811121" y="42432"/>
                  <a:pt x="828133" y="21297"/>
                </a:cubicBezTo>
                <a:lnTo>
                  <a:pt x="846479" y="0"/>
                </a:lnTo>
                <a:lnTo>
                  <a:pt x="1083221" y="0"/>
                </a:lnTo>
                <a:lnTo>
                  <a:pt x="1100895" y="22676"/>
                </a:lnTo>
                <a:cubicBezTo>
                  <a:pt x="1112901" y="41373"/>
                  <a:pt x="1120523" y="60619"/>
                  <a:pt x="1125070" y="79598"/>
                </a:cubicBezTo>
                <a:cubicBezTo>
                  <a:pt x="1132346" y="109964"/>
                  <a:pt x="1128392" y="126966"/>
                  <a:pt x="1113960" y="150493"/>
                </a:cubicBezTo>
                <a:cubicBezTo>
                  <a:pt x="937142" y="417624"/>
                  <a:pt x="937142" y="417624"/>
                  <a:pt x="937142" y="417624"/>
                </a:cubicBezTo>
                <a:cubicBezTo>
                  <a:pt x="1119777" y="426046"/>
                  <a:pt x="1119777" y="426046"/>
                  <a:pt x="1119777" y="426046"/>
                </a:cubicBezTo>
                <a:cubicBezTo>
                  <a:pt x="1182329" y="419086"/>
                  <a:pt x="1221039" y="429881"/>
                  <a:pt x="1246385" y="451904"/>
                </a:cubicBezTo>
                <a:cubicBezTo>
                  <a:pt x="1271730" y="473928"/>
                  <a:pt x="1283712" y="507181"/>
                  <a:pt x="1288101" y="542252"/>
                </a:cubicBezTo>
                <a:cubicBezTo>
                  <a:pt x="1296129" y="592508"/>
                  <a:pt x="1297632" y="632285"/>
                  <a:pt x="1287905" y="658697"/>
                </a:cubicBezTo>
                <a:cubicBezTo>
                  <a:pt x="1278179" y="685110"/>
                  <a:pt x="1254337" y="702863"/>
                  <a:pt x="1208787" y="713777"/>
                </a:cubicBezTo>
                <a:cubicBezTo>
                  <a:pt x="1186012" y="719233"/>
                  <a:pt x="1170828" y="722871"/>
                  <a:pt x="1158531" y="721803"/>
                </a:cubicBezTo>
                <a:cubicBezTo>
                  <a:pt x="1131051" y="724374"/>
                  <a:pt x="1120573" y="730898"/>
                  <a:pt x="1017492" y="719471"/>
                </a:cubicBezTo>
                <a:cubicBezTo>
                  <a:pt x="906819" y="709863"/>
                  <a:pt x="928527" y="716704"/>
                  <a:pt x="877520" y="704842"/>
                </a:cubicBezTo>
                <a:cubicBezTo>
                  <a:pt x="946956" y="961139"/>
                  <a:pt x="946956" y="961139"/>
                  <a:pt x="946956" y="961139"/>
                </a:cubicBezTo>
                <a:cubicBezTo>
                  <a:pt x="963327" y="1029464"/>
                  <a:pt x="966649" y="1076832"/>
                  <a:pt x="946445" y="1109769"/>
                </a:cubicBezTo>
                <a:cubicBezTo>
                  <a:pt x="933832" y="1140887"/>
                  <a:pt x="899512" y="1165165"/>
                  <a:pt x="856848" y="1171373"/>
                </a:cubicBezTo>
                <a:cubicBezTo>
                  <a:pt x="818890" y="1180467"/>
                  <a:pt x="786704" y="1180151"/>
                  <a:pt x="760291" y="1170424"/>
                </a:cubicBezTo>
                <a:cubicBezTo>
                  <a:pt x="736764" y="1155992"/>
                  <a:pt x="707781" y="1118785"/>
                  <a:pt x="683819" y="1052279"/>
                </a:cubicBezTo>
                <a:cubicBezTo>
                  <a:pt x="588285" y="754070"/>
                  <a:pt x="588285" y="754070"/>
                  <a:pt x="588285" y="754070"/>
                </a:cubicBezTo>
                <a:cubicBezTo>
                  <a:pt x="450492" y="999811"/>
                  <a:pt x="450492" y="999811"/>
                  <a:pt x="450492" y="999811"/>
                </a:cubicBezTo>
                <a:cubicBezTo>
                  <a:pt x="425266" y="1062047"/>
                  <a:pt x="389879" y="1098621"/>
                  <a:pt x="344329" y="1109535"/>
                </a:cubicBezTo>
                <a:cubicBezTo>
                  <a:pt x="321554" y="1114991"/>
                  <a:pt x="296960" y="1112856"/>
                  <a:pt x="278138" y="1101311"/>
                </a:cubicBezTo>
                <a:cubicBezTo>
                  <a:pt x="251726" y="1091584"/>
                  <a:pt x="235791" y="1075333"/>
                  <a:pt x="218037" y="1051491"/>
                </a:cubicBezTo>
                <a:cubicBezTo>
                  <a:pt x="213331" y="1048604"/>
                  <a:pt x="206807" y="1038126"/>
                  <a:pt x="200283" y="1027648"/>
                </a:cubicBezTo>
                <a:cubicBezTo>
                  <a:pt x="189053" y="1014284"/>
                  <a:pt x="177824" y="1000919"/>
                  <a:pt x="178891" y="988622"/>
                </a:cubicBezTo>
                <a:cubicBezTo>
                  <a:pt x="170548" y="970553"/>
                  <a:pt x="175569" y="941254"/>
                  <a:pt x="191068" y="905431"/>
                </a:cubicBezTo>
                <a:cubicBezTo>
                  <a:pt x="198976" y="871426"/>
                  <a:pt x="234679" y="802666"/>
                  <a:pt x="287701" y="705675"/>
                </a:cubicBezTo>
                <a:cubicBezTo>
                  <a:pt x="317632" y="646326"/>
                  <a:pt x="376862" y="591998"/>
                  <a:pt x="379748" y="587292"/>
                </a:cubicBezTo>
                <a:cubicBezTo>
                  <a:pt x="362746" y="583338"/>
                  <a:pt x="304147" y="573296"/>
                  <a:pt x="262551" y="567207"/>
                </a:cubicBezTo>
                <a:cubicBezTo>
                  <a:pt x="248435" y="558548"/>
                  <a:pt x="186950" y="553210"/>
                  <a:pt x="117122" y="529803"/>
                </a:cubicBezTo>
                <a:cubicBezTo>
                  <a:pt x="51999" y="509282"/>
                  <a:pt x="74774" y="503825"/>
                  <a:pt x="37132" y="480734"/>
                </a:cubicBezTo>
                <a:cubicBezTo>
                  <a:pt x="23016" y="472075"/>
                  <a:pt x="14673" y="454005"/>
                  <a:pt x="7397" y="423639"/>
                </a:cubicBezTo>
                <a:cubicBezTo>
                  <a:pt x="-4584" y="390386"/>
                  <a:pt x="437" y="361087"/>
                  <a:pt x="5458" y="331788"/>
                </a:cubicBezTo>
                <a:cubicBezTo>
                  <a:pt x="12614" y="277895"/>
                  <a:pt x="46182" y="233729"/>
                  <a:pt x="99324" y="220997"/>
                </a:cubicBezTo>
                <a:cubicBezTo>
                  <a:pt x="122099" y="215540"/>
                  <a:pt x="146693" y="217675"/>
                  <a:pt x="183584" y="220878"/>
                </a:cubicBezTo>
                <a:cubicBezTo>
                  <a:pt x="312762" y="274216"/>
                  <a:pt x="310943" y="266625"/>
                  <a:pt x="425254" y="291416"/>
                </a:cubicBezTo>
                <a:cubicBezTo>
                  <a:pt x="368986" y="140334"/>
                  <a:pt x="368986" y="140334"/>
                  <a:pt x="368986" y="140334"/>
                </a:cubicBezTo>
                <a:cubicBezTo>
                  <a:pt x="370053" y="128037"/>
                  <a:pt x="366415" y="112854"/>
                  <a:pt x="359891" y="102376"/>
                </a:cubicBezTo>
                <a:cubicBezTo>
                  <a:pt x="358072" y="94784"/>
                  <a:pt x="351548" y="84306"/>
                  <a:pt x="349729" y="76715"/>
                </a:cubicBezTo>
                <a:cubicBezTo>
                  <a:pt x="342453" y="46349"/>
                  <a:pt x="339615" y="21943"/>
                  <a:pt x="340401" y="2187"/>
                </a:cubicBezTo>
                <a:lnTo>
                  <a:pt x="340983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4DE2ADF-7550-4E57-A8CB-EC53AC0A07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Sunday, January 31, 20XX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4617D2E-8DED-4400-8E86-4FC2EB7FB6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Sample Footer Text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B206A86-FA64-4378-BF55-5E12CC4A9E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1B6DD-29C1-4FEA-923F-71EA1347694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0079020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3 Colored Boxes (no background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Straight Connector 11"/>
          <p:cNvCxnSpPr/>
          <p:nvPr userDrawn="1"/>
        </p:nvCxnSpPr>
        <p:spPr>
          <a:xfrm>
            <a:off x="606778" y="5714998"/>
            <a:ext cx="10975621" cy="31750"/>
          </a:xfrm>
          <a:prstGeom prst="line">
            <a:avLst/>
          </a:prstGeom>
          <a:ln w="12700">
            <a:solidFill>
              <a:srgbClr val="B8B615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6183488" y="1545172"/>
            <a:ext cx="5398912" cy="3936994"/>
          </a:xfrm>
          <a:solidFill>
            <a:srgbClr val="009BB0"/>
          </a:solidFill>
        </p:spPr>
        <p:txBody>
          <a:bodyPr lIns="182880" tIns="182880" rIns="182880" bIns="182880">
            <a:norm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8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Text Here</a:t>
            </a:r>
          </a:p>
        </p:txBody>
      </p:sp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609600" y="306387"/>
            <a:ext cx="10972800" cy="1043824"/>
          </a:xfrm>
        </p:spPr>
        <p:txBody>
          <a:bodyPr>
            <a:noAutofit/>
          </a:bodyPr>
          <a:lstStyle>
            <a:lvl1pPr algn="ctr">
              <a:defRPr lang="en-US" sz="3600" b="1" i="0" kern="1200" dirty="0" smtClean="0">
                <a:solidFill>
                  <a:srgbClr val="009BB0"/>
                </a:solidFill>
                <a:latin typeface="Franklin Gothic Medium"/>
                <a:ea typeface="+mj-ea"/>
                <a:cs typeface="Franklin Gothic Medium"/>
              </a:defRPr>
            </a:lvl1pPr>
          </a:lstStyle>
          <a:p>
            <a:r>
              <a:rPr lang="en-US" dirty="0"/>
              <a:t>Title Goes Here</a:t>
            </a:r>
          </a:p>
        </p:txBody>
      </p:sp>
      <p:sp>
        <p:nvSpPr>
          <p:cNvPr id="18" name="Text Placeholder 6"/>
          <p:cNvSpPr>
            <a:spLocks noGrp="1"/>
          </p:cNvSpPr>
          <p:nvPr>
            <p:ph type="body" sz="quarter" idx="11" hasCustomPrompt="1"/>
          </p:nvPr>
        </p:nvSpPr>
        <p:spPr>
          <a:xfrm>
            <a:off x="609600" y="1545172"/>
            <a:ext cx="5398912" cy="1902544"/>
          </a:xfrm>
          <a:solidFill>
            <a:srgbClr val="B8B615"/>
          </a:solidFill>
        </p:spPr>
        <p:txBody>
          <a:bodyPr lIns="182880" tIns="182880" rIns="182880" bIns="182880">
            <a:noAutofit/>
          </a:bodyPr>
          <a:lstStyle>
            <a:lvl1pPr marL="0" indent="0">
              <a:buNone/>
              <a:defRPr sz="1800" b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Text Here</a:t>
            </a:r>
          </a:p>
        </p:txBody>
      </p:sp>
      <p:sp>
        <p:nvSpPr>
          <p:cNvPr id="19" name="Text Placeholder 6"/>
          <p:cNvSpPr>
            <a:spLocks noGrp="1"/>
          </p:cNvSpPr>
          <p:nvPr>
            <p:ph type="body" sz="quarter" idx="15" hasCustomPrompt="1"/>
          </p:nvPr>
        </p:nvSpPr>
        <p:spPr>
          <a:xfrm>
            <a:off x="609600" y="3579622"/>
            <a:ext cx="5398912" cy="1902544"/>
          </a:xfrm>
          <a:solidFill>
            <a:srgbClr val="301672"/>
          </a:solidFill>
        </p:spPr>
        <p:txBody>
          <a:bodyPr lIns="182880" tIns="182880" rIns="182880" bIns="182880">
            <a:normAutofit/>
          </a:bodyPr>
          <a:lstStyle>
            <a:lvl1pPr marL="0" indent="0">
              <a:buNone/>
              <a:defRPr sz="18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Text Here</a:t>
            </a:r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20" hasCustomPrompt="1"/>
          </p:nvPr>
        </p:nvSpPr>
        <p:spPr>
          <a:xfrm>
            <a:off x="606779" y="5979583"/>
            <a:ext cx="2717172" cy="626378"/>
          </a:xfrm>
          <a:ln>
            <a:noFill/>
          </a:ln>
        </p:spPr>
        <p:txBody>
          <a:bodyPr>
            <a:normAutofit/>
          </a:bodyPr>
          <a:lstStyle>
            <a:lvl1pPr marL="0" indent="0">
              <a:buNone/>
              <a:defRPr sz="1400" b="1" i="0" baseline="0">
                <a:ln>
                  <a:solidFill>
                    <a:schemeClr val="bg1">
                      <a:lumMod val="65000"/>
                    </a:schemeClr>
                  </a:solidFill>
                </a:ln>
              </a:defRPr>
            </a:lvl1pPr>
          </a:lstStyle>
          <a:p>
            <a:r>
              <a:rPr lang="en-US" dirty="0"/>
              <a:t>Add Logo</a:t>
            </a:r>
          </a:p>
        </p:txBody>
      </p:sp>
    </p:spTree>
    <p:extLst>
      <p:ext uri="{BB962C8B-B14F-4D97-AF65-F5344CB8AC3E}">
        <p14:creationId xmlns:p14="http://schemas.microsoft.com/office/powerpoint/2010/main" val="2441682539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3 Colored Boxes (Horizontal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Straight Connector 11"/>
          <p:cNvCxnSpPr/>
          <p:nvPr userDrawn="1"/>
        </p:nvCxnSpPr>
        <p:spPr>
          <a:xfrm>
            <a:off x="606778" y="5714998"/>
            <a:ext cx="10975621" cy="31750"/>
          </a:xfrm>
          <a:prstGeom prst="line">
            <a:avLst/>
          </a:prstGeom>
          <a:ln w="12700">
            <a:solidFill>
              <a:srgbClr val="B8B615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Title 1"/>
          <p:cNvSpPr>
            <a:spLocks noGrp="1"/>
          </p:cNvSpPr>
          <p:nvPr>
            <p:ph type="title" hasCustomPrompt="1"/>
          </p:nvPr>
        </p:nvSpPr>
        <p:spPr>
          <a:xfrm>
            <a:off x="609600" y="306387"/>
            <a:ext cx="10972800" cy="1043824"/>
          </a:xfrm>
        </p:spPr>
        <p:txBody>
          <a:bodyPr>
            <a:noAutofit/>
          </a:bodyPr>
          <a:lstStyle>
            <a:lvl1pPr algn="ctr">
              <a:defRPr lang="en-US" sz="3600" b="1" i="0" kern="1200" dirty="0" smtClean="0">
                <a:solidFill>
                  <a:srgbClr val="009BB0"/>
                </a:solidFill>
                <a:latin typeface="Franklin Gothic Medium"/>
                <a:ea typeface="+mj-ea"/>
                <a:cs typeface="Franklin Gothic Medium"/>
              </a:defRPr>
            </a:lvl1pPr>
          </a:lstStyle>
          <a:p>
            <a:r>
              <a:rPr lang="en-US" dirty="0"/>
              <a:t>Title Goes Here</a:t>
            </a:r>
          </a:p>
        </p:txBody>
      </p:sp>
      <p:sp>
        <p:nvSpPr>
          <p:cNvPr id="18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609601" y="1525514"/>
            <a:ext cx="10975623" cy="1216452"/>
          </a:xfrm>
          <a:solidFill>
            <a:srgbClr val="009BB0"/>
          </a:solidFill>
        </p:spPr>
        <p:txBody>
          <a:bodyPr lIns="182880" tIns="182880" rIns="182880" bIns="182880" anchor="ctr">
            <a:normAutofit/>
          </a:bodyPr>
          <a:lstStyle>
            <a:lvl1pPr marL="0" indent="0">
              <a:spcBef>
                <a:spcPts val="0"/>
              </a:spcBef>
              <a:buNone/>
              <a:defRPr sz="22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Text Here</a:t>
            </a:r>
          </a:p>
        </p:txBody>
      </p:sp>
      <p:sp>
        <p:nvSpPr>
          <p:cNvPr id="23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612423" y="2913539"/>
            <a:ext cx="10972800" cy="1234463"/>
          </a:xfrm>
          <a:solidFill>
            <a:srgbClr val="EF4123"/>
          </a:solidFill>
        </p:spPr>
        <p:txBody>
          <a:bodyPr lIns="182880" tIns="182880" rIns="182880" bIns="182880" anchor="ctr">
            <a:normAutofit/>
          </a:bodyPr>
          <a:lstStyle>
            <a:lvl1pPr marL="0" indent="0">
              <a:spcBef>
                <a:spcPts val="0"/>
              </a:spcBef>
              <a:buNone/>
              <a:defRPr sz="22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Text Here</a:t>
            </a:r>
          </a:p>
        </p:txBody>
      </p:sp>
      <p:sp>
        <p:nvSpPr>
          <p:cNvPr id="24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609601" y="4309188"/>
            <a:ext cx="10975623" cy="1216452"/>
          </a:xfrm>
          <a:solidFill>
            <a:srgbClr val="301672"/>
          </a:solidFill>
        </p:spPr>
        <p:txBody>
          <a:bodyPr lIns="182880" tIns="182880" rIns="182880" bIns="182880" anchor="ctr">
            <a:normAutofit/>
          </a:bodyPr>
          <a:lstStyle>
            <a:lvl1pPr marL="0" indent="0">
              <a:spcBef>
                <a:spcPts val="0"/>
              </a:spcBef>
              <a:buNone/>
              <a:defRPr sz="22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Text Here</a:t>
            </a:r>
          </a:p>
        </p:txBody>
      </p:sp>
      <p:sp>
        <p:nvSpPr>
          <p:cNvPr id="9" name="Picture Placeholder 10"/>
          <p:cNvSpPr>
            <a:spLocks noGrp="1"/>
          </p:cNvSpPr>
          <p:nvPr>
            <p:ph type="pic" sz="quarter" idx="20" hasCustomPrompt="1"/>
          </p:nvPr>
        </p:nvSpPr>
        <p:spPr>
          <a:xfrm>
            <a:off x="606779" y="5979583"/>
            <a:ext cx="2717172" cy="626378"/>
          </a:xfrm>
          <a:ln>
            <a:noFill/>
          </a:ln>
        </p:spPr>
        <p:txBody>
          <a:bodyPr>
            <a:normAutofit/>
          </a:bodyPr>
          <a:lstStyle>
            <a:lvl1pPr marL="0" indent="0">
              <a:buNone/>
              <a:defRPr sz="1400" b="1" i="0" baseline="0">
                <a:ln>
                  <a:solidFill>
                    <a:schemeClr val="bg1">
                      <a:lumMod val="65000"/>
                    </a:schemeClr>
                  </a:solidFill>
                </a:ln>
              </a:defRPr>
            </a:lvl1pPr>
          </a:lstStyle>
          <a:p>
            <a:r>
              <a:rPr lang="en-US" dirty="0"/>
              <a:t>Add Logo</a:t>
            </a:r>
          </a:p>
        </p:txBody>
      </p:sp>
    </p:spTree>
    <p:extLst>
      <p:ext uri="{BB962C8B-B14F-4D97-AF65-F5344CB8AC3E}">
        <p14:creationId xmlns:p14="http://schemas.microsoft.com/office/powerpoint/2010/main" val="3619742980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4 Colored Bo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Straight Connector 11"/>
          <p:cNvCxnSpPr/>
          <p:nvPr userDrawn="1"/>
        </p:nvCxnSpPr>
        <p:spPr>
          <a:xfrm>
            <a:off x="606778" y="5714998"/>
            <a:ext cx="10975621" cy="31750"/>
          </a:xfrm>
          <a:prstGeom prst="line">
            <a:avLst/>
          </a:prstGeom>
          <a:ln w="12700">
            <a:solidFill>
              <a:srgbClr val="B8B615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Title 1"/>
          <p:cNvSpPr>
            <a:spLocks noGrp="1"/>
          </p:cNvSpPr>
          <p:nvPr>
            <p:ph type="title" hasCustomPrompt="1"/>
          </p:nvPr>
        </p:nvSpPr>
        <p:spPr>
          <a:xfrm>
            <a:off x="609600" y="306387"/>
            <a:ext cx="10972800" cy="1043824"/>
          </a:xfrm>
        </p:spPr>
        <p:txBody>
          <a:bodyPr>
            <a:noAutofit/>
          </a:bodyPr>
          <a:lstStyle>
            <a:lvl1pPr algn="ctr">
              <a:defRPr lang="en-US" sz="3600" b="1" i="0" kern="1200" dirty="0" smtClean="0">
                <a:solidFill>
                  <a:srgbClr val="009BB0"/>
                </a:solidFill>
                <a:latin typeface="Franklin Gothic Medium"/>
                <a:ea typeface="+mj-ea"/>
                <a:cs typeface="Franklin Gothic Medium"/>
              </a:defRPr>
            </a:lvl1pPr>
          </a:lstStyle>
          <a:p>
            <a:r>
              <a:rPr lang="en-US" dirty="0"/>
              <a:t>Title Goes Here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1" hasCustomPrompt="1"/>
          </p:nvPr>
        </p:nvSpPr>
        <p:spPr>
          <a:xfrm>
            <a:off x="609600" y="1502838"/>
            <a:ext cx="5398912" cy="1926165"/>
          </a:xfrm>
          <a:solidFill>
            <a:srgbClr val="B8B615"/>
          </a:solidFill>
        </p:spPr>
        <p:txBody>
          <a:bodyPr lIns="182880" tIns="182880" rIns="182880" bIns="182880">
            <a:noAutofit/>
          </a:bodyPr>
          <a:lstStyle>
            <a:lvl1pPr marL="0" indent="0">
              <a:buNone/>
              <a:defRPr sz="1800" b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Text Here</a:t>
            </a:r>
          </a:p>
        </p:txBody>
      </p:sp>
      <p:sp>
        <p:nvSpPr>
          <p:cNvPr id="18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6183488" y="1502838"/>
            <a:ext cx="5398912" cy="1926165"/>
          </a:xfrm>
          <a:solidFill>
            <a:srgbClr val="009BB0"/>
          </a:solidFill>
        </p:spPr>
        <p:txBody>
          <a:bodyPr lIns="182880" tIns="182880" rIns="182880" bIns="182880">
            <a:normAutofit/>
          </a:bodyPr>
          <a:lstStyle>
            <a:lvl1pPr marL="0" indent="0">
              <a:buNone/>
              <a:defRPr sz="18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Text Here</a:t>
            </a:r>
          </a:p>
        </p:txBody>
      </p:sp>
      <p:sp>
        <p:nvSpPr>
          <p:cNvPr id="23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609600" y="3556001"/>
            <a:ext cx="5398912" cy="1926165"/>
          </a:xfrm>
          <a:solidFill>
            <a:srgbClr val="EF4123"/>
          </a:solidFill>
        </p:spPr>
        <p:txBody>
          <a:bodyPr lIns="182880" tIns="182880" rIns="182880" bIns="182880">
            <a:normAutofit/>
          </a:bodyPr>
          <a:lstStyle>
            <a:lvl1pPr marL="0" indent="0">
              <a:buNone/>
              <a:defRPr sz="18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Text Here</a:t>
            </a:r>
          </a:p>
        </p:txBody>
      </p:sp>
      <p:sp>
        <p:nvSpPr>
          <p:cNvPr id="24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6183488" y="3556001"/>
            <a:ext cx="5398912" cy="1926165"/>
          </a:xfrm>
          <a:solidFill>
            <a:srgbClr val="301672"/>
          </a:solidFill>
        </p:spPr>
        <p:txBody>
          <a:bodyPr lIns="182880" tIns="182880" rIns="182880" bIns="182880">
            <a:normAutofit/>
          </a:bodyPr>
          <a:lstStyle>
            <a:lvl1pPr marL="0" indent="0">
              <a:buNone/>
              <a:defRPr sz="18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Text Here</a:t>
            </a:r>
          </a:p>
        </p:txBody>
      </p:sp>
      <p:sp>
        <p:nvSpPr>
          <p:cNvPr id="10" name="Picture Placeholder 10"/>
          <p:cNvSpPr>
            <a:spLocks noGrp="1"/>
          </p:cNvSpPr>
          <p:nvPr>
            <p:ph type="pic" sz="quarter" idx="20" hasCustomPrompt="1"/>
          </p:nvPr>
        </p:nvSpPr>
        <p:spPr>
          <a:xfrm>
            <a:off x="606779" y="5979583"/>
            <a:ext cx="2717172" cy="626378"/>
          </a:xfrm>
          <a:ln>
            <a:noFill/>
          </a:ln>
        </p:spPr>
        <p:txBody>
          <a:bodyPr>
            <a:normAutofit/>
          </a:bodyPr>
          <a:lstStyle>
            <a:lvl1pPr marL="0" indent="0">
              <a:buNone/>
              <a:defRPr sz="1400" b="1" i="0" baseline="0">
                <a:ln>
                  <a:solidFill>
                    <a:schemeClr val="bg1">
                      <a:lumMod val="65000"/>
                    </a:schemeClr>
                  </a:solidFill>
                </a:ln>
              </a:defRPr>
            </a:lvl1pPr>
          </a:lstStyle>
          <a:p>
            <a:r>
              <a:rPr lang="en-US" dirty="0"/>
              <a:t>Add Logo</a:t>
            </a:r>
          </a:p>
        </p:txBody>
      </p:sp>
    </p:spTree>
    <p:extLst>
      <p:ext uri="{BB962C8B-B14F-4D97-AF65-F5344CB8AC3E}">
        <p14:creationId xmlns:p14="http://schemas.microsoft.com/office/powerpoint/2010/main" val="1876748463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4 Outlined Boxes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Straight Connector 11"/>
          <p:cNvCxnSpPr/>
          <p:nvPr userDrawn="1"/>
        </p:nvCxnSpPr>
        <p:spPr>
          <a:xfrm>
            <a:off x="606778" y="5714998"/>
            <a:ext cx="10975621" cy="31750"/>
          </a:xfrm>
          <a:prstGeom prst="line">
            <a:avLst/>
          </a:prstGeom>
          <a:ln w="12700">
            <a:solidFill>
              <a:srgbClr val="B8B615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Title 1"/>
          <p:cNvSpPr>
            <a:spLocks noGrp="1"/>
          </p:cNvSpPr>
          <p:nvPr>
            <p:ph type="title" hasCustomPrompt="1"/>
          </p:nvPr>
        </p:nvSpPr>
        <p:spPr>
          <a:xfrm>
            <a:off x="609600" y="306387"/>
            <a:ext cx="10972800" cy="1043824"/>
          </a:xfrm>
        </p:spPr>
        <p:txBody>
          <a:bodyPr>
            <a:noAutofit/>
          </a:bodyPr>
          <a:lstStyle>
            <a:lvl1pPr algn="ctr">
              <a:defRPr lang="en-US" sz="3600" b="1" i="0" kern="1200" dirty="0" smtClean="0">
                <a:solidFill>
                  <a:srgbClr val="009BB0"/>
                </a:solidFill>
                <a:latin typeface="Franklin Gothic Medium"/>
                <a:ea typeface="+mj-ea"/>
                <a:cs typeface="Franklin Gothic Medium"/>
              </a:defRPr>
            </a:lvl1pPr>
          </a:lstStyle>
          <a:p>
            <a:r>
              <a:rPr lang="en-US" dirty="0"/>
              <a:t>Title Goes Here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1" hasCustomPrompt="1"/>
          </p:nvPr>
        </p:nvSpPr>
        <p:spPr>
          <a:xfrm>
            <a:off x="609600" y="1566337"/>
            <a:ext cx="5398912" cy="1894415"/>
          </a:xfrm>
          <a:noFill/>
          <a:ln w="38100" cmpd="sng">
            <a:solidFill>
              <a:srgbClr val="B8B615"/>
            </a:solidFill>
          </a:ln>
        </p:spPr>
        <p:txBody>
          <a:bodyPr lIns="182880" tIns="182880" rIns="182880" bIns="182880">
            <a:noAutofit/>
          </a:bodyPr>
          <a:lstStyle>
            <a:lvl1pPr marL="0" indent="0">
              <a:buNone/>
              <a:defRPr sz="1800" b="1" baseline="0">
                <a:solidFill>
                  <a:srgbClr val="301672"/>
                </a:solidFill>
              </a:defRPr>
            </a:lvl1pPr>
          </a:lstStyle>
          <a:p>
            <a:pPr lvl="0"/>
            <a:r>
              <a:rPr lang="en-US" dirty="0"/>
              <a:t>Text Here</a:t>
            </a:r>
          </a:p>
        </p:txBody>
      </p:sp>
      <p:sp>
        <p:nvSpPr>
          <p:cNvPr id="18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6183488" y="1566337"/>
            <a:ext cx="5398912" cy="1894415"/>
          </a:xfrm>
          <a:solidFill>
            <a:srgbClr val="FFFFFF"/>
          </a:solidFill>
          <a:ln w="38100" cmpd="sng">
            <a:solidFill>
              <a:srgbClr val="009BB0"/>
            </a:solidFill>
          </a:ln>
        </p:spPr>
        <p:txBody>
          <a:bodyPr lIns="182880" tIns="182880" rIns="182880" bIns="182880">
            <a:normAutofit/>
          </a:bodyPr>
          <a:lstStyle>
            <a:lvl1pPr marL="0" indent="0">
              <a:buNone/>
              <a:defRPr sz="1800" b="1">
                <a:solidFill>
                  <a:srgbClr val="301672"/>
                </a:solidFill>
              </a:defRPr>
            </a:lvl1pPr>
          </a:lstStyle>
          <a:p>
            <a:pPr lvl="0"/>
            <a:r>
              <a:rPr lang="en-US" dirty="0"/>
              <a:t>Text Here</a:t>
            </a:r>
          </a:p>
        </p:txBody>
      </p:sp>
      <p:sp>
        <p:nvSpPr>
          <p:cNvPr id="23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609600" y="3587751"/>
            <a:ext cx="5398912" cy="1894415"/>
          </a:xfrm>
          <a:solidFill>
            <a:srgbClr val="FFFFFF"/>
          </a:solidFill>
          <a:ln w="38100" cmpd="sng">
            <a:solidFill>
              <a:srgbClr val="EF4123"/>
            </a:solidFill>
          </a:ln>
        </p:spPr>
        <p:txBody>
          <a:bodyPr lIns="182880" tIns="182880" rIns="182880" bIns="182880">
            <a:normAutofit/>
          </a:bodyPr>
          <a:lstStyle>
            <a:lvl1pPr marL="0" indent="0">
              <a:buNone/>
              <a:defRPr sz="1800" b="1">
                <a:solidFill>
                  <a:srgbClr val="301672"/>
                </a:solidFill>
              </a:defRPr>
            </a:lvl1pPr>
          </a:lstStyle>
          <a:p>
            <a:pPr lvl="0"/>
            <a:r>
              <a:rPr lang="en-US" dirty="0"/>
              <a:t>Text Here</a:t>
            </a:r>
          </a:p>
        </p:txBody>
      </p:sp>
      <p:sp>
        <p:nvSpPr>
          <p:cNvPr id="24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6183488" y="3587751"/>
            <a:ext cx="5398912" cy="1894415"/>
          </a:xfrm>
          <a:solidFill>
            <a:srgbClr val="FFFFFF"/>
          </a:solidFill>
          <a:ln w="38100" cmpd="sng">
            <a:solidFill>
              <a:srgbClr val="301672"/>
            </a:solidFill>
          </a:ln>
        </p:spPr>
        <p:txBody>
          <a:bodyPr lIns="182880" tIns="182880" rIns="182880" bIns="182880">
            <a:normAutofit/>
          </a:bodyPr>
          <a:lstStyle>
            <a:lvl1pPr marL="0" indent="0">
              <a:buNone/>
              <a:defRPr sz="1800" b="1">
                <a:solidFill>
                  <a:srgbClr val="301672"/>
                </a:solidFill>
              </a:defRPr>
            </a:lvl1pPr>
          </a:lstStyle>
          <a:p>
            <a:pPr lvl="0"/>
            <a:r>
              <a:rPr lang="en-US" dirty="0"/>
              <a:t>Text Here</a:t>
            </a:r>
          </a:p>
        </p:txBody>
      </p:sp>
      <p:sp>
        <p:nvSpPr>
          <p:cNvPr id="10" name="Picture Placeholder 10"/>
          <p:cNvSpPr>
            <a:spLocks noGrp="1"/>
          </p:cNvSpPr>
          <p:nvPr>
            <p:ph type="pic" sz="quarter" idx="20" hasCustomPrompt="1"/>
          </p:nvPr>
        </p:nvSpPr>
        <p:spPr>
          <a:xfrm>
            <a:off x="606779" y="5979583"/>
            <a:ext cx="2717172" cy="626378"/>
          </a:xfrm>
          <a:ln>
            <a:noFill/>
          </a:ln>
        </p:spPr>
        <p:txBody>
          <a:bodyPr>
            <a:normAutofit/>
          </a:bodyPr>
          <a:lstStyle>
            <a:lvl1pPr marL="0" indent="0">
              <a:buNone/>
              <a:defRPr sz="1400" b="1" i="0" baseline="0">
                <a:ln>
                  <a:solidFill>
                    <a:schemeClr val="bg1">
                      <a:lumMod val="65000"/>
                    </a:schemeClr>
                  </a:solidFill>
                </a:ln>
              </a:defRPr>
            </a:lvl1pPr>
          </a:lstStyle>
          <a:p>
            <a:r>
              <a:rPr lang="en-US" dirty="0"/>
              <a:t>Add Logo</a:t>
            </a:r>
          </a:p>
        </p:txBody>
      </p:sp>
    </p:spTree>
    <p:extLst>
      <p:ext uri="{BB962C8B-B14F-4D97-AF65-F5344CB8AC3E}">
        <p14:creationId xmlns:p14="http://schemas.microsoft.com/office/powerpoint/2010/main" val="1117521513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+ 4 Boxes with Titl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Straight Connector 11"/>
          <p:cNvCxnSpPr/>
          <p:nvPr userDrawn="1"/>
        </p:nvCxnSpPr>
        <p:spPr>
          <a:xfrm>
            <a:off x="606778" y="5714998"/>
            <a:ext cx="10975621" cy="31750"/>
          </a:xfrm>
          <a:prstGeom prst="line">
            <a:avLst/>
          </a:prstGeom>
          <a:ln w="12700">
            <a:solidFill>
              <a:srgbClr val="B8B615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Title 1"/>
          <p:cNvSpPr>
            <a:spLocks noGrp="1"/>
          </p:cNvSpPr>
          <p:nvPr>
            <p:ph type="title" hasCustomPrompt="1"/>
          </p:nvPr>
        </p:nvSpPr>
        <p:spPr>
          <a:xfrm>
            <a:off x="609600" y="306387"/>
            <a:ext cx="10972800" cy="1043824"/>
          </a:xfrm>
        </p:spPr>
        <p:txBody>
          <a:bodyPr>
            <a:noAutofit/>
          </a:bodyPr>
          <a:lstStyle>
            <a:lvl1pPr algn="ctr">
              <a:defRPr lang="en-US" sz="3600" b="1" i="0" kern="1200" dirty="0" smtClean="0">
                <a:solidFill>
                  <a:srgbClr val="009BB0"/>
                </a:solidFill>
                <a:latin typeface="Franklin Gothic Medium"/>
                <a:ea typeface="+mj-ea"/>
                <a:cs typeface="Franklin Gothic Medium"/>
              </a:defRPr>
            </a:lvl1pPr>
          </a:lstStyle>
          <a:p>
            <a:r>
              <a:rPr lang="en-US" dirty="0"/>
              <a:t>Title Goes Here</a:t>
            </a:r>
          </a:p>
        </p:txBody>
      </p:sp>
      <p:sp>
        <p:nvSpPr>
          <p:cNvPr id="18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6183488" y="3085630"/>
            <a:ext cx="5398912" cy="343372"/>
          </a:xfrm>
          <a:solidFill>
            <a:srgbClr val="009BB0"/>
          </a:solidFill>
        </p:spPr>
        <p:txBody>
          <a:bodyPr lIns="182880" tIns="45720" rIns="182880" bIns="27432" anchor="t">
            <a:normAutofit/>
          </a:bodyPr>
          <a:lstStyle>
            <a:lvl1pPr marL="0" indent="0">
              <a:buNone/>
              <a:defRPr sz="15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Text Here</a:t>
            </a:r>
          </a:p>
        </p:txBody>
      </p:sp>
      <p:sp>
        <p:nvSpPr>
          <p:cNvPr id="23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609600" y="5138793"/>
            <a:ext cx="5398912" cy="343372"/>
          </a:xfrm>
          <a:solidFill>
            <a:srgbClr val="EF4123"/>
          </a:solidFill>
        </p:spPr>
        <p:txBody>
          <a:bodyPr lIns="182880" tIns="45720" rIns="182880" bIns="27432" anchor="t">
            <a:normAutofit/>
          </a:bodyPr>
          <a:lstStyle>
            <a:lvl1pPr marL="0" indent="0">
              <a:buNone/>
              <a:defRPr sz="15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Text Here</a:t>
            </a:r>
          </a:p>
        </p:txBody>
      </p:sp>
      <p:sp>
        <p:nvSpPr>
          <p:cNvPr id="24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6183488" y="5138793"/>
            <a:ext cx="5398912" cy="343372"/>
          </a:xfrm>
          <a:solidFill>
            <a:srgbClr val="301672"/>
          </a:solidFill>
        </p:spPr>
        <p:txBody>
          <a:bodyPr lIns="182880" tIns="45720" rIns="182880" bIns="27432" anchor="t">
            <a:normAutofit/>
          </a:bodyPr>
          <a:lstStyle>
            <a:lvl1pPr marL="0" indent="0">
              <a:buNone/>
              <a:defRPr sz="15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Text Here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1" hasCustomPrompt="1"/>
          </p:nvPr>
        </p:nvSpPr>
        <p:spPr>
          <a:xfrm>
            <a:off x="609600" y="3085630"/>
            <a:ext cx="5398912" cy="343372"/>
          </a:xfrm>
          <a:solidFill>
            <a:srgbClr val="B8B615"/>
          </a:solidFill>
        </p:spPr>
        <p:txBody>
          <a:bodyPr lIns="182880" tIns="45720" rIns="182880" bIns="27432" anchor="t">
            <a:noAutofit/>
          </a:bodyPr>
          <a:lstStyle>
            <a:lvl1pPr marL="0" indent="0">
              <a:buNone/>
              <a:defRPr sz="1500" b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Text Here</a:t>
            </a:r>
          </a:p>
        </p:txBody>
      </p:sp>
      <p:sp>
        <p:nvSpPr>
          <p:cNvPr id="15" name="Picture Placeholder 9"/>
          <p:cNvSpPr>
            <a:spLocks noGrp="1"/>
          </p:cNvSpPr>
          <p:nvPr>
            <p:ph type="pic" sz="quarter" idx="23" hasCustomPrompt="1"/>
          </p:nvPr>
        </p:nvSpPr>
        <p:spPr>
          <a:xfrm>
            <a:off x="606778" y="1502836"/>
            <a:ext cx="5401735" cy="1582794"/>
          </a:xfrm>
        </p:spPr>
        <p:txBody>
          <a:bodyPr lIns="182880" tIns="182880" rIns="182880" bIns="182880">
            <a:normAutofit/>
          </a:bodyPr>
          <a:lstStyle>
            <a:lvl1pPr marL="0" indent="0">
              <a:buNone/>
              <a:defRPr sz="1400" b="1" i="0" baseline="0">
                <a:solidFill>
                  <a:srgbClr val="595959"/>
                </a:solidFill>
              </a:defRPr>
            </a:lvl1pPr>
          </a:lstStyle>
          <a:p>
            <a:r>
              <a:rPr lang="en-US" dirty="0"/>
              <a:t>Add Picture</a:t>
            </a:r>
          </a:p>
        </p:txBody>
      </p:sp>
      <p:sp>
        <p:nvSpPr>
          <p:cNvPr id="16" name="Picture Placeholder 9"/>
          <p:cNvSpPr>
            <a:spLocks noGrp="1"/>
          </p:cNvSpPr>
          <p:nvPr>
            <p:ph type="pic" sz="quarter" idx="24" hasCustomPrompt="1"/>
          </p:nvPr>
        </p:nvSpPr>
        <p:spPr>
          <a:xfrm>
            <a:off x="6183489" y="1502836"/>
            <a:ext cx="5401735" cy="1582794"/>
          </a:xfrm>
        </p:spPr>
        <p:txBody>
          <a:bodyPr lIns="182880" tIns="182880" rIns="182880" bIns="182880">
            <a:normAutofit/>
          </a:bodyPr>
          <a:lstStyle>
            <a:lvl1pPr marL="0" indent="0">
              <a:buNone/>
              <a:defRPr sz="1400" b="1" i="0" baseline="0">
                <a:solidFill>
                  <a:srgbClr val="595959"/>
                </a:solidFill>
              </a:defRPr>
            </a:lvl1pPr>
          </a:lstStyle>
          <a:p>
            <a:r>
              <a:rPr lang="en-US" dirty="0"/>
              <a:t>Add Picture</a:t>
            </a:r>
          </a:p>
        </p:txBody>
      </p:sp>
      <p:sp>
        <p:nvSpPr>
          <p:cNvPr id="19" name="Picture Placeholder 9"/>
          <p:cNvSpPr>
            <a:spLocks noGrp="1"/>
          </p:cNvSpPr>
          <p:nvPr>
            <p:ph type="pic" sz="quarter" idx="25" hasCustomPrompt="1"/>
          </p:nvPr>
        </p:nvSpPr>
        <p:spPr>
          <a:xfrm>
            <a:off x="606778" y="3555999"/>
            <a:ext cx="5401735" cy="1582794"/>
          </a:xfrm>
        </p:spPr>
        <p:txBody>
          <a:bodyPr lIns="182880" tIns="182880" rIns="182880" bIns="182880">
            <a:normAutofit/>
          </a:bodyPr>
          <a:lstStyle>
            <a:lvl1pPr marL="0" indent="0">
              <a:buNone/>
              <a:defRPr sz="1400" b="1" i="0" baseline="0">
                <a:solidFill>
                  <a:srgbClr val="595959"/>
                </a:solidFill>
              </a:defRPr>
            </a:lvl1pPr>
          </a:lstStyle>
          <a:p>
            <a:r>
              <a:rPr lang="en-US" dirty="0"/>
              <a:t>Add Picture</a:t>
            </a:r>
          </a:p>
        </p:txBody>
      </p:sp>
      <p:sp>
        <p:nvSpPr>
          <p:cNvPr id="20" name="Picture Placeholder 9"/>
          <p:cNvSpPr>
            <a:spLocks noGrp="1"/>
          </p:cNvSpPr>
          <p:nvPr>
            <p:ph type="pic" sz="quarter" idx="26" hasCustomPrompt="1"/>
          </p:nvPr>
        </p:nvSpPr>
        <p:spPr>
          <a:xfrm>
            <a:off x="6183489" y="3555999"/>
            <a:ext cx="5401735" cy="1582794"/>
          </a:xfrm>
        </p:spPr>
        <p:txBody>
          <a:bodyPr lIns="182880" tIns="182880" rIns="182880" bIns="182880">
            <a:normAutofit/>
          </a:bodyPr>
          <a:lstStyle>
            <a:lvl1pPr marL="0" indent="0">
              <a:buNone/>
              <a:defRPr sz="1400" b="1" i="0" baseline="0">
                <a:solidFill>
                  <a:srgbClr val="595959"/>
                </a:solidFill>
              </a:defRPr>
            </a:lvl1pPr>
          </a:lstStyle>
          <a:p>
            <a:r>
              <a:rPr lang="en-US" dirty="0"/>
              <a:t>Add Picture</a:t>
            </a:r>
          </a:p>
        </p:txBody>
      </p:sp>
      <p:sp>
        <p:nvSpPr>
          <p:cNvPr id="21" name="Picture Placeholder 10"/>
          <p:cNvSpPr>
            <a:spLocks noGrp="1"/>
          </p:cNvSpPr>
          <p:nvPr>
            <p:ph type="pic" sz="quarter" idx="20" hasCustomPrompt="1"/>
          </p:nvPr>
        </p:nvSpPr>
        <p:spPr>
          <a:xfrm>
            <a:off x="606779" y="5979583"/>
            <a:ext cx="2717172" cy="626378"/>
          </a:xfrm>
          <a:ln>
            <a:noFill/>
          </a:ln>
        </p:spPr>
        <p:txBody>
          <a:bodyPr>
            <a:normAutofit/>
          </a:bodyPr>
          <a:lstStyle>
            <a:lvl1pPr marL="0" indent="0">
              <a:buNone/>
              <a:defRPr sz="1400" b="1" i="0" baseline="0">
                <a:ln>
                  <a:solidFill>
                    <a:schemeClr val="bg1">
                      <a:lumMod val="65000"/>
                    </a:schemeClr>
                  </a:solidFill>
                </a:ln>
              </a:defRPr>
            </a:lvl1pPr>
          </a:lstStyle>
          <a:p>
            <a:r>
              <a:rPr lang="en-US" dirty="0"/>
              <a:t>Add Logo</a:t>
            </a:r>
          </a:p>
        </p:txBody>
      </p:sp>
    </p:spTree>
    <p:extLst>
      <p:ext uri="{BB962C8B-B14F-4D97-AF65-F5344CB8AC3E}">
        <p14:creationId xmlns:p14="http://schemas.microsoft.com/office/powerpoint/2010/main" val="2765052997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5 Colored Boxes (Horizontal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Straight Connector 11"/>
          <p:cNvCxnSpPr/>
          <p:nvPr userDrawn="1"/>
        </p:nvCxnSpPr>
        <p:spPr>
          <a:xfrm>
            <a:off x="606778" y="5714998"/>
            <a:ext cx="10975621" cy="31750"/>
          </a:xfrm>
          <a:prstGeom prst="line">
            <a:avLst/>
          </a:prstGeom>
          <a:ln w="12700">
            <a:solidFill>
              <a:srgbClr val="B8B615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Title 1"/>
          <p:cNvSpPr>
            <a:spLocks noGrp="1"/>
          </p:cNvSpPr>
          <p:nvPr>
            <p:ph type="title" hasCustomPrompt="1"/>
          </p:nvPr>
        </p:nvSpPr>
        <p:spPr>
          <a:xfrm>
            <a:off x="609600" y="306387"/>
            <a:ext cx="10972800" cy="1043824"/>
          </a:xfrm>
        </p:spPr>
        <p:txBody>
          <a:bodyPr>
            <a:noAutofit/>
          </a:bodyPr>
          <a:lstStyle>
            <a:lvl1pPr algn="ctr">
              <a:defRPr lang="en-US" sz="3600" b="1" i="0" kern="1200" dirty="0" smtClean="0">
                <a:solidFill>
                  <a:srgbClr val="009BB0"/>
                </a:solidFill>
                <a:latin typeface="Franklin Gothic Medium"/>
                <a:ea typeface="+mj-ea"/>
                <a:cs typeface="Franklin Gothic Medium"/>
              </a:defRPr>
            </a:lvl1pPr>
          </a:lstStyle>
          <a:p>
            <a:r>
              <a:rPr lang="en-US" dirty="0"/>
              <a:t>Title Goes Here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1" hasCustomPrompt="1"/>
          </p:nvPr>
        </p:nvSpPr>
        <p:spPr>
          <a:xfrm>
            <a:off x="609600" y="1513420"/>
            <a:ext cx="10972800" cy="775311"/>
          </a:xfrm>
          <a:solidFill>
            <a:srgbClr val="B8B615"/>
          </a:solidFill>
        </p:spPr>
        <p:txBody>
          <a:bodyPr lIns="182880" tIns="182880" rIns="182880" bIns="182880" anchor="ctr">
            <a:noAutofit/>
          </a:bodyPr>
          <a:lstStyle>
            <a:lvl1pPr marL="0" indent="0">
              <a:spcBef>
                <a:spcPts val="0"/>
              </a:spcBef>
              <a:buNone/>
              <a:defRPr sz="2200" b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Text Here</a:t>
            </a:r>
          </a:p>
        </p:txBody>
      </p:sp>
      <p:sp>
        <p:nvSpPr>
          <p:cNvPr id="18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609601" y="2353294"/>
            <a:ext cx="10975623" cy="763999"/>
          </a:xfrm>
          <a:solidFill>
            <a:srgbClr val="009BB0"/>
          </a:solidFill>
        </p:spPr>
        <p:txBody>
          <a:bodyPr lIns="182880" tIns="182880" rIns="182880" bIns="182880" anchor="ctr">
            <a:normAutofit/>
          </a:bodyPr>
          <a:lstStyle>
            <a:lvl1pPr marL="0" indent="0">
              <a:spcBef>
                <a:spcPts val="0"/>
              </a:spcBef>
              <a:buNone/>
              <a:defRPr sz="22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Text Here</a:t>
            </a:r>
          </a:p>
        </p:txBody>
      </p:sp>
      <p:sp>
        <p:nvSpPr>
          <p:cNvPr id="23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606777" y="3178400"/>
            <a:ext cx="10972800" cy="775311"/>
          </a:xfrm>
          <a:solidFill>
            <a:srgbClr val="EF4123"/>
          </a:solidFill>
        </p:spPr>
        <p:txBody>
          <a:bodyPr lIns="182880" tIns="182880" rIns="182880" bIns="182880" anchor="ctr">
            <a:normAutofit/>
          </a:bodyPr>
          <a:lstStyle>
            <a:lvl1pPr marL="0" indent="0">
              <a:spcBef>
                <a:spcPts val="0"/>
              </a:spcBef>
              <a:buNone/>
              <a:defRPr sz="22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Text Here</a:t>
            </a:r>
          </a:p>
        </p:txBody>
      </p:sp>
      <p:sp>
        <p:nvSpPr>
          <p:cNvPr id="24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609601" y="4001537"/>
            <a:ext cx="10975623" cy="763999"/>
          </a:xfrm>
          <a:solidFill>
            <a:srgbClr val="301672"/>
          </a:solidFill>
        </p:spPr>
        <p:txBody>
          <a:bodyPr lIns="182880" tIns="182880" rIns="182880" bIns="182880" anchor="ctr">
            <a:normAutofit/>
          </a:bodyPr>
          <a:lstStyle>
            <a:lvl1pPr marL="0" indent="0">
              <a:spcBef>
                <a:spcPts val="0"/>
              </a:spcBef>
              <a:buNone/>
              <a:defRPr sz="22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Text Here</a:t>
            </a:r>
          </a:p>
        </p:txBody>
      </p:sp>
      <p:sp>
        <p:nvSpPr>
          <p:cNvPr id="10" name="Text Placeholder 6"/>
          <p:cNvSpPr>
            <a:spLocks noGrp="1"/>
          </p:cNvSpPr>
          <p:nvPr>
            <p:ph type="body" sz="quarter" idx="22" hasCustomPrompt="1"/>
          </p:nvPr>
        </p:nvSpPr>
        <p:spPr>
          <a:xfrm>
            <a:off x="603955" y="4813916"/>
            <a:ext cx="10975623" cy="763999"/>
          </a:xfrm>
          <a:solidFill>
            <a:srgbClr val="660066"/>
          </a:solidFill>
        </p:spPr>
        <p:txBody>
          <a:bodyPr lIns="182880" tIns="182880" rIns="182880" bIns="182880" anchor="ctr">
            <a:normAutofit/>
          </a:bodyPr>
          <a:lstStyle>
            <a:lvl1pPr marL="0" indent="0">
              <a:spcBef>
                <a:spcPts val="0"/>
              </a:spcBef>
              <a:buNone/>
              <a:defRPr sz="22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Text Here</a:t>
            </a:r>
          </a:p>
        </p:txBody>
      </p:sp>
      <p:sp>
        <p:nvSpPr>
          <p:cNvPr id="16" name="Picture Placeholder 10"/>
          <p:cNvSpPr>
            <a:spLocks noGrp="1"/>
          </p:cNvSpPr>
          <p:nvPr>
            <p:ph type="pic" sz="quarter" idx="20" hasCustomPrompt="1"/>
          </p:nvPr>
        </p:nvSpPr>
        <p:spPr>
          <a:xfrm>
            <a:off x="606779" y="5979583"/>
            <a:ext cx="2717172" cy="626378"/>
          </a:xfrm>
          <a:ln>
            <a:noFill/>
          </a:ln>
        </p:spPr>
        <p:txBody>
          <a:bodyPr>
            <a:normAutofit/>
          </a:bodyPr>
          <a:lstStyle>
            <a:lvl1pPr marL="0" indent="0">
              <a:buNone/>
              <a:defRPr sz="1400" b="1" i="0" baseline="0">
                <a:ln>
                  <a:solidFill>
                    <a:schemeClr val="bg1">
                      <a:lumMod val="65000"/>
                    </a:schemeClr>
                  </a:solidFill>
                </a:ln>
              </a:defRPr>
            </a:lvl1pPr>
          </a:lstStyle>
          <a:p>
            <a:r>
              <a:rPr lang="en-US" dirty="0"/>
              <a:t>Add Logo</a:t>
            </a:r>
          </a:p>
        </p:txBody>
      </p:sp>
    </p:spTree>
    <p:extLst>
      <p:ext uri="{BB962C8B-B14F-4D97-AF65-F5344CB8AC3E}">
        <p14:creationId xmlns:p14="http://schemas.microsoft.com/office/powerpoint/2010/main" val="1361574251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6 Colored Bo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Straight Connector 11"/>
          <p:cNvCxnSpPr/>
          <p:nvPr userDrawn="1"/>
        </p:nvCxnSpPr>
        <p:spPr>
          <a:xfrm>
            <a:off x="606778" y="5714998"/>
            <a:ext cx="10975621" cy="31750"/>
          </a:xfrm>
          <a:prstGeom prst="line">
            <a:avLst/>
          </a:prstGeom>
          <a:ln w="12700">
            <a:solidFill>
              <a:srgbClr val="B8B615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Title 1"/>
          <p:cNvSpPr>
            <a:spLocks noGrp="1"/>
          </p:cNvSpPr>
          <p:nvPr>
            <p:ph type="title" hasCustomPrompt="1"/>
          </p:nvPr>
        </p:nvSpPr>
        <p:spPr>
          <a:xfrm>
            <a:off x="609600" y="306387"/>
            <a:ext cx="10972800" cy="1043824"/>
          </a:xfrm>
        </p:spPr>
        <p:txBody>
          <a:bodyPr>
            <a:noAutofit/>
          </a:bodyPr>
          <a:lstStyle>
            <a:lvl1pPr algn="ctr">
              <a:defRPr lang="en-US" sz="3600" b="1" i="0" kern="1200" dirty="0" smtClean="0">
                <a:solidFill>
                  <a:srgbClr val="009BB0"/>
                </a:solidFill>
                <a:latin typeface="Franklin Gothic Medium"/>
                <a:ea typeface="+mj-ea"/>
                <a:cs typeface="Franklin Gothic Medium"/>
              </a:defRPr>
            </a:lvl1pPr>
          </a:lstStyle>
          <a:p>
            <a:r>
              <a:rPr lang="en-US" dirty="0"/>
              <a:t>Title Goes Here</a:t>
            </a:r>
          </a:p>
        </p:txBody>
      </p:sp>
      <p:sp>
        <p:nvSpPr>
          <p:cNvPr id="16" name="Picture Placeholder 10"/>
          <p:cNvSpPr>
            <a:spLocks noGrp="1"/>
          </p:cNvSpPr>
          <p:nvPr>
            <p:ph type="pic" sz="quarter" idx="20" hasCustomPrompt="1"/>
          </p:nvPr>
        </p:nvSpPr>
        <p:spPr>
          <a:xfrm>
            <a:off x="606779" y="5979583"/>
            <a:ext cx="2717172" cy="626378"/>
          </a:xfrm>
          <a:ln>
            <a:noFill/>
          </a:ln>
        </p:spPr>
        <p:txBody>
          <a:bodyPr>
            <a:normAutofit/>
          </a:bodyPr>
          <a:lstStyle>
            <a:lvl1pPr marL="0" indent="0">
              <a:buNone/>
              <a:defRPr sz="1400" b="1" i="0" baseline="0">
                <a:ln>
                  <a:solidFill>
                    <a:schemeClr val="bg1">
                      <a:lumMod val="65000"/>
                    </a:schemeClr>
                  </a:solidFill>
                </a:ln>
              </a:defRPr>
            </a:lvl1pPr>
          </a:lstStyle>
          <a:p>
            <a:r>
              <a:rPr lang="en-US" dirty="0"/>
              <a:t>Add Logo</a:t>
            </a:r>
          </a:p>
        </p:txBody>
      </p:sp>
      <p:sp>
        <p:nvSpPr>
          <p:cNvPr id="29" name="Text Placeholder 6"/>
          <p:cNvSpPr>
            <a:spLocks noGrp="1"/>
          </p:cNvSpPr>
          <p:nvPr>
            <p:ph type="body" sz="quarter" idx="11" hasCustomPrompt="1"/>
          </p:nvPr>
        </p:nvSpPr>
        <p:spPr>
          <a:xfrm>
            <a:off x="606777" y="1502838"/>
            <a:ext cx="3543521" cy="1926165"/>
          </a:xfrm>
          <a:solidFill>
            <a:schemeClr val="accent4"/>
          </a:solidFill>
        </p:spPr>
        <p:txBody>
          <a:bodyPr lIns="182880" tIns="182880" rIns="182880" bIns="182880">
            <a:noAutofit/>
          </a:bodyPr>
          <a:lstStyle>
            <a:lvl1pPr marL="0" indent="0">
              <a:buNone/>
              <a:defRPr sz="1800" b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Text Here</a:t>
            </a:r>
          </a:p>
        </p:txBody>
      </p:sp>
      <p:sp>
        <p:nvSpPr>
          <p:cNvPr id="30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4319252" y="1502838"/>
            <a:ext cx="3543521" cy="1926165"/>
          </a:xfrm>
          <a:solidFill>
            <a:schemeClr val="accent4"/>
          </a:solidFill>
        </p:spPr>
        <p:txBody>
          <a:bodyPr lIns="182880" tIns="182880" rIns="182880" bIns="182880">
            <a:normAutofit/>
          </a:bodyPr>
          <a:lstStyle>
            <a:lvl1pPr marL="0" indent="0">
              <a:buNone/>
              <a:defRPr sz="18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Text Here</a:t>
            </a:r>
          </a:p>
        </p:txBody>
      </p:sp>
      <p:sp>
        <p:nvSpPr>
          <p:cNvPr id="31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606777" y="3556001"/>
            <a:ext cx="3543521" cy="1926165"/>
          </a:xfrm>
          <a:solidFill>
            <a:schemeClr val="accent4"/>
          </a:solidFill>
        </p:spPr>
        <p:txBody>
          <a:bodyPr lIns="182880" tIns="182880" rIns="182880" bIns="182880">
            <a:normAutofit/>
          </a:bodyPr>
          <a:lstStyle>
            <a:lvl1pPr marL="0" indent="0">
              <a:buNone/>
              <a:defRPr sz="18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Text Here</a:t>
            </a:r>
          </a:p>
        </p:txBody>
      </p:sp>
      <p:sp>
        <p:nvSpPr>
          <p:cNvPr id="32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4319252" y="3556001"/>
            <a:ext cx="3543521" cy="1926165"/>
          </a:xfrm>
          <a:solidFill>
            <a:schemeClr val="accent4"/>
          </a:solidFill>
        </p:spPr>
        <p:txBody>
          <a:bodyPr lIns="182880" tIns="182880" rIns="182880" bIns="182880">
            <a:normAutofit/>
          </a:bodyPr>
          <a:lstStyle>
            <a:lvl1pPr marL="0" indent="0">
              <a:buNone/>
              <a:defRPr sz="18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Text Here</a:t>
            </a:r>
          </a:p>
        </p:txBody>
      </p:sp>
      <p:sp>
        <p:nvSpPr>
          <p:cNvPr id="33" name="Text Placeholder 6"/>
          <p:cNvSpPr>
            <a:spLocks noGrp="1"/>
          </p:cNvSpPr>
          <p:nvPr>
            <p:ph type="body" sz="quarter" idx="21" hasCustomPrompt="1"/>
          </p:nvPr>
        </p:nvSpPr>
        <p:spPr>
          <a:xfrm>
            <a:off x="8038878" y="1502838"/>
            <a:ext cx="3543521" cy="1926165"/>
          </a:xfrm>
          <a:solidFill>
            <a:schemeClr val="accent4"/>
          </a:solidFill>
        </p:spPr>
        <p:txBody>
          <a:bodyPr lIns="182880" tIns="182880" rIns="182880" bIns="182880">
            <a:normAutofit/>
          </a:bodyPr>
          <a:lstStyle>
            <a:lvl1pPr marL="0" indent="0">
              <a:buNone/>
              <a:defRPr sz="18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Text Here</a:t>
            </a:r>
          </a:p>
        </p:txBody>
      </p:sp>
      <p:sp>
        <p:nvSpPr>
          <p:cNvPr id="35" name="Text Placeholder 6"/>
          <p:cNvSpPr>
            <a:spLocks noGrp="1"/>
          </p:cNvSpPr>
          <p:nvPr>
            <p:ph type="body" sz="quarter" idx="23" hasCustomPrompt="1"/>
          </p:nvPr>
        </p:nvSpPr>
        <p:spPr>
          <a:xfrm>
            <a:off x="8038878" y="3556001"/>
            <a:ext cx="3543521" cy="1926165"/>
          </a:xfrm>
          <a:solidFill>
            <a:schemeClr val="accent4"/>
          </a:solidFill>
        </p:spPr>
        <p:txBody>
          <a:bodyPr lIns="182880" tIns="182880" rIns="182880" bIns="182880">
            <a:noAutofit/>
          </a:bodyPr>
          <a:lstStyle>
            <a:lvl1pPr marL="0" indent="0">
              <a:buNone/>
              <a:defRPr sz="1800" b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Text Here</a:t>
            </a:r>
          </a:p>
        </p:txBody>
      </p:sp>
    </p:spTree>
    <p:extLst>
      <p:ext uri="{BB962C8B-B14F-4D97-AF65-F5344CB8AC3E}">
        <p14:creationId xmlns:p14="http://schemas.microsoft.com/office/powerpoint/2010/main" val="3227953049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2 Products + 8 Bubbl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icture Placeholder 9"/>
          <p:cNvSpPr>
            <a:spLocks noGrp="1"/>
          </p:cNvSpPr>
          <p:nvPr>
            <p:ph type="pic" sz="quarter" idx="24" hasCustomPrompt="1"/>
          </p:nvPr>
        </p:nvSpPr>
        <p:spPr>
          <a:xfrm>
            <a:off x="640388" y="1555750"/>
            <a:ext cx="5156981" cy="3961074"/>
          </a:xfrm>
        </p:spPr>
        <p:txBody>
          <a:bodyPr lIns="182880" tIns="182880" rIns="182880" bIns="182880">
            <a:normAutofit/>
          </a:bodyPr>
          <a:lstStyle>
            <a:lvl1pPr marL="0" indent="0" algn="ctr">
              <a:buNone/>
              <a:defRPr sz="1400" b="1" i="0" baseline="0">
                <a:solidFill>
                  <a:srgbClr val="595959"/>
                </a:solidFill>
              </a:defRPr>
            </a:lvl1pPr>
          </a:lstStyle>
          <a:p>
            <a:br>
              <a:rPr lang="en-US" dirty="0"/>
            </a:br>
            <a:r>
              <a:rPr lang="en-US" dirty="0"/>
              <a:t>Add Picture</a:t>
            </a:r>
          </a:p>
        </p:txBody>
      </p:sp>
      <p:sp>
        <p:nvSpPr>
          <p:cNvPr id="22" name="Picture Placeholder 9"/>
          <p:cNvSpPr>
            <a:spLocks noGrp="1"/>
          </p:cNvSpPr>
          <p:nvPr>
            <p:ph type="pic" sz="quarter" idx="31" hasCustomPrompt="1"/>
          </p:nvPr>
        </p:nvSpPr>
        <p:spPr>
          <a:xfrm>
            <a:off x="3136745" y="3682321"/>
            <a:ext cx="2660624" cy="1834503"/>
          </a:xfrm>
        </p:spPr>
        <p:txBody>
          <a:bodyPr lIns="182880" tIns="182880" rIns="182880" bIns="182880">
            <a:normAutofit/>
          </a:bodyPr>
          <a:lstStyle>
            <a:lvl1pPr marL="0" indent="0" algn="ctr">
              <a:buNone/>
              <a:defRPr sz="1400" b="1" i="0" baseline="0">
                <a:solidFill>
                  <a:srgbClr val="595959"/>
                </a:solidFill>
              </a:defRPr>
            </a:lvl1pPr>
          </a:lstStyle>
          <a:p>
            <a:br>
              <a:rPr lang="en-US" dirty="0"/>
            </a:br>
            <a:r>
              <a:rPr lang="en-US" dirty="0"/>
              <a:t>Add Picture</a:t>
            </a:r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606778" y="5714998"/>
            <a:ext cx="10975621" cy="31750"/>
          </a:xfrm>
          <a:prstGeom prst="line">
            <a:avLst/>
          </a:prstGeom>
          <a:ln w="12700">
            <a:solidFill>
              <a:srgbClr val="B8B615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Title 1"/>
          <p:cNvSpPr>
            <a:spLocks noGrp="1"/>
          </p:cNvSpPr>
          <p:nvPr>
            <p:ph type="title" hasCustomPrompt="1"/>
          </p:nvPr>
        </p:nvSpPr>
        <p:spPr>
          <a:xfrm>
            <a:off x="609600" y="306387"/>
            <a:ext cx="10972800" cy="1043824"/>
          </a:xfrm>
        </p:spPr>
        <p:txBody>
          <a:bodyPr>
            <a:noAutofit/>
          </a:bodyPr>
          <a:lstStyle>
            <a:lvl1pPr algn="ctr">
              <a:defRPr lang="en-US" sz="3600" b="1" i="0" kern="1200" dirty="0" smtClean="0">
                <a:solidFill>
                  <a:srgbClr val="009BB0"/>
                </a:solidFill>
                <a:latin typeface="Franklin Gothic Medium"/>
                <a:ea typeface="+mj-ea"/>
                <a:cs typeface="Franklin Gothic Medium"/>
              </a:defRPr>
            </a:lvl1pPr>
          </a:lstStyle>
          <a:p>
            <a:r>
              <a:rPr lang="en-US" dirty="0"/>
              <a:t>Title Goes Here</a:t>
            </a:r>
          </a:p>
        </p:txBody>
      </p:sp>
      <p:sp>
        <p:nvSpPr>
          <p:cNvPr id="9" name="Text Placeholder 6"/>
          <p:cNvSpPr>
            <a:spLocks noGrp="1"/>
          </p:cNvSpPr>
          <p:nvPr>
            <p:ph type="body" sz="quarter" idx="11" hasCustomPrompt="1"/>
          </p:nvPr>
        </p:nvSpPr>
        <p:spPr>
          <a:xfrm>
            <a:off x="6118469" y="1554109"/>
            <a:ext cx="2663152" cy="921328"/>
          </a:xfrm>
          <a:solidFill>
            <a:srgbClr val="009BB0"/>
          </a:solidFill>
        </p:spPr>
        <p:txBody>
          <a:bodyPr lIns="182880" tIns="182880" rIns="182880" bIns="182880" anchor="ctr">
            <a:noAutofit/>
          </a:bodyPr>
          <a:lstStyle>
            <a:lvl1pPr marL="0" indent="0">
              <a:spcBef>
                <a:spcPts val="0"/>
              </a:spcBef>
              <a:buNone/>
              <a:defRPr sz="1600" b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Text Here</a:t>
            </a:r>
          </a:p>
        </p:txBody>
      </p:sp>
      <p:sp>
        <p:nvSpPr>
          <p:cNvPr id="10" name="Text Placeholder 6"/>
          <p:cNvSpPr>
            <a:spLocks noGrp="1"/>
          </p:cNvSpPr>
          <p:nvPr>
            <p:ph type="body" sz="quarter" idx="25" hasCustomPrompt="1"/>
          </p:nvPr>
        </p:nvSpPr>
        <p:spPr>
          <a:xfrm>
            <a:off x="8922068" y="1554109"/>
            <a:ext cx="2663152" cy="921328"/>
          </a:xfrm>
          <a:solidFill>
            <a:srgbClr val="009BB0"/>
          </a:solidFill>
        </p:spPr>
        <p:txBody>
          <a:bodyPr lIns="182880" tIns="182880" rIns="182880" bIns="182880" anchor="ctr">
            <a:noAutofit/>
          </a:bodyPr>
          <a:lstStyle>
            <a:lvl1pPr marL="0" indent="0">
              <a:spcBef>
                <a:spcPts val="0"/>
              </a:spcBef>
              <a:buNone/>
              <a:defRPr sz="1600" b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Text Here</a:t>
            </a:r>
          </a:p>
        </p:txBody>
      </p:sp>
      <p:sp>
        <p:nvSpPr>
          <p:cNvPr id="14" name="Text Placeholder 6"/>
          <p:cNvSpPr>
            <a:spLocks noGrp="1"/>
          </p:cNvSpPr>
          <p:nvPr>
            <p:ph type="body" sz="quarter" idx="26" hasCustomPrompt="1"/>
          </p:nvPr>
        </p:nvSpPr>
        <p:spPr>
          <a:xfrm>
            <a:off x="6118469" y="2570299"/>
            <a:ext cx="2663152" cy="921328"/>
          </a:xfrm>
          <a:solidFill>
            <a:srgbClr val="009BB0"/>
          </a:solidFill>
        </p:spPr>
        <p:txBody>
          <a:bodyPr lIns="182880" tIns="182880" rIns="182880" bIns="182880" anchor="ctr">
            <a:noAutofit/>
          </a:bodyPr>
          <a:lstStyle>
            <a:lvl1pPr marL="0" indent="0">
              <a:spcBef>
                <a:spcPts val="0"/>
              </a:spcBef>
              <a:buNone/>
              <a:defRPr sz="1600" b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Text Here</a:t>
            </a:r>
          </a:p>
        </p:txBody>
      </p:sp>
      <p:sp>
        <p:nvSpPr>
          <p:cNvPr id="16" name="Text Placeholder 6"/>
          <p:cNvSpPr>
            <a:spLocks noGrp="1"/>
          </p:cNvSpPr>
          <p:nvPr>
            <p:ph type="body" sz="quarter" idx="27" hasCustomPrompt="1"/>
          </p:nvPr>
        </p:nvSpPr>
        <p:spPr>
          <a:xfrm>
            <a:off x="8922068" y="2570299"/>
            <a:ext cx="2663152" cy="921328"/>
          </a:xfrm>
          <a:solidFill>
            <a:srgbClr val="009BB0"/>
          </a:solidFill>
        </p:spPr>
        <p:txBody>
          <a:bodyPr lIns="182880" tIns="182880" rIns="182880" bIns="182880" anchor="ctr">
            <a:noAutofit/>
          </a:bodyPr>
          <a:lstStyle>
            <a:lvl1pPr marL="0" indent="0">
              <a:spcBef>
                <a:spcPts val="0"/>
              </a:spcBef>
              <a:buNone/>
              <a:defRPr sz="1600" b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Text Here</a:t>
            </a:r>
          </a:p>
        </p:txBody>
      </p:sp>
      <p:sp>
        <p:nvSpPr>
          <p:cNvPr id="18" name="Text Placeholder 6"/>
          <p:cNvSpPr>
            <a:spLocks noGrp="1"/>
          </p:cNvSpPr>
          <p:nvPr>
            <p:ph type="body" sz="quarter" idx="28" hasCustomPrompt="1"/>
          </p:nvPr>
        </p:nvSpPr>
        <p:spPr>
          <a:xfrm>
            <a:off x="6118469" y="3587135"/>
            <a:ext cx="2663152" cy="921328"/>
          </a:xfrm>
          <a:solidFill>
            <a:srgbClr val="009BB0"/>
          </a:solidFill>
        </p:spPr>
        <p:txBody>
          <a:bodyPr lIns="182880" tIns="182880" rIns="182880" bIns="182880" anchor="ctr">
            <a:noAutofit/>
          </a:bodyPr>
          <a:lstStyle>
            <a:lvl1pPr marL="0" indent="0">
              <a:spcBef>
                <a:spcPts val="0"/>
              </a:spcBef>
              <a:buNone/>
              <a:defRPr sz="1600" b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Text Here</a:t>
            </a:r>
          </a:p>
        </p:txBody>
      </p:sp>
      <p:sp>
        <p:nvSpPr>
          <p:cNvPr id="20" name="Text Placeholder 6"/>
          <p:cNvSpPr>
            <a:spLocks noGrp="1"/>
          </p:cNvSpPr>
          <p:nvPr>
            <p:ph type="body" sz="quarter" idx="29" hasCustomPrompt="1"/>
          </p:nvPr>
        </p:nvSpPr>
        <p:spPr>
          <a:xfrm>
            <a:off x="8919247" y="3587135"/>
            <a:ext cx="2663152" cy="921328"/>
          </a:xfrm>
          <a:solidFill>
            <a:srgbClr val="009BB0"/>
          </a:solidFill>
        </p:spPr>
        <p:txBody>
          <a:bodyPr lIns="182880" tIns="182880" rIns="182880" bIns="182880" anchor="ctr">
            <a:noAutofit/>
          </a:bodyPr>
          <a:lstStyle>
            <a:lvl1pPr marL="0" indent="0">
              <a:spcBef>
                <a:spcPts val="0"/>
              </a:spcBef>
              <a:buNone/>
              <a:defRPr sz="1600" b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Text Here</a:t>
            </a:r>
          </a:p>
        </p:txBody>
      </p:sp>
      <p:sp>
        <p:nvSpPr>
          <p:cNvPr id="21" name="Text Placeholder 6"/>
          <p:cNvSpPr>
            <a:spLocks noGrp="1"/>
          </p:cNvSpPr>
          <p:nvPr>
            <p:ph type="body" sz="quarter" idx="30" hasCustomPrompt="1"/>
          </p:nvPr>
        </p:nvSpPr>
        <p:spPr>
          <a:xfrm>
            <a:off x="6118469" y="4595495"/>
            <a:ext cx="2663152" cy="921328"/>
          </a:xfrm>
          <a:solidFill>
            <a:srgbClr val="009BB0"/>
          </a:solidFill>
        </p:spPr>
        <p:txBody>
          <a:bodyPr lIns="182880" tIns="182880" rIns="182880" bIns="182880" anchor="ctr">
            <a:noAutofit/>
          </a:bodyPr>
          <a:lstStyle>
            <a:lvl1pPr marL="0" indent="0">
              <a:spcBef>
                <a:spcPts val="0"/>
              </a:spcBef>
              <a:buNone/>
              <a:defRPr sz="1600" b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Text Here</a:t>
            </a:r>
          </a:p>
        </p:txBody>
      </p:sp>
      <p:sp>
        <p:nvSpPr>
          <p:cNvPr id="15" name="Picture Placeholder 10"/>
          <p:cNvSpPr>
            <a:spLocks noGrp="1"/>
          </p:cNvSpPr>
          <p:nvPr>
            <p:ph type="pic" sz="quarter" idx="20" hasCustomPrompt="1"/>
          </p:nvPr>
        </p:nvSpPr>
        <p:spPr>
          <a:xfrm>
            <a:off x="606779" y="5979583"/>
            <a:ext cx="2717172" cy="626378"/>
          </a:xfrm>
          <a:ln>
            <a:noFill/>
          </a:ln>
        </p:spPr>
        <p:txBody>
          <a:bodyPr>
            <a:normAutofit/>
          </a:bodyPr>
          <a:lstStyle>
            <a:lvl1pPr marL="0" indent="0">
              <a:buNone/>
              <a:defRPr sz="1400" b="1" i="0" baseline="0">
                <a:ln>
                  <a:solidFill>
                    <a:schemeClr val="bg1">
                      <a:lumMod val="65000"/>
                    </a:schemeClr>
                  </a:solidFill>
                </a:ln>
              </a:defRPr>
            </a:lvl1pPr>
          </a:lstStyle>
          <a:p>
            <a:r>
              <a:rPr lang="en-US" dirty="0"/>
              <a:t>Add Logo</a:t>
            </a:r>
          </a:p>
        </p:txBody>
      </p:sp>
    </p:spTree>
    <p:extLst>
      <p:ext uri="{BB962C8B-B14F-4D97-AF65-F5344CB8AC3E}">
        <p14:creationId xmlns:p14="http://schemas.microsoft.com/office/powerpoint/2010/main" val="1721623060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+ 2 Products + 8 Bubbl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icture Placeholder 9"/>
          <p:cNvSpPr>
            <a:spLocks noGrp="1"/>
          </p:cNvSpPr>
          <p:nvPr>
            <p:ph type="pic" sz="quarter" idx="24" hasCustomPrompt="1"/>
          </p:nvPr>
        </p:nvSpPr>
        <p:spPr>
          <a:xfrm>
            <a:off x="640389" y="1555750"/>
            <a:ext cx="3962400" cy="3961074"/>
          </a:xfrm>
        </p:spPr>
        <p:txBody>
          <a:bodyPr lIns="182880" tIns="182880" rIns="182880" bIns="182880">
            <a:normAutofit/>
          </a:bodyPr>
          <a:lstStyle>
            <a:lvl1pPr marL="0" indent="0" algn="ctr">
              <a:buNone/>
              <a:defRPr sz="1400" b="1" i="0" baseline="0">
                <a:solidFill>
                  <a:srgbClr val="595959"/>
                </a:solidFill>
              </a:defRPr>
            </a:lvl1pPr>
          </a:lstStyle>
          <a:p>
            <a:br>
              <a:rPr lang="en-US" dirty="0"/>
            </a:br>
            <a:r>
              <a:rPr lang="en-US" dirty="0"/>
              <a:t>Add Picture</a:t>
            </a:r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606778" y="5714998"/>
            <a:ext cx="10975621" cy="31750"/>
          </a:xfrm>
          <a:prstGeom prst="line">
            <a:avLst/>
          </a:prstGeom>
          <a:ln w="12700">
            <a:solidFill>
              <a:srgbClr val="B8B615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Title 1"/>
          <p:cNvSpPr>
            <a:spLocks noGrp="1"/>
          </p:cNvSpPr>
          <p:nvPr>
            <p:ph type="title" hasCustomPrompt="1"/>
          </p:nvPr>
        </p:nvSpPr>
        <p:spPr>
          <a:xfrm>
            <a:off x="609600" y="306387"/>
            <a:ext cx="10972800" cy="1043824"/>
          </a:xfrm>
        </p:spPr>
        <p:txBody>
          <a:bodyPr>
            <a:noAutofit/>
          </a:bodyPr>
          <a:lstStyle>
            <a:lvl1pPr algn="ctr">
              <a:defRPr lang="en-US" sz="3600" b="1" i="0" kern="1200" dirty="0" smtClean="0">
                <a:solidFill>
                  <a:srgbClr val="009BB0"/>
                </a:solidFill>
                <a:latin typeface="Franklin Gothic Medium"/>
                <a:ea typeface="+mj-ea"/>
                <a:cs typeface="Franklin Gothic Medium"/>
              </a:defRPr>
            </a:lvl1pPr>
          </a:lstStyle>
          <a:p>
            <a:r>
              <a:rPr lang="en-US" dirty="0"/>
              <a:t>Title Goes Here</a:t>
            </a:r>
          </a:p>
        </p:txBody>
      </p:sp>
      <p:sp>
        <p:nvSpPr>
          <p:cNvPr id="9" name="Text Placeholder 6"/>
          <p:cNvSpPr>
            <a:spLocks noGrp="1"/>
          </p:cNvSpPr>
          <p:nvPr>
            <p:ph type="body" sz="quarter" idx="11" hasCustomPrompt="1"/>
          </p:nvPr>
        </p:nvSpPr>
        <p:spPr>
          <a:xfrm>
            <a:off x="4849100" y="1554109"/>
            <a:ext cx="3285984" cy="921328"/>
          </a:xfrm>
          <a:solidFill>
            <a:srgbClr val="009BB0"/>
          </a:solidFill>
        </p:spPr>
        <p:txBody>
          <a:bodyPr lIns="182880" tIns="182880" rIns="182880" bIns="182880" anchor="ctr">
            <a:noAutofit/>
          </a:bodyPr>
          <a:lstStyle>
            <a:lvl1pPr marL="0" indent="0">
              <a:spcBef>
                <a:spcPts val="0"/>
              </a:spcBef>
              <a:buNone/>
              <a:defRPr sz="1600" b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Text Here</a:t>
            </a:r>
          </a:p>
        </p:txBody>
      </p:sp>
      <p:sp>
        <p:nvSpPr>
          <p:cNvPr id="10" name="Text Placeholder 6"/>
          <p:cNvSpPr>
            <a:spLocks noGrp="1"/>
          </p:cNvSpPr>
          <p:nvPr>
            <p:ph type="body" sz="quarter" idx="25" hasCustomPrompt="1"/>
          </p:nvPr>
        </p:nvSpPr>
        <p:spPr>
          <a:xfrm>
            <a:off x="8299236" y="1554109"/>
            <a:ext cx="3285984" cy="921328"/>
          </a:xfrm>
          <a:solidFill>
            <a:srgbClr val="009BB0"/>
          </a:solidFill>
        </p:spPr>
        <p:txBody>
          <a:bodyPr lIns="182880" tIns="182880" rIns="182880" bIns="182880" anchor="ctr">
            <a:noAutofit/>
          </a:bodyPr>
          <a:lstStyle>
            <a:lvl1pPr marL="0" indent="0">
              <a:spcBef>
                <a:spcPts val="0"/>
              </a:spcBef>
              <a:buNone/>
              <a:defRPr sz="1600" b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Text Here</a:t>
            </a:r>
          </a:p>
        </p:txBody>
      </p:sp>
      <p:sp>
        <p:nvSpPr>
          <p:cNvPr id="14" name="Text Placeholder 6"/>
          <p:cNvSpPr>
            <a:spLocks noGrp="1"/>
          </p:cNvSpPr>
          <p:nvPr>
            <p:ph type="body" sz="quarter" idx="26" hasCustomPrompt="1"/>
          </p:nvPr>
        </p:nvSpPr>
        <p:spPr>
          <a:xfrm>
            <a:off x="4849100" y="2570299"/>
            <a:ext cx="3285984" cy="921328"/>
          </a:xfrm>
          <a:solidFill>
            <a:srgbClr val="009BB0"/>
          </a:solidFill>
        </p:spPr>
        <p:txBody>
          <a:bodyPr lIns="182880" tIns="182880" rIns="182880" bIns="182880" anchor="ctr">
            <a:noAutofit/>
          </a:bodyPr>
          <a:lstStyle>
            <a:lvl1pPr marL="0" indent="0">
              <a:spcBef>
                <a:spcPts val="0"/>
              </a:spcBef>
              <a:buNone/>
              <a:defRPr sz="1600" b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Text Here</a:t>
            </a:r>
          </a:p>
        </p:txBody>
      </p:sp>
      <p:sp>
        <p:nvSpPr>
          <p:cNvPr id="16" name="Text Placeholder 6"/>
          <p:cNvSpPr>
            <a:spLocks noGrp="1"/>
          </p:cNvSpPr>
          <p:nvPr>
            <p:ph type="body" sz="quarter" idx="27" hasCustomPrompt="1"/>
          </p:nvPr>
        </p:nvSpPr>
        <p:spPr>
          <a:xfrm>
            <a:off x="8299236" y="2570299"/>
            <a:ext cx="3285984" cy="921328"/>
          </a:xfrm>
          <a:solidFill>
            <a:srgbClr val="009BB0"/>
          </a:solidFill>
        </p:spPr>
        <p:txBody>
          <a:bodyPr lIns="182880" tIns="182880" rIns="182880" bIns="182880" anchor="ctr">
            <a:noAutofit/>
          </a:bodyPr>
          <a:lstStyle>
            <a:lvl1pPr marL="0" indent="0">
              <a:spcBef>
                <a:spcPts val="0"/>
              </a:spcBef>
              <a:buNone/>
              <a:defRPr sz="1600" b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Text Here</a:t>
            </a:r>
          </a:p>
        </p:txBody>
      </p:sp>
      <p:sp>
        <p:nvSpPr>
          <p:cNvPr id="18" name="Text Placeholder 6"/>
          <p:cNvSpPr>
            <a:spLocks noGrp="1"/>
          </p:cNvSpPr>
          <p:nvPr>
            <p:ph type="body" sz="quarter" idx="28" hasCustomPrompt="1"/>
          </p:nvPr>
        </p:nvSpPr>
        <p:spPr>
          <a:xfrm>
            <a:off x="4849100" y="3587135"/>
            <a:ext cx="3285984" cy="921328"/>
          </a:xfrm>
          <a:solidFill>
            <a:srgbClr val="009BB0"/>
          </a:solidFill>
        </p:spPr>
        <p:txBody>
          <a:bodyPr lIns="182880" tIns="182880" rIns="182880" bIns="182880" anchor="ctr">
            <a:noAutofit/>
          </a:bodyPr>
          <a:lstStyle>
            <a:lvl1pPr marL="0" indent="0">
              <a:spcBef>
                <a:spcPts val="0"/>
              </a:spcBef>
              <a:buNone/>
              <a:defRPr sz="1600" b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Text Here</a:t>
            </a:r>
          </a:p>
        </p:txBody>
      </p:sp>
      <p:sp>
        <p:nvSpPr>
          <p:cNvPr id="20" name="Text Placeholder 6"/>
          <p:cNvSpPr>
            <a:spLocks noGrp="1"/>
          </p:cNvSpPr>
          <p:nvPr>
            <p:ph type="body" sz="quarter" idx="29" hasCustomPrompt="1"/>
          </p:nvPr>
        </p:nvSpPr>
        <p:spPr>
          <a:xfrm>
            <a:off x="8296415" y="3587135"/>
            <a:ext cx="3285984" cy="921328"/>
          </a:xfrm>
          <a:solidFill>
            <a:srgbClr val="009BB0"/>
          </a:solidFill>
        </p:spPr>
        <p:txBody>
          <a:bodyPr lIns="182880" tIns="182880" rIns="182880" bIns="182880" anchor="ctr">
            <a:noAutofit/>
          </a:bodyPr>
          <a:lstStyle>
            <a:lvl1pPr marL="0" indent="0">
              <a:spcBef>
                <a:spcPts val="0"/>
              </a:spcBef>
              <a:buNone/>
              <a:defRPr sz="1600" b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Text Here</a:t>
            </a:r>
          </a:p>
        </p:txBody>
      </p:sp>
      <p:sp>
        <p:nvSpPr>
          <p:cNvPr id="21" name="Text Placeholder 6"/>
          <p:cNvSpPr>
            <a:spLocks noGrp="1"/>
          </p:cNvSpPr>
          <p:nvPr>
            <p:ph type="body" sz="quarter" idx="30" hasCustomPrompt="1"/>
          </p:nvPr>
        </p:nvSpPr>
        <p:spPr>
          <a:xfrm>
            <a:off x="4849100" y="4595495"/>
            <a:ext cx="3285984" cy="921328"/>
          </a:xfrm>
          <a:solidFill>
            <a:srgbClr val="009BB0"/>
          </a:solidFill>
        </p:spPr>
        <p:txBody>
          <a:bodyPr lIns="182880" tIns="182880" rIns="182880" bIns="182880" anchor="ctr">
            <a:noAutofit/>
          </a:bodyPr>
          <a:lstStyle>
            <a:lvl1pPr marL="0" indent="0">
              <a:spcBef>
                <a:spcPts val="0"/>
              </a:spcBef>
              <a:buNone/>
              <a:defRPr sz="1600" b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Text Here</a:t>
            </a:r>
          </a:p>
        </p:txBody>
      </p:sp>
      <p:sp>
        <p:nvSpPr>
          <p:cNvPr id="15" name="Picture Placeholder 10"/>
          <p:cNvSpPr>
            <a:spLocks noGrp="1"/>
          </p:cNvSpPr>
          <p:nvPr>
            <p:ph type="pic" sz="quarter" idx="20" hasCustomPrompt="1"/>
          </p:nvPr>
        </p:nvSpPr>
        <p:spPr>
          <a:xfrm>
            <a:off x="606779" y="5979583"/>
            <a:ext cx="2717172" cy="626378"/>
          </a:xfrm>
          <a:ln>
            <a:noFill/>
          </a:ln>
        </p:spPr>
        <p:txBody>
          <a:bodyPr>
            <a:normAutofit/>
          </a:bodyPr>
          <a:lstStyle>
            <a:lvl1pPr marL="0" indent="0">
              <a:buNone/>
              <a:defRPr sz="1400" b="1" i="0" baseline="0">
                <a:ln>
                  <a:solidFill>
                    <a:schemeClr val="bg1">
                      <a:lumMod val="65000"/>
                    </a:schemeClr>
                  </a:solidFill>
                </a:ln>
              </a:defRPr>
            </a:lvl1pPr>
          </a:lstStyle>
          <a:p>
            <a:r>
              <a:rPr lang="en-US" dirty="0"/>
              <a:t>Add Logo</a:t>
            </a:r>
          </a:p>
        </p:txBody>
      </p:sp>
    </p:spTree>
    <p:extLst>
      <p:ext uri="{BB962C8B-B14F-4D97-AF65-F5344CB8AC3E}">
        <p14:creationId xmlns:p14="http://schemas.microsoft.com/office/powerpoint/2010/main" val="755415926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8 Colored Bo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Straight Connector 11"/>
          <p:cNvCxnSpPr/>
          <p:nvPr userDrawn="1"/>
        </p:nvCxnSpPr>
        <p:spPr>
          <a:xfrm>
            <a:off x="606778" y="5714998"/>
            <a:ext cx="10975621" cy="31750"/>
          </a:xfrm>
          <a:prstGeom prst="line">
            <a:avLst/>
          </a:prstGeom>
          <a:ln w="12700">
            <a:solidFill>
              <a:srgbClr val="B8B615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Title 1"/>
          <p:cNvSpPr>
            <a:spLocks noGrp="1"/>
          </p:cNvSpPr>
          <p:nvPr>
            <p:ph type="title" hasCustomPrompt="1"/>
          </p:nvPr>
        </p:nvSpPr>
        <p:spPr>
          <a:xfrm>
            <a:off x="609600" y="306387"/>
            <a:ext cx="10972800" cy="1043824"/>
          </a:xfrm>
        </p:spPr>
        <p:txBody>
          <a:bodyPr>
            <a:noAutofit/>
          </a:bodyPr>
          <a:lstStyle>
            <a:lvl1pPr algn="ctr">
              <a:defRPr lang="en-US" sz="3600" b="1" i="0" kern="1200" dirty="0" smtClean="0">
                <a:solidFill>
                  <a:srgbClr val="009BB0"/>
                </a:solidFill>
                <a:latin typeface="Franklin Gothic Medium"/>
                <a:ea typeface="+mj-ea"/>
                <a:cs typeface="Franklin Gothic Medium"/>
              </a:defRPr>
            </a:lvl1pPr>
          </a:lstStyle>
          <a:p>
            <a:r>
              <a:rPr lang="en-US" dirty="0"/>
              <a:t>Title Goes Here</a:t>
            </a:r>
          </a:p>
        </p:txBody>
      </p:sp>
      <p:sp>
        <p:nvSpPr>
          <p:cNvPr id="16" name="Picture Placeholder 10"/>
          <p:cNvSpPr>
            <a:spLocks noGrp="1"/>
          </p:cNvSpPr>
          <p:nvPr>
            <p:ph type="pic" sz="quarter" idx="20" hasCustomPrompt="1"/>
          </p:nvPr>
        </p:nvSpPr>
        <p:spPr>
          <a:xfrm>
            <a:off x="606779" y="5979583"/>
            <a:ext cx="2717172" cy="626378"/>
          </a:xfrm>
          <a:ln>
            <a:noFill/>
          </a:ln>
        </p:spPr>
        <p:txBody>
          <a:bodyPr>
            <a:normAutofit/>
          </a:bodyPr>
          <a:lstStyle>
            <a:lvl1pPr marL="0" indent="0">
              <a:buNone/>
              <a:defRPr sz="1400" b="1" i="0" baseline="0">
                <a:ln>
                  <a:solidFill>
                    <a:schemeClr val="bg1">
                      <a:lumMod val="65000"/>
                    </a:schemeClr>
                  </a:solidFill>
                </a:ln>
              </a:defRPr>
            </a:lvl1pPr>
          </a:lstStyle>
          <a:p>
            <a:r>
              <a:rPr lang="en-US" dirty="0"/>
              <a:t>Add Logo</a:t>
            </a:r>
          </a:p>
        </p:txBody>
      </p:sp>
      <p:sp>
        <p:nvSpPr>
          <p:cNvPr id="29" name="Text Placeholder 6"/>
          <p:cNvSpPr>
            <a:spLocks noGrp="1"/>
          </p:cNvSpPr>
          <p:nvPr>
            <p:ph type="body" sz="quarter" idx="11" hasCustomPrompt="1"/>
          </p:nvPr>
        </p:nvSpPr>
        <p:spPr>
          <a:xfrm>
            <a:off x="606777" y="1502838"/>
            <a:ext cx="2641600" cy="1926165"/>
          </a:xfrm>
          <a:solidFill>
            <a:srgbClr val="B8B615"/>
          </a:solidFill>
        </p:spPr>
        <p:txBody>
          <a:bodyPr lIns="182880" tIns="182880" rIns="182880" bIns="182880">
            <a:noAutofit/>
          </a:bodyPr>
          <a:lstStyle>
            <a:lvl1pPr marL="0" indent="0">
              <a:buNone/>
              <a:defRPr sz="1800" b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Text Here</a:t>
            </a:r>
          </a:p>
        </p:txBody>
      </p:sp>
      <p:sp>
        <p:nvSpPr>
          <p:cNvPr id="30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3391684" y="1502838"/>
            <a:ext cx="2641600" cy="1926165"/>
          </a:xfrm>
          <a:solidFill>
            <a:srgbClr val="009BB0"/>
          </a:solidFill>
        </p:spPr>
        <p:txBody>
          <a:bodyPr lIns="182880" tIns="182880" rIns="182880" bIns="182880">
            <a:normAutofit/>
          </a:bodyPr>
          <a:lstStyle>
            <a:lvl1pPr marL="0" indent="0">
              <a:buNone/>
              <a:defRPr sz="18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Text Here</a:t>
            </a:r>
          </a:p>
        </p:txBody>
      </p:sp>
      <p:sp>
        <p:nvSpPr>
          <p:cNvPr id="31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606777" y="3556001"/>
            <a:ext cx="2641600" cy="1926165"/>
          </a:xfrm>
          <a:solidFill>
            <a:srgbClr val="EF4123"/>
          </a:solidFill>
        </p:spPr>
        <p:txBody>
          <a:bodyPr lIns="182880" tIns="182880" rIns="182880" bIns="182880">
            <a:normAutofit/>
          </a:bodyPr>
          <a:lstStyle>
            <a:lvl1pPr marL="0" indent="0">
              <a:buNone/>
              <a:defRPr sz="18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Text Here</a:t>
            </a:r>
          </a:p>
        </p:txBody>
      </p:sp>
      <p:sp>
        <p:nvSpPr>
          <p:cNvPr id="32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3391684" y="3556001"/>
            <a:ext cx="2641600" cy="1926165"/>
          </a:xfrm>
          <a:solidFill>
            <a:srgbClr val="301672"/>
          </a:solidFill>
        </p:spPr>
        <p:txBody>
          <a:bodyPr lIns="182880" tIns="182880" rIns="182880" bIns="182880">
            <a:normAutofit/>
          </a:bodyPr>
          <a:lstStyle>
            <a:lvl1pPr marL="0" indent="0">
              <a:buNone/>
              <a:defRPr sz="18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Text Here</a:t>
            </a:r>
          </a:p>
        </p:txBody>
      </p:sp>
      <p:sp>
        <p:nvSpPr>
          <p:cNvPr id="33" name="Text Placeholder 6"/>
          <p:cNvSpPr>
            <a:spLocks noGrp="1"/>
          </p:cNvSpPr>
          <p:nvPr>
            <p:ph type="body" sz="quarter" idx="21" hasCustomPrompt="1"/>
          </p:nvPr>
        </p:nvSpPr>
        <p:spPr>
          <a:xfrm>
            <a:off x="6169440" y="1502838"/>
            <a:ext cx="2641600" cy="1926165"/>
          </a:xfrm>
          <a:solidFill>
            <a:srgbClr val="EF4123"/>
          </a:solidFill>
        </p:spPr>
        <p:txBody>
          <a:bodyPr lIns="182880" tIns="182880" rIns="182880" bIns="182880">
            <a:normAutofit/>
          </a:bodyPr>
          <a:lstStyle>
            <a:lvl1pPr marL="0" indent="0">
              <a:buNone/>
              <a:defRPr sz="18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Text Here</a:t>
            </a:r>
          </a:p>
        </p:txBody>
      </p:sp>
      <p:sp>
        <p:nvSpPr>
          <p:cNvPr id="34" name="Text Placeholder 6"/>
          <p:cNvSpPr>
            <a:spLocks noGrp="1"/>
          </p:cNvSpPr>
          <p:nvPr>
            <p:ph type="body" sz="quarter" idx="22" hasCustomPrompt="1"/>
          </p:nvPr>
        </p:nvSpPr>
        <p:spPr>
          <a:xfrm>
            <a:off x="8954347" y="1502838"/>
            <a:ext cx="2641600" cy="1926165"/>
          </a:xfrm>
          <a:solidFill>
            <a:srgbClr val="301672"/>
          </a:solidFill>
        </p:spPr>
        <p:txBody>
          <a:bodyPr lIns="182880" tIns="182880" rIns="182880" bIns="182880">
            <a:normAutofit/>
          </a:bodyPr>
          <a:lstStyle>
            <a:lvl1pPr marL="0" indent="0">
              <a:buNone/>
              <a:defRPr sz="18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Text Here</a:t>
            </a:r>
          </a:p>
        </p:txBody>
      </p:sp>
      <p:sp>
        <p:nvSpPr>
          <p:cNvPr id="35" name="Text Placeholder 6"/>
          <p:cNvSpPr>
            <a:spLocks noGrp="1"/>
          </p:cNvSpPr>
          <p:nvPr>
            <p:ph type="body" sz="quarter" idx="23" hasCustomPrompt="1"/>
          </p:nvPr>
        </p:nvSpPr>
        <p:spPr>
          <a:xfrm>
            <a:off x="6169440" y="3556001"/>
            <a:ext cx="2641600" cy="1926165"/>
          </a:xfrm>
          <a:solidFill>
            <a:srgbClr val="B8B615"/>
          </a:solidFill>
        </p:spPr>
        <p:txBody>
          <a:bodyPr lIns="182880" tIns="182880" rIns="182880" bIns="182880">
            <a:noAutofit/>
          </a:bodyPr>
          <a:lstStyle>
            <a:lvl1pPr marL="0" indent="0">
              <a:buNone/>
              <a:defRPr sz="1800" b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Text Here</a:t>
            </a:r>
          </a:p>
        </p:txBody>
      </p:sp>
      <p:sp>
        <p:nvSpPr>
          <p:cNvPr id="36" name="Text Placeholder 6"/>
          <p:cNvSpPr>
            <a:spLocks noGrp="1"/>
          </p:cNvSpPr>
          <p:nvPr>
            <p:ph type="body" sz="quarter" idx="24" hasCustomPrompt="1"/>
          </p:nvPr>
        </p:nvSpPr>
        <p:spPr>
          <a:xfrm>
            <a:off x="8954347" y="3556001"/>
            <a:ext cx="2641600" cy="1926165"/>
          </a:xfrm>
          <a:solidFill>
            <a:srgbClr val="009BB0"/>
          </a:solidFill>
        </p:spPr>
        <p:txBody>
          <a:bodyPr lIns="182880" tIns="182880" rIns="182880" bIns="182880">
            <a:normAutofit/>
          </a:bodyPr>
          <a:lstStyle>
            <a:lvl1pPr marL="0" indent="0">
              <a:buNone/>
              <a:defRPr sz="18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Text Here</a:t>
            </a:r>
          </a:p>
        </p:txBody>
      </p:sp>
    </p:spTree>
    <p:extLst>
      <p:ext uri="{BB962C8B-B14F-4D97-AF65-F5344CB8AC3E}">
        <p14:creationId xmlns:p14="http://schemas.microsoft.com/office/powerpoint/2010/main" val="17095467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meline/Chart/Grap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B742EB-9E0B-49F7-8E10-36B571EA46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619200"/>
            <a:ext cx="10728322" cy="788666"/>
          </a:xfrm>
        </p:spPr>
        <p:txBody>
          <a:bodyPr anchor="ctr"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745DFF49-F0B6-4108-84E7-A232D5C93F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389400" y="406270"/>
            <a:ext cx="684878" cy="1449344"/>
            <a:chOff x="643527" y="1187494"/>
            <a:chExt cx="1434178" cy="3035022"/>
          </a:xfrm>
        </p:grpSpPr>
        <p:sp>
          <p:nvSpPr>
            <p:cNvPr id="7" name="Freeform 78">
              <a:extLst>
                <a:ext uri="{FF2B5EF4-FFF2-40B4-BE49-F238E27FC236}">
                  <a16:creationId xmlns:a16="http://schemas.microsoft.com/office/drawing/2014/main" id="{26429D18-1F25-4DC1-AA62-9756BB4893A5}"/>
                </a:ext>
              </a:extLst>
            </p:cNvPr>
            <p:cNvSpPr>
              <a:spLocks/>
            </p:cNvSpPr>
            <p:nvPr/>
          </p:nvSpPr>
          <p:spPr bwMode="auto">
            <a:xfrm rot="16800114">
              <a:off x="1083914" y="3331230"/>
              <a:ext cx="879143" cy="903430"/>
            </a:xfrm>
            <a:custGeom>
              <a:avLst/>
              <a:gdLst>
                <a:gd name="T0" fmla="*/ 32 w 58"/>
                <a:gd name="T1" fmla="*/ 56 h 60"/>
                <a:gd name="T2" fmla="*/ 24 w 58"/>
                <a:gd name="T3" fmla="*/ 48 h 60"/>
                <a:gd name="T4" fmla="*/ 14 w 58"/>
                <a:gd name="T5" fmla="*/ 36 h 60"/>
                <a:gd name="T6" fmla="*/ 7 w 58"/>
                <a:gd name="T7" fmla="*/ 29 h 60"/>
                <a:gd name="T8" fmla="*/ 1 w 58"/>
                <a:gd name="T9" fmla="*/ 17 h 60"/>
                <a:gd name="T10" fmla="*/ 7 w 58"/>
                <a:gd name="T11" fmla="*/ 4 h 60"/>
                <a:gd name="T12" fmla="*/ 17 w 58"/>
                <a:gd name="T13" fmla="*/ 1 h 60"/>
                <a:gd name="T14" fmla="*/ 29 w 58"/>
                <a:gd name="T15" fmla="*/ 6 h 60"/>
                <a:gd name="T16" fmla="*/ 31 w 58"/>
                <a:gd name="T17" fmla="*/ 8 h 60"/>
                <a:gd name="T18" fmla="*/ 38 w 58"/>
                <a:gd name="T19" fmla="*/ 15 h 60"/>
                <a:gd name="T20" fmla="*/ 44 w 58"/>
                <a:gd name="T21" fmla="*/ 22 h 60"/>
                <a:gd name="T22" fmla="*/ 54 w 58"/>
                <a:gd name="T23" fmla="*/ 33 h 60"/>
                <a:gd name="T24" fmla="*/ 58 w 58"/>
                <a:gd name="T25" fmla="*/ 44 h 60"/>
                <a:gd name="T26" fmla="*/ 53 w 58"/>
                <a:gd name="T27" fmla="*/ 54 h 60"/>
                <a:gd name="T28" fmla="*/ 42 w 58"/>
                <a:gd name="T29" fmla="*/ 60 h 60"/>
                <a:gd name="T30" fmla="*/ 32 w 58"/>
                <a:gd name="T31" fmla="*/ 56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58" h="60">
                  <a:moveTo>
                    <a:pt x="32" y="56"/>
                  </a:moveTo>
                  <a:cubicBezTo>
                    <a:pt x="30" y="54"/>
                    <a:pt x="31" y="55"/>
                    <a:pt x="24" y="48"/>
                  </a:cubicBezTo>
                  <a:cubicBezTo>
                    <a:pt x="17" y="40"/>
                    <a:pt x="14" y="36"/>
                    <a:pt x="14" y="36"/>
                  </a:cubicBezTo>
                  <a:cubicBezTo>
                    <a:pt x="8" y="30"/>
                    <a:pt x="14" y="37"/>
                    <a:pt x="7" y="29"/>
                  </a:cubicBezTo>
                  <a:cubicBezTo>
                    <a:pt x="3" y="24"/>
                    <a:pt x="1" y="20"/>
                    <a:pt x="1" y="17"/>
                  </a:cubicBezTo>
                  <a:cubicBezTo>
                    <a:pt x="0" y="13"/>
                    <a:pt x="3" y="9"/>
                    <a:pt x="7" y="4"/>
                  </a:cubicBezTo>
                  <a:cubicBezTo>
                    <a:pt x="10" y="2"/>
                    <a:pt x="13" y="0"/>
                    <a:pt x="17" y="1"/>
                  </a:cubicBezTo>
                  <a:cubicBezTo>
                    <a:pt x="21" y="1"/>
                    <a:pt x="25" y="3"/>
                    <a:pt x="29" y="6"/>
                  </a:cubicBezTo>
                  <a:cubicBezTo>
                    <a:pt x="31" y="8"/>
                    <a:pt x="31" y="8"/>
                    <a:pt x="31" y="8"/>
                  </a:cubicBezTo>
                  <a:cubicBezTo>
                    <a:pt x="33" y="11"/>
                    <a:pt x="37" y="15"/>
                    <a:pt x="38" y="15"/>
                  </a:cubicBezTo>
                  <a:cubicBezTo>
                    <a:pt x="42" y="20"/>
                    <a:pt x="40" y="18"/>
                    <a:pt x="44" y="22"/>
                  </a:cubicBezTo>
                  <a:cubicBezTo>
                    <a:pt x="51" y="29"/>
                    <a:pt x="50" y="29"/>
                    <a:pt x="54" y="33"/>
                  </a:cubicBezTo>
                  <a:cubicBezTo>
                    <a:pt x="57" y="37"/>
                    <a:pt x="58" y="40"/>
                    <a:pt x="58" y="44"/>
                  </a:cubicBezTo>
                  <a:cubicBezTo>
                    <a:pt x="58" y="47"/>
                    <a:pt x="56" y="50"/>
                    <a:pt x="53" y="54"/>
                  </a:cubicBezTo>
                  <a:cubicBezTo>
                    <a:pt x="49" y="58"/>
                    <a:pt x="45" y="60"/>
                    <a:pt x="42" y="60"/>
                  </a:cubicBezTo>
                  <a:cubicBezTo>
                    <a:pt x="39" y="60"/>
                    <a:pt x="36" y="59"/>
                    <a:pt x="32" y="5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chemeClr val="accent3"/>
                </a:solidFill>
              </a:endParaRPr>
            </a:p>
          </p:txBody>
        </p:sp>
        <p:sp>
          <p:nvSpPr>
            <p:cNvPr id="8" name="Freeform 79">
              <a:extLst>
                <a:ext uri="{FF2B5EF4-FFF2-40B4-BE49-F238E27FC236}">
                  <a16:creationId xmlns:a16="http://schemas.microsoft.com/office/drawing/2014/main" id="{2F8190FD-FA1E-45E0-92AF-2477E4DA55AA}"/>
                </a:ext>
              </a:extLst>
            </p:cNvPr>
            <p:cNvSpPr>
              <a:spLocks/>
            </p:cNvSpPr>
            <p:nvPr/>
          </p:nvSpPr>
          <p:spPr bwMode="auto">
            <a:xfrm rot="16800114">
              <a:off x="869193" y="1989904"/>
              <a:ext cx="743890" cy="1195221"/>
            </a:xfrm>
            <a:custGeom>
              <a:avLst/>
              <a:gdLst>
                <a:gd name="T0" fmla="*/ 15 w 49"/>
                <a:gd name="T1" fmla="*/ 65 h 79"/>
                <a:gd name="T2" fmla="*/ 12 w 49"/>
                <a:gd name="T3" fmla="*/ 54 h 79"/>
                <a:gd name="T4" fmla="*/ 8 w 49"/>
                <a:gd name="T5" fmla="*/ 33 h 79"/>
                <a:gd name="T6" fmla="*/ 38 w 49"/>
                <a:gd name="T7" fmla="*/ 24 h 79"/>
                <a:gd name="T8" fmla="*/ 45 w 49"/>
                <a:gd name="T9" fmla="*/ 70 h 79"/>
                <a:gd name="T10" fmla="*/ 15 w 49"/>
                <a:gd name="T11" fmla="*/ 65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9" h="79">
                  <a:moveTo>
                    <a:pt x="15" y="65"/>
                  </a:moveTo>
                  <a:cubicBezTo>
                    <a:pt x="14" y="59"/>
                    <a:pt x="13" y="58"/>
                    <a:pt x="12" y="54"/>
                  </a:cubicBezTo>
                  <a:cubicBezTo>
                    <a:pt x="11" y="45"/>
                    <a:pt x="10" y="40"/>
                    <a:pt x="8" y="33"/>
                  </a:cubicBezTo>
                  <a:cubicBezTo>
                    <a:pt x="0" y="9"/>
                    <a:pt x="34" y="0"/>
                    <a:pt x="38" y="24"/>
                  </a:cubicBezTo>
                  <a:cubicBezTo>
                    <a:pt x="43" y="43"/>
                    <a:pt x="49" y="60"/>
                    <a:pt x="45" y="70"/>
                  </a:cubicBezTo>
                  <a:cubicBezTo>
                    <a:pt x="38" y="77"/>
                    <a:pt x="19" y="79"/>
                    <a:pt x="15" y="6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chemeClr val="accent3"/>
                </a:solidFill>
              </a:endParaRPr>
            </a:p>
          </p:txBody>
        </p:sp>
        <p:sp>
          <p:nvSpPr>
            <p:cNvPr id="9" name="Freeform 85">
              <a:extLst>
                <a:ext uri="{FF2B5EF4-FFF2-40B4-BE49-F238E27FC236}">
                  <a16:creationId xmlns:a16="http://schemas.microsoft.com/office/drawing/2014/main" id="{68978028-4C22-4D83-8C18-F33CD82D3520}"/>
                </a:ext>
              </a:extLst>
            </p:cNvPr>
            <p:cNvSpPr>
              <a:spLocks/>
            </p:cNvSpPr>
            <p:nvPr/>
          </p:nvSpPr>
          <p:spPr bwMode="auto">
            <a:xfrm rot="16800114">
              <a:off x="1316205" y="967005"/>
              <a:ext cx="541011" cy="981989"/>
            </a:xfrm>
            <a:custGeom>
              <a:avLst/>
              <a:gdLst>
                <a:gd name="T0" fmla="*/ 36 w 36"/>
                <a:gd name="T1" fmla="*/ 15 h 65"/>
                <a:gd name="T2" fmla="*/ 34 w 36"/>
                <a:gd name="T3" fmla="*/ 5 h 65"/>
                <a:gd name="T4" fmla="*/ 28 w 36"/>
                <a:gd name="T5" fmla="*/ 1 h 65"/>
                <a:gd name="T6" fmla="*/ 23 w 36"/>
                <a:gd name="T7" fmla="*/ 0 h 65"/>
                <a:gd name="T8" fmla="*/ 13 w 36"/>
                <a:gd name="T9" fmla="*/ 1 h 65"/>
                <a:gd name="T10" fmla="*/ 7 w 36"/>
                <a:gd name="T11" fmla="*/ 9 h 65"/>
                <a:gd name="T12" fmla="*/ 4 w 36"/>
                <a:gd name="T13" fmla="*/ 19 h 65"/>
                <a:gd name="T14" fmla="*/ 0 w 36"/>
                <a:gd name="T15" fmla="*/ 44 h 65"/>
                <a:gd name="T16" fmla="*/ 1 w 36"/>
                <a:gd name="T17" fmla="*/ 58 h 65"/>
                <a:gd name="T18" fmla="*/ 8 w 36"/>
                <a:gd name="T19" fmla="*/ 64 h 65"/>
                <a:gd name="T20" fmla="*/ 16 w 36"/>
                <a:gd name="T21" fmla="*/ 65 h 65"/>
                <a:gd name="T22" fmla="*/ 25 w 36"/>
                <a:gd name="T23" fmla="*/ 63 h 65"/>
                <a:gd name="T24" fmla="*/ 31 w 36"/>
                <a:gd name="T25" fmla="*/ 55 h 65"/>
                <a:gd name="T26" fmla="*/ 34 w 36"/>
                <a:gd name="T27" fmla="*/ 40 h 65"/>
                <a:gd name="T28" fmla="*/ 36 w 36"/>
                <a:gd name="T29" fmla="*/ 15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36" h="65">
                  <a:moveTo>
                    <a:pt x="36" y="15"/>
                  </a:moveTo>
                  <a:cubicBezTo>
                    <a:pt x="36" y="10"/>
                    <a:pt x="35" y="7"/>
                    <a:pt x="34" y="5"/>
                  </a:cubicBezTo>
                  <a:cubicBezTo>
                    <a:pt x="33" y="3"/>
                    <a:pt x="31" y="2"/>
                    <a:pt x="28" y="1"/>
                  </a:cubicBezTo>
                  <a:cubicBezTo>
                    <a:pt x="27" y="1"/>
                    <a:pt x="25" y="1"/>
                    <a:pt x="23" y="0"/>
                  </a:cubicBezTo>
                  <a:cubicBezTo>
                    <a:pt x="19" y="0"/>
                    <a:pt x="16" y="0"/>
                    <a:pt x="13" y="1"/>
                  </a:cubicBezTo>
                  <a:cubicBezTo>
                    <a:pt x="11" y="2"/>
                    <a:pt x="9" y="4"/>
                    <a:pt x="7" y="9"/>
                  </a:cubicBezTo>
                  <a:cubicBezTo>
                    <a:pt x="6" y="13"/>
                    <a:pt x="5" y="17"/>
                    <a:pt x="4" y="19"/>
                  </a:cubicBezTo>
                  <a:cubicBezTo>
                    <a:pt x="2" y="29"/>
                    <a:pt x="0" y="44"/>
                    <a:pt x="0" y="44"/>
                  </a:cubicBezTo>
                  <a:cubicBezTo>
                    <a:pt x="0" y="50"/>
                    <a:pt x="0" y="55"/>
                    <a:pt x="1" y="58"/>
                  </a:cubicBezTo>
                  <a:cubicBezTo>
                    <a:pt x="2" y="61"/>
                    <a:pt x="5" y="63"/>
                    <a:pt x="8" y="64"/>
                  </a:cubicBezTo>
                  <a:cubicBezTo>
                    <a:pt x="11" y="65"/>
                    <a:pt x="13" y="65"/>
                    <a:pt x="16" y="65"/>
                  </a:cubicBezTo>
                  <a:cubicBezTo>
                    <a:pt x="19" y="65"/>
                    <a:pt x="22" y="64"/>
                    <a:pt x="25" y="63"/>
                  </a:cubicBezTo>
                  <a:cubicBezTo>
                    <a:pt x="28" y="61"/>
                    <a:pt x="30" y="59"/>
                    <a:pt x="31" y="55"/>
                  </a:cubicBezTo>
                  <a:cubicBezTo>
                    <a:pt x="32" y="50"/>
                    <a:pt x="31" y="54"/>
                    <a:pt x="34" y="40"/>
                  </a:cubicBezTo>
                  <a:lnTo>
                    <a:pt x="36" y="15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chemeClr val="accent3"/>
                </a:solidFill>
              </a:endParaRP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72B55D6E-6E16-48FC-A299-E4396F6ECE6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11025211" y="268795"/>
            <a:ext cx="632305" cy="1606552"/>
            <a:chOff x="10224385" y="954724"/>
            <a:chExt cx="1324087" cy="3364228"/>
          </a:xfrm>
        </p:grpSpPr>
        <p:sp>
          <p:nvSpPr>
            <p:cNvPr id="11" name="Freeform 80">
              <a:extLst>
                <a:ext uri="{FF2B5EF4-FFF2-40B4-BE49-F238E27FC236}">
                  <a16:creationId xmlns:a16="http://schemas.microsoft.com/office/drawing/2014/main" id="{049B3391-07C4-4691-9541-15597E0AD373}"/>
                </a:ext>
              </a:extLst>
            </p:cNvPr>
            <p:cNvSpPr>
              <a:spLocks/>
            </p:cNvSpPr>
            <p:nvPr/>
          </p:nvSpPr>
          <p:spPr bwMode="auto">
            <a:xfrm>
              <a:off x="10562739" y="2385730"/>
              <a:ext cx="985733" cy="504616"/>
            </a:xfrm>
            <a:custGeom>
              <a:avLst/>
              <a:gdLst>
                <a:gd name="T0" fmla="*/ 53 w 66"/>
                <a:gd name="T1" fmla="*/ 33 h 34"/>
                <a:gd name="T2" fmla="*/ 39 w 66"/>
                <a:gd name="T3" fmla="*/ 33 h 34"/>
                <a:gd name="T4" fmla="*/ 21 w 66"/>
                <a:gd name="T5" fmla="*/ 33 h 34"/>
                <a:gd name="T6" fmla="*/ 12 w 66"/>
                <a:gd name="T7" fmla="*/ 32 h 34"/>
                <a:gd name="T8" fmla="*/ 3 w 66"/>
                <a:gd name="T9" fmla="*/ 28 h 34"/>
                <a:gd name="T10" fmla="*/ 0 w 66"/>
                <a:gd name="T11" fmla="*/ 21 h 34"/>
                <a:gd name="T12" fmla="*/ 0 w 66"/>
                <a:gd name="T13" fmla="*/ 16 h 34"/>
                <a:gd name="T14" fmla="*/ 3 w 66"/>
                <a:gd name="T15" fmla="*/ 7 h 34"/>
                <a:gd name="T16" fmla="*/ 11 w 66"/>
                <a:gd name="T17" fmla="*/ 3 h 34"/>
                <a:gd name="T18" fmla="*/ 23 w 66"/>
                <a:gd name="T19" fmla="*/ 2 h 34"/>
                <a:gd name="T20" fmla="*/ 43 w 66"/>
                <a:gd name="T21" fmla="*/ 0 h 34"/>
                <a:gd name="T22" fmla="*/ 48 w 66"/>
                <a:gd name="T23" fmla="*/ 0 h 34"/>
                <a:gd name="T24" fmla="*/ 62 w 66"/>
                <a:gd name="T25" fmla="*/ 4 h 34"/>
                <a:gd name="T26" fmla="*/ 66 w 66"/>
                <a:gd name="T27" fmla="*/ 13 h 34"/>
                <a:gd name="T28" fmla="*/ 66 w 66"/>
                <a:gd name="T29" fmla="*/ 20 h 34"/>
                <a:gd name="T30" fmla="*/ 62 w 66"/>
                <a:gd name="T31" fmla="*/ 29 h 34"/>
                <a:gd name="T32" fmla="*/ 53 w 66"/>
                <a:gd name="T33" fmla="*/ 33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66" h="34">
                  <a:moveTo>
                    <a:pt x="53" y="33"/>
                  </a:moveTo>
                  <a:cubicBezTo>
                    <a:pt x="47" y="33"/>
                    <a:pt x="53" y="34"/>
                    <a:pt x="39" y="33"/>
                  </a:cubicBezTo>
                  <a:cubicBezTo>
                    <a:pt x="24" y="33"/>
                    <a:pt x="21" y="33"/>
                    <a:pt x="21" y="33"/>
                  </a:cubicBezTo>
                  <a:cubicBezTo>
                    <a:pt x="12" y="32"/>
                    <a:pt x="12" y="32"/>
                    <a:pt x="12" y="32"/>
                  </a:cubicBezTo>
                  <a:cubicBezTo>
                    <a:pt x="7" y="31"/>
                    <a:pt x="4" y="30"/>
                    <a:pt x="3" y="28"/>
                  </a:cubicBezTo>
                  <a:cubicBezTo>
                    <a:pt x="1" y="26"/>
                    <a:pt x="0" y="24"/>
                    <a:pt x="0" y="21"/>
                  </a:cubicBezTo>
                  <a:cubicBezTo>
                    <a:pt x="0" y="21"/>
                    <a:pt x="0" y="19"/>
                    <a:pt x="0" y="16"/>
                  </a:cubicBezTo>
                  <a:cubicBezTo>
                    <a:pt x="0" y="13"/>
                    <a:pt x="1" y="10"/>
                    <a:pt x="3" y="7"/>
                  </a:cubicBezTo>
                  <a:cubicBezTo>
                    <a:pt x="4" y="5"/>
                    <a:pt x="7" y="3"/>
                    <a:pt x="11" y="3"/>
                  </a:cubicBezTo>
                  <a:cubicBezTo>
                    <a:pt x="16" y="2"/>
                    <a:pt x="20" y="2"/>
                    <a:pt x="23" y="2"/>
                  </a:cubicBezTo>
                  <a:cubicBezTo>
                    <a:pt x="32" y="1"/>
                    <a:pt x="37" y="0"/>
                    <a:pt x="43" y="0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54" y="1"/>
                    <a:pt x="59" y="3"/>
                    <a:pt x="62" y="4"/>
                  </a:cubicBezTo>
                  <a:cubicBezTo>
                    <a:pt x="65" y="6"/>
                    <a:pt x="66" y="9"/>
                    <a:pt x="66" y="13"/>
                  </a:cubicBezTo>
                  <a:cubicBezTo>
                    <a:pt x="66" y="15"/>
                    <a:pt x="66" y="17"/>
                    <a:pt x="66" y="20"/>
                  </a:cubicBezTo>
                  <a:cubicBezTo>
                    <a:pt x="65" y="23"/>
                    <a:pt x="64" y="26"/>
                    <a:pt x="62" y="29"/>
                  </a:cubicBezTo>
                  <a:cubicBezTo>
                    <a:pt x="60" y="31"/>
                    <a:pt x="57" y="32"/>
                    <a:pt x="53" y="3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chemeClr val="accent3"/>
                </a:solidFill>
              </a:endParaRPr>
            </a:p>
          </p:txBody>
        </p:sp>
        <p:sp>
          <p:nvSpPr>
            <p:cNvPr id="12" name="Freeform 84">
              <a:extLst>
                <a:ext uri="{FF2B5EF4-FFF2-40B4-BE49-F238E27FC236}">
                  <a16:creationId xmlns:a16="http://schemas.microsoft.com/office/drawing/2014/main" id="{48C4D1B0-7C6A-430D-AE7E-358BE4288FB2}"/>
                </a:ext>
              </a:extLst>
            </p:cNvPr>
            <p:cNvSpPr>
              <a:spLocks/>
            </p:cNvSpPr>
            <p:nvPr/>
          </p:nvSpPr>
          <p:spPr bwMode="auto">
            <a:xfrm rot="874527">
              <a:off x="10288245" y="954724"/>
              <a:ext cx="852074" cy="892781"/>
            </a:xfrm>
            <a:custGeom>
              <a:avLst/>
              <a:gdLst>
                <a:gd name="T0" fmla="*/ 4 w 57"/>
                <a:gd name="T1" fmla="*/ 34 h 60"/>
                <a:gd name="T2" fmla="*/ 17 w 57"/>
                <a:gd name="T3" fmla="*/ 18 h 60"/>
                <a:gd name="T4" fmla="*/ 26 w 57"/>
                <a:gd name="T5" fmla="*/ 8 h 60"/>
                <a:gd name="T6" fmla="*/ 29 w 57"/>
                <a:gd name="T7" fmla="*/ 5 h 60"/>
                <a:gd name="T8" fmla="*/ 41 w 57"/>
                <a:gd name="T9" fmla="*/ 0 h 60"/>
                <a:gd name="T10" fmla="*/ 51 w 57"/>
                <a:gd name="T11" fmla="*/ 6 h 60"/>
                <a:gd name="T12" fmla="*/ 56 w 57"/>
                <a:gd name="T13" fmla="*/ 16 h 60"/>
                <a:gd name="T14" fmla="*/ 51 w 57"/>
                <a:gd name="T15" fmla="*/ 28 h 60"/>
                <a:gd name="T16" fmla="*/ 29 w 57"/>
                <a:gd name="T17" fmla="*/ 53 h 60"/>
                <a:gd name="T18" fmla="*/ 17 w 57"/>
                <a:gd name="T19" fmla="*/ 59 h 60"/>
                <a:gd name="T20" fmla="*/ 5 w 57"/>
                <a:gd name="T21" fmla="*/ 54 h 60"/>
                <a:gd name="T22" fmla="*/ 0 w 57"/>
                <a:gd name="T23" fmla="*/ 45 h 60"/>
                <a:gd name="T24" fmla="*/ 4 w 57"/>
                <a:gd name="T25" fmla="*/ 34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7" h="60">
                  <a:moveTo>
                    <a:pt x="4" y="34"/>
                  </a:moveTo>
                  <a:cubicBezTo>
                    <a:pt x="5" y="33"/>
                    <a:pt x="17" y="18"/>
                    <a:pt x="17" y="18"/>
                  </a:cubicBezTo>
                  <a:cubicBezTo>
                    <a:pt x="21" y="14"/>
                    <a:pt x="24" y="10"/>
                    <a:pt x="26" y="8"/>
                  </a:cubicBezTo>
                  <a:cubicBezTo>
                    <a:pt x="29" y="5"/>
                    <a:pt x="29" y="5"/>
                    <a:pt x="29" y="5"/>
                  </a:cubicBezTo>
                  <a:cubicBezTo>
                    <a:pt x="34" y="2"/>
                    <a:pt x="38" y="0"/>
                    <a:pt x="41" y="0"/>
                  </a:cubicBezTo>
                  <a:cubicBezTo>
                    <a:pt x="44" y="1"/>
                    <a:pt x="47" y="2"/>
                    <a:pt x="51" y="6"/>
                  </a:cubicBezTo>
                  <a:cubicBezTo>
                    <a:pt x="55" y="10"/>
                    <a:pt x="57" y="13"/>
                    <a:pt x="56" y="16"/>
                  </a:cubicBezTo>
                  <a:cubicBezTo>
                    <a:pt x="56" y="19"/>
                    <a:pt x="54" y="23"/>
                    <a:pt x="51" y="28"/>
                  </a:cubicBezTo>
                  <a:cubicBezTo>
                    <a:pt x="51" y="28"/>
                    <a:pt x="33" y="48"/>
                    <a:pt x="29" y="53"/>
                  </a:cubicBezTo>
                  <a:cubicBezTo>
                    <a:pt x="25" y="57"/>
                    <a:pt x="21" y="59"/>
                    <a:pt x="17" y="59"/>
                  </a:cubicBezTo>
                  <a:cubicBezTo>
                    <a:pt x="13" y="60"/>
                    <a:pt x="9" y="58"/>
                    <a:pt x="5" y="54"/>
                  </a:cubicBezTo>
                  <a:cubicBezTo>
                    <a:pt x="2" y="51"/>
                    <a:pt x="0" y="48"/>
                    <a:pt x="0" y="45"/>
                  </a:cubicBezTo>
                  <a:cubicBezTo>
                    <a:pt x="0" y="42"/>
                    <a:pt x="2" y="38"/>
                    <a:pt x="4" y="3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chemeClr val="accent3"/>
                </a:solidFill>
              </a:endParaRPr>
            </a:p>
          </p:txBody>
        </p:sp>
        <p:sp>
          <p:nvSpPr>
            <p:cNvPr id="13" name="Freeform 87">
              <a:extLst>
                <a:ext uri="{FF2B5EF4-FFF2-40B4-BE49-F238E27FC236}">
                  <a16:creationId xmlns:a16="http://schemas.microsoft.com/office/drawing/2014/main" id="{4B16BFE5-BF16-4086-B18B-F01774CAD03D}"/>
                </a:ext>
              </a:extLst>
            </p:cNvPr>
            <p:cNvSpPr>
              <a:spLocks/>
            </p:cNvSpPr>
            <p:nvPr/>
          </p:nvSpPr>
          <p:spPr bwMode="auto">
            <a:xfrm rot="20630858">
              <a:off x="10224385" y="3437261"/>
              <a:ext cx="824227" cy="881691"/>
            </a:xfrm>
            <a:custGeom>
              <a:avLst/>
              <a:gdLst>
                <a:gd name="T0" fmla="*/ 0 w 55"/>
                <a:gd name="T1" fmla="*/ 17 h 59"/>
                <a:gd name="T2" fmla="*/ 1 w 55"/>
                <a:gd name="T3" fmla="*/ 11 h 59"/>
                <a:gd name="T4" fmla="*/ 4 w 55"/>
                <a:gd name="T5" fmla="*/ 6 h 59"/>
                <a:gd name="T6" fmla="*/ 7 w 55"/>
                <a:gd name="T7" fmla="*/ 4 h 59"/>
                <a:gd name="T8" fmla="*/ 14 w 55"/>
                <a:gd name="T9" fmla="*/ 0 h 59"/>
                <a:gd name="T10" fmla="*/ 23 w 55"/>
                <a:gd name="T11" fmla="*/ 3 h 59"/>
                <a:gd name="T12" fmla="*/ 31 w 55"/>
                <a:gd name="T13" fmla="*/ 11 h 59"/>
                <a:gd name="T14" fmla="*/ 38 w 55"/>
                <a:gd name="T15" fmla="*/ 20 h 59"/>
                <a:gd name="T16" fmla="*/ 48 w 55"/>
                <a:gd name="T17" fmla="*/ 31 h 59"/>
                <a:gd name="T18" fmla="*/ 55 w 55"/>
                <a:gd name="T19" fmla="*/ 43 h 59"/>
                <a:gd name="T20" fmla="*/ 49 w 55"/>
                <a:gd name="T21" fmla="*/ 55 h 59"/>
                <a:gd name="T22" fmla="*/ 38 w 55"/>
                <a:gd name="T23" fmla="*/ 59 h 59"/>
                <a:gd name="T24" fmla="*/ 33 w 55"/>
                <a:gd name="T25" fmla="*/ 58 h 59"/>
                <a:gd name="T26" fmla="*/ 26 w 55"/>
                <a:gd name="T27" fmla="*/ 53 h 59"/>
                <a:gd name="T28" fmla="*/ 5 w 55"/>
                <a:gd name="T29" fmla="*/ 27 h 59"/>
                <a:gd name="T30" fmla="*/ 0 w 55"/>
                <a:gd name="T31" fmla="*/ 17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55" h="59">
                  <a:moveTo>
                    <a:pt x="0" y="17"/>
                  </a:moveTo>
                  <a:cubicBezTo>
                    <a:pt x="0" y="14"/>
                    <a:pt x="0" y="12"/>
                    <a:pt x="1" y="11"/>
                  </a:cubicBezTo>
                  <a:cubicBezTo>
                    <a:pt x="2" y="9"/>
                    <a:pt x="3" y="8"/>
                    <a:pt x="4" y="6"/>
                  </a:cubicBezTo>
                  <a:cubicBezTo>
                    <a:pt x="6" y="5"/>
                    <a:pt x="7" y="4"/>
                    <a:pt x="7" y="4"/>
                  </a:cubicBezTo>
                  <a:cubicBezTo>
                    <a:pt x="9" y="2"/>
                    <a:pt x="12" y="1"/>
                    <a:pt x="14" y="0"/>
                  </a:cubicBezTo>
                  <a:cubicBezTo>
                    <a:pt x="17" y="0"/>
                    <a:pt x="20" y="1"/>
                    <a:pt x="23" y="3"/>
                  </a:cubicBezTo>
                  <a:cubicBezTo>
                    <a:pt x="26" y="4"/>
                    <a:pt x="29" y="7"/>
                    <a:pt x="31" y="11"/>
                  </a:cubicBezTo>
                  <a:cubicBezTo>
                    <a:pt x="38" y="20"/>
                    <a:pt x="38" y="20"/>
                    <a:pt x="38" y="20"/>
                  </a:cubicBezTo>
                  <a:cubicBezTo>
                    <a:pt x="48" y="31"/>
                    <a:pt x="48" y="31"/>
                    <a:pt x="48" y="31"/>
                  </a:cubicBezTo>
                  <a:cubicBezTo>
                    <a:pt x="52" y="36"/>
                    <a:pt x="54" y="40"/>
                    <a:pt x="55" y="43"/>
                  </a:cubicBezTo>
                  <a:cubicBezTo>
                    <a:pt x="55" y="47"/>
                    <a:pt x="54" y="52"/>
                    <a:pt x="49" y="55"/>
                  </a:cubicBezTo>
                  <a:cubicBezTo>
                    <a:pt x="45" y="58"/>
                    <a:pt x="41" y="59"/>
                    <a:pt x="38" y="59"/>
                  </a:cubicBezTo>
                  <a:cubicBezTo>
                    <a:pt x="37" y="59"/>
                    <a:pt x="35" y="59"/>
                    <a:pt x="33" y="58"/>
                  </a:cubicBezTo>
                  <a:cubicBezTo>
                    <a:pt x="31" y="57"/>
                    <a:pt x="29" y="55"/>
                    <a:pt x="26" y="53"/>
                  </a:cubicBezTo>
                  <a:cubicBezTo>
                    <a:pt x="23" y="50"/>
                    <a:pt x="5" y="27"/>
                    <a:pt x="5" y="27"/>
                  </a:cubicBezTo>
                  <a:cubicBezTo>
                    <a:pt x="2" y="23"/>
                    <a:pt x="0" y="19"/>
                    <a:pt x="0" y="1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chemeClr val="accent3"/>
                </a:solidFill>
              </a:endParaRPr>
            </a:p>
          </p:txBody>
        </p:sp>
      </p:grpSp>
      <p:sp>
        <p:nvSpPr>
          <p:cNvPr id="16" name="Content Placeholder 15">
            <a:extLst>
              <a:ext uri="{FF2B5EF4-FFF2-40B4-BE49-F238E27FC236}">
                <a16:creationId xmlns:a16="http://schemas.microsoft.com/office/drawing/2014/main" id="{4D52E10E-90D0-4871-B821-A722EECDF74D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774133" y="2385982"/>
            <a:ext cx="10643735" cy="32489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4" name="Date Placeholder 13">
            <a:extLst>
              <a:ext uri="{FF2B5EF4-FFF2-40B4-BE49-F238E27FC236}">
                <a16:creationId xmlns:a16="http://schemas.microsoft.com/office/drawing/2014/main" id="{E9328E85-B332-4169-836E-DE954137E10D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en-US" dirty="0"/>
              <a:t>Sunday, January 31, 20XX</a:t>
            </a:r>
          </a:p>
        </p:txBody>
      </p:sp>
      <p:sp>
        <p:nvSpPr>
          <p:cNvPr id="15" name="Footer Placeholder 14">
            <a:extLst>
              <a:ext uri="{FF2B5EF4-FFF2-40B4-BE49-F238E27FC236}">
                <a16:creationId xmlns:a16="http://schemas.microsoft.com/office/drawing/2014/main" id="{C813C9F2-771F-4066-9E78-F47A0C0ACC69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 dirty="0"/>
              <a:t>Sample Footer Text</a:t>
            </a:r>
          </a:p>
        </p:txBody>
      </p:sp>
      <p:sp>
        <p:nvSpPr>
          <p:cNvPr id="17" name="Slide Number Placeholder 16">
            <a:extLst>
              <a:ext uri="{FF2B5EF4-FFF2-40B4-BE49-F238E27FC236}">
                <a16:creationId xmlns:a16="http://schemas.microsoft.com/office/drawing/2014/main" id="{B0EA2B99-A7F9-4A91-89D1-A7B1B15982EA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621B6DD-29C1-4FEA-923F-71EA1347694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7903866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Subtitle + 5 Log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Straight Connector 11"/>
          <p:cNvCxnSpPr/>
          <p:nvPr userDrawn="1"/>
        </p:nvCxnSpPr>
        <p:spPr>
          <a:xfrm>
            <a:off x="606778" y="5714998"/>
            <a:ext cx="10975621" cy="31750"/>
          </a:xfrm>
          <a:prstGeom prst="line">
            <a:avLst/>
          </a:prstGeom>
          <a:ln w="12700">
            <a:solidFill>
              <a:srgbClr val="B8B615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Picture Placeholder 9"/>
          <p:cNvSpPr>
            <a:spLocks noGrp="1"/>
          </p:cNvSpPr>
          <p:nvPr>
            <p:ph type="pic" sz="quarter" idx="11" hasCustomPrompt="1"/>
          </p:nvPr>
        </p:nvSpPr>
        <p:spPr>
          <a:xfrm>
            <a:off x="733779" y="2066218"/>
            <a:ext cx="3237092" cy="1301748"/>
          </a:xfrm>
        </p:spPr>
        <p:txBody>
          <a:bodyPr lIns="182880" tIns="182880" rIns="182880" bIns="182880">
            <a:normAutofit/>
          </a:bodyPr>
          <a:lstStyle>
            <a:lvl1pPr marL="0" indent="0">
              <a:buNone/>
              <a:defRPr sz="1400" b="1" i="0" baseline="0">
                <a:solidFill>
                  <a:srgbClr val="595959"/>
                </a:solidFill>
              </a:defRPr>
            </a:lvl1pPr>
          </a:lstStyle>
          <a:p>
            <a:r>
              <a:rPr lang="en-US" dirty="0"/>
              <a:t>Add Picture</a:t>
            </a:r>
          </a:p>
        </p:txBody>
      </p:sp>
      <p:sp>
        <p:nvSpPr>
          <p:cNvPr id="19" name="Picture Placeholder 9"/>
          <p:cNvSpPr>
            <a:spLocks noGrp="1"/>
          </p:cNvSpPr>
          <p:nvPr>
            <p:ph type="pic" sz="quarter" idx="15" hasCustomPrompt="1"/>
          </p:nvPr>
        </p:nvSpPr>
        <p:spPr>
          <a:xfrm>
            <a:off x="4470401" y="2076273"/>
            <a:ext cx="3237092" cy="1301748"/>
          </a:xfrm>
        </p:spPr>
        <p:txBody>
          <a:bodyPr lIns="182880" tIns="182880" rIns="182880" bIns="182880">
            <a:normAutofit/>
          </a:bodyPr>
          <a:lstStyle>
            <a:lvl1pPr marL="0" indent="0">
              <a:buNone/>
              <a:defRPr sz="1400" b="1" i="0" baseline="0">
                <a:solidFill>
                  <a:srgbClr val="595959"/>
                </a:solidFill>
              </a:defRPr>
            </a:lvl1pPr>
          </a:lstStyle>
          <a:p>
            <a:r>
              <a:rPr lang="en-US" dirty="0"/>
              <a:t>Add Picture</a:t>
            </a:r>
          </a:p>
        </p:txBody>
      </p:sp>
      <p:sp>
        <p:nvSpPr>
          <p:cNvPr id="20" name="Picture Placeholder 9"/>
          <p:cNvSpPr>
            <a:spLocks noGrp="1"/>
          </p:cNvSpPr>
          <p:nvPr>
            <p:ph type="pic" sz="quarter" idx="16" hasCustomPrompt="1"/>
          </p:nvPr>
        </p:nvSpPr>
        <p:spPr>
          <a:xfrm>
            <a:off x="8221133" y="2076273"/>
            <a:ext cx="3237092" cy="1301748"/>
          </a:xfrm>
        </p:spPr>
        <p:txBody>
          <a:bodyPr lIns="182880" tIns="182880" rIns="182880" bIns="182880">
            <a:normAutofit/>
          </a:bodyPr>
          <a:lstStyle>
            <a:lvl1pPr marL="0" indent="0">
              <a:buNone/>
              <a:defRPr sz="1400" b="1" i="0" baseline="0">
                <a:solidFill>
                  <a:srgbClr val="595959"/>
                </a:solidFill>
              </a:defRPr>
            </a:lvl1pPr>
          </a:lstStyle>
          <a:p>
            <a:r>
              <a:rPr lang="en-US" dirty="0"/>
              <a:t>Add Picture</a:t>
            </a:r>
          </a:p>
        </p:txBody>
      </p:sp>
      <p:sp>
        <p:nvSpPr>
          <p:cNvPr id="21" name="Picture Placeholder 9"/>
          <p:cNvSpPr>
            <a:spLocks noGrp="1"/>
          </p:cNvSpPr>
          <p:nvPr>
            <p:ph type="pic" sz="quarter" idx="17" hasCustomPrompt="1"/>
          </p:nvPr>
        </p:nvSpPr>
        <p:spPr>
          <a:xfrm>
            <a:off x="2610558" y="3643135"/>
            <a:ext cx="3237092" cy="1301748"/>
          </a:xfrm>
        </p:spPr>
        <p:txBody>
          <a:bodyPr lIns="182880" tIns="182880" rIns="182880" bIns="182880">
            <a:normAutofit/>
          </a:bodyPr>
          <a:lstStyle>
            <a:lvl1pPr marL="0" indent="0">
              <a:buNone/>
              <a:defRPr sz="1400" b="1" i="0" baseline="0">
                <a:solidFill>
                  <a:srgbClr val="595959"/>
                </a:solidFill>
              </a:defRPr>
            </a:lvl1pPr>
          </a:lstStyle>
          <a:p>
            <a:r>
              <a:rPr lang="en-US" dirty="0"/>
              <a:t>Add Picture</a:t>
            </a:r>
          </a:p>
        </p:txBody>
      </p:sp>
      <p:sp>
        <p:nvSpPr>
          <p:cNvPr id="22" name="Picture Placeholder 9"/>
          <p:cNvSpPr>
            <a:spLocks noGrp="1"/>
          </p:cNvSpPr>
          <p:nvPr>
            <p:ph type="pic" sz="quarter" idx="18" hasCustomPrompt="1"/>
          </p:nvPr>
        </p:nvSpPr>
        <p:spPr>
          <a:xfrm>
            <a:off x="6347179" y="3653190"/>
            <a:ext cx="3237092" cy="1301748"/>
          </a:xfrm>
        </p:spPr>
        <p:txBody>
          <a:bodyPr lIns="182880" tIns="182880" rIns="182880" bIns="182880">
            <a:normAutofit/>
          </a:bodyPr>
          <a:lstStyle>
            <a:lvl1pPr marL="0" indent="0">
              <a:buNone/>
              <a:defRPr sz="1400" b="1" i="0" baseline="0">
                <a:solidFill>
                  <a:srgbClr val="595959"/>
                </a:solidFill>
              </a:defRPr>
            </a:lvl1pPr>
          </a:lstStyle>
          <a:p>
            <a:r>
              <a:rPr lang="en-US" dirty="0"/>
              <a:t>Add Picture</a:t>
            </a:r>
          </a:p>
        </p:txBody>
      </p:sp>
      <p:sp>
        <p:nvSpPr>
          <p:cNvPr id="17" name="Title 1"/>
          <p:cNvSpPr>
            <a:spLocks noGrp="1"/>
          </p:cNvSpPr>
          <p:nvPr>
            <p:ph type="title" hasCustomPrompt="1"/>
          </p:nvPr>
        </p:nvSpPr>
        <p:spPr>
          <a:xfrm>
            <a:off x="609600" y="306388"/>
            <a:ext cx="10972800" cy="653168"/>
          </a:xfrm>
        </p:spPr>
        <p:txBody>
          <a:bodyPr>
            <a:noAutofit/>
          </a:bodyPr>
          <a:lstStyle>
            <a:lvl1pPr algn="ctr">
              <a:defRPr lang="en-US" sz="3600" b="1" i="0" kern="1200" dirty="0" smtClean="0">
                <a:solidFill>
                  <a:srgbClr val="009BB0"/>
                </a:solidFill>
                <a:latin typeface="Franklin Gothic Medium"/>
                <a:ea typeface="+mj-ea"/>
                <a:cs typeface="Franklin Gothic Medium"/>
              </a:defRPr>
            </a:lvl1pPr>
          </a:lstStyle>
          <a:p>
            <a:r>
              <a:rPr lang="en-US" dirty="0"/>
              <a:t>Title Goes Here</a:t>
            </a:r>
          </a:p>
        </p:txBody>
      </p:sp>
      <p:sp>
        <p:nvSpPr>
          <p:cNvPr id="18" name="Text Placeholder 8"/>
          <p:cNvSpPr>
            <a:spLocks noGrp="1"/>
          </p:cNvSpPr>
          <p:nvPr>
            <p:ph type="body" sz="quarter" idx="10" hasCustomPrompt="1"/>
          </p:nvPr>
        </p:nvSpPr>
        <p:spPr>
          <a:xfrm>
            <a:off x="609600" y="970140"/>
            <a:ext cx="10972800" cy="507999"/>
          </a:xfrm>
        </p:spPr>
        <p:txBody>
          <a:bodyPr>
            <a:normAutofit/>
          </a:bodyPr>
          <a:lstStyle>
            <a:lvl1pPr marL="0" indent="0" algn="l">
              <a:buNone/>
              <a:defRPr sz="1600" b="1" baseline="0">
                <a:solidFill>
                  <a:srgbClr val="301672"/>
                </a:solidFill>
              </a:defRPr>
            </a:lvl1pPr>
          </a:lstStyle>
          <a:p>
            <a:pPr lvl="0"/>
            <a:r>
              <a:rPr lang="en-US" dirty="0"/>
              <a:t>Subtitle Goes Here</a:t>
            </a:r>
          </a:p>
        </p:txBody>
      </p:sp>
      <p:cxnSp>
        <p:nvCxnSpPr>
          <p:cNvPr id="23" name="Straight Connector 22"/>
          <p:cNvCxnSpPr/>
          <p:nvPr userDrawn="1"/>
        </p:nvCxnSpPr>
        <p:spPr>
          <a:xfrm>
            <a:off x="609600" y="1542286"/>
            <a:ext cx="10975621" cy="31750"/>
          </a:xfrm>
          <a:prstGeom prst="line">
            <a:avLst/>
          </a:prstGeom>
          <a:ln w="12700">
            <a:solidFill>
              <a:srgbClr val="B8B615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Picture Placeholder 10"/>
          <p:cNvSpPr>
            <a:spLocks noGrp="1"/>
          </p:cNvSpPr>
          <p:nvPr>
            <p:ph type="pic" sz="quarter" idx="20" hasCustomPrompt="1"/>
          </p:nvPr>
        </p:nvSpPr>
        <p:spPr>
          <a:xfrm>
            <a:off x="606779" y="5979583"/>
            <a:ext cx="2717172" cy="626378"/>
          </a:xfrm>
          <a:ln>
            <a:noFill/>
          </a:ln>
        </p:spPr>
        <p:txBody>
          <a:bodyPr>
            <a:normAutofit/>
          </a:bodyPr>
          <a:lstStyle>
            <a:lvl1pPr marL="0" indent="0">
              <a:buNone/>
              <a:defRPr sz="1400" b="1" i="0" baseline="0">
                <a:ln>
                  <a:solidFill>
                    <a:schemeClr val="bg1">
                      <a:lumMod val="65000"/>
                    </a:schemeClr>
                  </a:solidFill>
                </a:ln>
              </a:defRPr>
            </a:lvl1pPr>
          </a:lstStyle>
          <a:p>
            <a:r>
              <a:rPr lang="en-US" dirty="0"/>
              <a:t>Add Logo</a:t>
            </a:r>
          </a:p>
        </p:txBody>
      </p:sp>
    </p:spTree>
    <p:extLst>
      <p:ext uri="{BB962C8B-B14F-4D97-AF65-F5344CB8AC3E}">
        <p14:creationId xmlns:p14="http://schemas.microsoft.com/office/powerpoint/2010/main" val="2664368731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9 Log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Straight Connector 11"/>
          <p:cNvCxnSpPr/>
          <p:nvPr userDrawn="1"/>
        </p:nvCxnSpPr>
        <p:spPr>
          <a:xfrm>
            <a:off x="606778" y="5714998"/>
            <a:ext cx="10975621" cy="31750"/>
          </a:xfrm>
          <a:prstGeom prst="line">
            <a:avLst/>
          </a:prstGeom>
          <a:ln w="12700">
            <a:solidFill>
              <a:srgbClr val="B8B615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Picture Placeholder 9"/>
          <p:cNvSpPr>
            <a:spLocks noGrp="1"/>
          </p:cNvSpPr>
          <p:nvPr>
            <p:ph type="pic" sz="quarter" idx="11" hasCustomPrompt="1"/>
          </p:nvPr>
        </p:nvSpPr>
        <p:spPr>
          <a:xfrm>
            <a:off x="733779" y="1440388"/>
            <a:ext cx="3237092" cy="1162227"/>
          </a:xfrm>
        </p:spPr>
        <p:txBody>
          <a:bodyPr lIns="182880" tIns="182880" rIns="182880" bIns="182880">
            <a:normAutofit/>
          </a:bodyPr>
          <a:lstStyle>
            <a:lvl1pPr marL="0" indent="0">
              <a:buNone/>
              <a:defRPr sz="1400" b="1" i="0" baseline="0">
                <a:solidFill>
                  <a:srgbClr val="595959"/>
                </a:solidFill>
              </a:defRPr>
            </a:lvl1pPr>
          </a:lstStyle>
          <a:p>
            <a:r>
              <a:rPr lang="en-US" dirty="0"/>
              <a:t>Add Picture</a:t>
            </a:r>
          </a:p>
        </p:txBody>
      </p:sp>
      <p:sp>
        <p:nvSpPr>
          <p:cNvPr id="19" name="Picture Placeholder 9"/>
          <p:cNvSpPr>
            <a:spLocks noGrp="1"/>
          </p:cNvSpPr>
          <p:nvPr>
            <p:ph type="pic" sz="quarter" idx="15" hasCustomPrompt="1"/>
          </p:nvPr>
        </p:nvSpPr>
        <p:spPr>
          <a:xfrm>
            <a:off x="4470401" y="1450444"/>
            <a:ext cx="3237092" cy="1162227"/>
          </a:xfrm>
        </p:spPr>
        <p:txBody>
          <a:bodyPr lIns="182880" tIns="182880" rIns="182880" bIns="182880">
            <a:normAutofit/>
          </a:bodyPr>
          <a:lstStyle>
            <a:lvl1pPr marL="0" indent="0">
              <a:buNone/>
              <a:defRPr sz="1400" b="1" i="0" baseline="0">
                <a:solidFill>
                  <a:srgbClr val="595959"/>
                </a:solidFill>
              </a:defRPr>
            </a:lvl1pPr>
          </a:lstStyle>
          <a:p>
            <a:r>
              <a:rPr lang="en-US" dirty="0"/>
              <a:t>Add Picture</a:t>
            </a:r>
          </a:p>
        </p:txBody>
      </p:sp>
      <p:sp>
        <p:nvSpPr>
          <p:cNvPr id="20" name="Picture Placeholder 9"/>
          <p:cNvSpPr>
            <a:spLocks noGrp="1"/>
          </p:cNvSpPr>
          <p:nvPr>
            <p:ph type="pic" sz="quarter" idx="16" hasCustomPrompt="1"/>
          </p:nvPr>
        </p:nvSpPr>
        <p:spPr>
          <a:xfrm>
            <a:off x="8221133" y="1450444"/>
            <a:ext cx="3237092" cy="1162227"/>
          </a:xfrm>
        </p:spPr>
        <p:txBody>
          <a:bodyPr lIns="182880" tIns="182880" rIns="182880" bIns="182880">
            <a:normAutofit/>
          </a:bodyPr>
          <a:lstStyle>
            <a:lvl1pPr marL="0" indent="0">
              <a:buNone/>
              <a:defRPr sz="1400" b="1" i="0" baseline="0">
                <a:solidFill>
                  <a:srgbClr val="595959"/>
                </a:solidFill>
              </a:defRPr>
            </a:lvl1pPr>
          </a:lstStyle>
          <a:p>
            <a:r>
              <a:rPr lang="en-US" dirty="0"/>
              <a:t>Add Picture</a:t>
            </a:r>
          </a:p>
        </p:txBody>
      </p:sp>
      <p:sp>
        <p:nvSpPr>
          <p:cNvPr id="17" name="Title 1"/>
          <p:cNvSpPr>
            <a:spLocks noGrp="1"/>
          </p:cNvSpPr>
          <p:nvPr>
            <p:ph type="title" hasCustomPrompt="1"/>
          </p:nvPr>
        </p:nvSpPr>
        <p:spPr>
          <a:xfrm>
            <a:off x="609600" y="306388"/>
            <a:ext cx="10972800" cy="653168"/>
          </a:xfrm>
        </p:spPr>
        <p:txBody>
          <a:bodyPr>
            <a:noAutofit/>
          </a:bodyPr>
          <a:lstStyle>
            <a:lvl1pPr algn="ctr">
              <a:defRPr lang="en-US" sz="3600" b="1" i="0" kern="1200" dirty="0" smtClean="0">
                <a:solidFill>
                  <a:srgbClr val="009BB0"/>
                </a:solidFill>
                <a:latin typeface="Franklin Gothic Medium"/>
                <a:ea typeface="+mj-ea"/>
                <a:cs typeface="Franklin Gothic Medium"/>
              </a:defRPr>
            </a:lvl1pPr>
          </a:lstStyle>
          <a:p>
            <a:r>
              <a:rPr lang="en-US" dirty="0"/>
              <a:t>Title Goes Here</a:t>
            </a:r>
          </a:p>
        </p:txBody>
      </p:sp>
      <p:sp>
        <p:nvSpPr>
          <p:cNvPr id="13" name="Picture Placeholder 9"/>
          <p:cNvSpPr>
            <a:spLocks noGrp="1"/>
          </p:cNvSpPr>
          <p:nvPr>
            <p:ph type="pic" sz="quarter" idx="22" hasCustomPrompt="1"/>
          </p:nvPr>
        </p:nvSpPr>
        <p:spPr>
          <a:xfrm>
            <a:off x="733779" y="2816222"/>
            <a:ext cx="3237092" cy="1162227"/>
          </a:xfrm>
        </p:spPr>
        <p:txBody>
          <a:bodyPr lIns="182880" tIns="182880" rIns="182880" bIns="182880">
            <a:normAutofit/>
          </a:bodyPr>
          <a:lstStyle>
            <a:lvl1pPr marL="0" indent="0">
              <a:buNone/>
              <a:defRPr sz="1400" b="1" i="0" baseline="0">
                <a:solidFill>
                  <a:srgbClr val="595959"/>
                </a:solidFill>
              </a:defRPr>
            </a:lvl1pPr>
          </a:lstStyle>
          <a:p>
            <a:r>
              <a:rPr lang="en-US" dirty="0"/>
              <a:t>Add Picture</a:t>
            </a:r>
          </a:p>
        </p:txBody>
      </p:sp>
      <p:sp>
        <p:nvSpPr>
          <p:cNvPr id="15" name="Picture Placeholder 9"/>
          <p:cNvSpPr>
            <a:spLocks noGrp="1"/>
          </p:cNvSpPr>
          <p:nvPr>
            <p:ph type="pic" sz="quarter" idx="23" hasCustomPrompt="1"/>
          </p:nvPr>
        </p:nvSpPr>
        <p:spPr>
          <a:xfrm>
            <a:off x="4470401" y="2826277"/>
            <a:ext cx="3237092" cy="1162227"/>
          </a:xfrm>
        </p:spPr>
        <p:txBody>
          <a:bodyPr lIns="182880" tIns="182880" rIns="182880" bIns="182880">
            <a:normAutofit/>
          </a:bodyPr>
          <a:lstStyle>
            <a:lvl1pPr marL="0" indent="0">
              <a:buNone/>
              <a:defRPr sz="1400" b="1" i="0" baseline="0">
                <a:solidFill>
                  <a:srgbClr val="595959"/>
                </a:solidFill>
              </a:defRPr>
            </a:lvl1pPr>
          </a:lstStyle>
          <a:p>
            <a:r>
              <a:rPr lang="en-US" dirty="0"/>
              <a:t>Add Picture</a:t>
            </a:r>
          </a:p>
        </p:txBody>
      </p:sp>
      <p:sp>
        <p:nvSpPr>
          <p:cNvPr id="24" name="Picture Placeholder 9"/>
          <p:cNvSpPr>
            <a:spLocks noGrp="1"/>
          </p:cNvSpPr>
          <p:nvPr>
            <p:ph type="pic" sz="quarter" idx="24" hasCustomPrompt="1"/>
          </p:nvPr>
        </p:nvSpPr>
        <p:spPr>
          <a:xfrm>
            <a:off x="8221133" y="2826277"/>
            <a:ext cx="3237092" cy="1162227"/>
          </a:xfrm>
        </p:spPr>
        <p:txBody>
          <a:bodyPr lIns="182880" tIns="182880" rIns="182880" bIns="182880">
            <a:normAutofit/>
          </a:bodyPr>
          <a:lstStyle>
            <a:lvl1pPr marL="0" indent="0">
              <a:buNone/>
              <a:defRPr sz="1400" b="1" i="0" baseline="0">
                <a:solidFill>
                  <a:srgbClr val="595959"/>
                </a:solidFill>
              </a:defRPr>
            </a:lvl1pPr>
          </a:lstStyle>
          <a:p>
            <a:r>
              <a:rPr lang="en-US" dirty="0"/>
              <a:t>Add Picture</a:t>
            </a:r>
          </a:p>
        </p:txBody>
      </p:sp>
      <p:sp>
        <p:nvSpPr>
          <p:cNvPr id="25" name="Picture Placeholder 9"/>
          <p:cNvSpPr>
            <a:spLocks noGrp="1"/>
          </p:cNvSpPr>
          <p:nvPr>
            <p:ph type="pic" sz="quarter" idx="25" hasCustomPrompt="1"/>
          </p:nvPr>
        </p:nvSpPr>
        <p:spPr>
          <a:xfrm>
            <a:off x="733779" y="4202639"/>
            <a:ext cx="3237092" cy="1162227"/>
          </a:xfrm>
        </p:spPr>
        <p:txBody>
          <a:bodyPr lIns="182880" tIns="182880" rIns="182880" bIns="182880">
            <a:normAutofit/>
          </a:bodyPr>
          <a:lstStyle>
            <a:lvl1pPr marL="0" indent="0">
              <a:buNone/>
              <a:defRPr sz="1400" b="1" i="0" baseline="0">
                <a:solidFill>
                  <a:srgbClr val="595959"/>
                </a:solidFill>
              </a:defRPr>
            </a:lvl1pPr>
          </a:lstStyle>
          <a:p>
            <a:r>
              <a:rPr lang="en-US" dirty="0"/>
              <a:t>Add Picture</a:t>
            </a:r>
          </a:p>
        </p:txBody>
      </p:sp>
      <p:sp>
        <p:nvSpPr>
          <p:cNvPr id="26" name="Picture Placeholder 9"/>
          <p:cNvSpPr>
            <a:spLocks noGrp="1"/>
          </p:cNvSpPr>
          <p:nvPr>
            <p:ph type="pic" sz="quarter" idx="26" hasCustomPrompt="1"/>
          </p:nvPr>
        </p:nvSpPr>
        <p:spPr>
          <a:xfrm>
            <a:off x="4470401" y="4212694"/>
            <a:ext cx="3237092" cy="1162227"/>
          </a:xfrm>
        </p:spPr>
        <p:txBody>
          <a:bodyPr lIns="182880" tIns="182880" rIns="182880" bIns="182880">
            <a:normAutofit/>
          </a:bodyPr>
          <a:lstStyle>
            <a:lvl1pPr marL="0" indent="0">
              <a:buNone/>
              <a:defRPr sz="1400" b="1" i="0" baseline="0">
                <a:solidFill>
                  <a:srgbClr val="595959"/>
                </a:solidFill>
              </a:defRPr>
            </a:lvl1pPr>
          </a:lstStyle>
          <a:p>
            <a:r>
              <a:rPr lang="en-US" dirty="0"/>
              <a:t>Add Picture</a:t>
            </a:r>
          </a:p>
        </p:txBody>
      </p:sp>
      <p:sp>
        <p:nvSpPr>
          <p:cNvPr id="27" name="Picture Placeholder 9"/>
          <p:cNvSpPr>
            <a:spLocks noGrp="1"/>
          </p:cNvSpPr>
          <p:nvPr>
            <p:ph type="pic" sz="quarter" idx="27" hasCustomPrompt="1"/>
          </p:nvPr>
        </p:nvSpPr>
        <p:spPr>
          <a:xfrm>
            <a:off x="8221133" y="4212694"/>
            <a:ext cx="3237092" cy="1162227"/>
          </a:xfrm>
        </p:spPr>
        <p:txBody>
          <a:bodyPr lIns="182880" tIns="182880" rIns="182880" bIns="182880">
            <a:normAutofit/>
          </a:bodyPr>
          <a:lstStyle>
            <a:lvl1pPr marL="0" indent="0">
              <a:buNone/>
              <a:defRPr sz="1400" b="1" i="0" baseline="0">
                <a:solidFill>
                  <a:srgbClr val="595959"/>
                </a:solidFill>
              </a:defRPr>
            </a:lvl1pPr>
          </a:lstStyle>
          <a:p>
            <a:r>
              <a:rPr lang="en-US" dirty="0"/>
              <a:t>Add Picture</a:t>
            </a:r>
          </a:p>
        </p:txBody>
      </p:sp>
      <p:sp>
        <p:nvSpPr>
          <p:cNvPr id="21" name="Picture Placeholder 10"/>
          <p:cNvSpPr>
            <a:spLocks noGrp="1"/>
          </p:cNvSpPr>
          <p:nvPr>
            <p:ph type="pic" sz="quarter" idx="20" hasCustomPrompt="1"/>
          </p:nvPr>
        </p:nvSpPr>
        <p:spPr>
          <a:xfrm>
            <a:off x="606779" y="5979583"/>
            <a:ext cx="2717172" cy="626378"/>
          </a:xfrm>
          <a:ln>
            <a:noFill/>
          </a:ln>
        </p:spPr>
        <p:txBody>
          <a:bodyPr>
            <a:normAutofit/>
          </a:bodyPr>
          <a:lstStyle>
            <a:lvl1pPr marL="0" indent="0">
              <a:buNone/>
              <a:defRPr sz="1400" b="1" i="0" baseline="0">
                <a:ln>
                  <a:solidFill>
                    <a:schemeClr val="bg1">
                      <a:lumMod val="65000"/>
                    </a:schemeClr>
                  </a:solidFill>
                </a:ln>
              </a:defRPr>
            </a:lvl1pPr>
          </a:lstStyle>
          <a:p>
            <a:r>
              <a:rPr lang="en-US" dirty="0"/>
              <a:t>Add Logo</a:t>
            </a:r>
          </a:p>
        </p:txBody>
      </p:sp>
      <p:cxnSp>
        <p:nvCxnSpPr>
          <p:cNvPr id="22" name="Straight Connector 21"/>
          <p:cNvCxnSpPr/>
          <p:nvPr userDrawn="1"/>
        </p:nvCxnSpPr>
        <p:spPr>
          <a:xfrm>
            <a:off x="609600" y="1075972"/>
            <a:ext cx="10975621" cy="31750"/>
          </a:xfrm>
          <a:prstGeom prst="line">
            <a:avLst/>
          </a:prstGeom>
          <a:ln w="12700">
            <a:solidFill>
              <a:srgbClr val="B8B615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71906997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Log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Straight Connector 11"/>
          <p:cNvCxnSpPr/>
          <p:nvPr userDrawn="1"/>
        </p:nvCxnSpPr>
        <p:spPr>
          <a:xfrm>
            <a:off x="606778" y="5714998"/>
            <a:ext cx="10975621" cy="31750"/>
          </a:xfrm>
          <a:prstGeom prst="line">
            <a:avLst/>
          </a:prstGeom>
          <a:ln w="12700">
            <a:solidFill>
              <a:srgbClr val="B8B615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Picture Placeholder 9"/>
          <p:cNvSpPr>
            <a:spLocks noGrp="1"/>
          </p:cNvSpPr>
          <p:nvPr>
            <p:ph type="pic" sz="quarter" idx="11" hasCustomPrompt="1"/>
          </p:nvPr>
        </p:nvSpPr>
        <p:spPr>
          <a:xfrm>
            <a:off x="606779" y="473364"/>
            <a:ext cx="3374355" cy="1467972"/>
          </a:xfrm>
        </p:spPr>
        <p:txBody>
          <a:bodyPr lIns="182880" tIns="182880" rIns="182880" bIns="182880">
            <a:normAutofit/>
          </a:bodyPr>
          <a:lstStyle>
            <a:lvl1pPr marL="0" indent="0">
              <a:buNone/>
              <a:defRPr sz="1400" b="1" i="0" baseline="0">
                <a:solidFill>
                  <a:srgbClr val="595959"/>
                </a:solidFill>
              </a:defRPr>
            </a:lvl1pPr>
          </a:lstStyle>
          <a:p>
            <a:r>
              <a:rPr lang="en-US" dirty="0"/>
              <a:t>Add Picture</a:t>
            </a:r>
          </a:p>
        </p:txBody>
      </p:sp>
      <p:sp>
        <p:nvSpPr>
          <p:cNvPr id="19" name="Picture Placeholder 9"/>
          <p:cNvSpPr>
            <a:spLocks noGrp="1"/>
          </p:cNvSpPr>
          <p:nvPr>
            <p:ph type="pic" sz="quarter" idx="15" hasCustomPrompt="1"/>
          </p:nvPr>
        </p:nvSpPr>
        <p:spPr>
          <a:xfrm>
            <a:off x="4420367" y="473364"/>
            <a:ext cx="3374355" cy="1467972"/>
          </a:xfrm>
        </p:spPr>
        <p:txBody>
          <a:bodyPr lIns="182880" tIns="182880" rIns="182880" bIns="182880">
            <a:normAutofit/>
          </a:bodyPr>
          <a:lstStyle>
            <a:lvl1pPr marL="0" indent="0">
              <a:buNone/>
              <a:defRPr sz="1400" b="1" i="0" baseline="0">
                <a:solidFill>
                  <a:srgbClr val="595959"/>
                </a:solidFill>
              </a:defRPr>
            </a:lvl1pPr>
          </a:lstStyle>
          <a:p>
            <a:r>
              <a:rPr lang="en-US" dirty="0"/>
              <a:t>Add Picture</a:t>
            </a:r>
          </a:p>
        </p:txBody>
      </p:sp>
      <p:sp>
        <p:nvSpPr>
          <p:cNvPr id="20" name="Picture Placeholder 9"/>
          <p:cNvSpPr>
            <a:spLocks noGrp="1"/>
          </p:cNvSpPr>
          <p:nvPr>
            <p:ph type="pic" sz="quarter" idx="16" hasCustomPrompt="1"/>
          </p:nvPr>
        </p:nvSpPr>
        <p:spPr>
          <a:xfrm>
            <a:off x="8208044" y="463309"/>
            <a:ext cx="3374355" cy="1467972"/>
          </a:xfrm>
        </p:spPr>
        <p:txBody>
          <a:bodyPr lIns="182880" tIns="182880" rIns="182880" bIns="182880">
            <a:normAutofit/>
          </a:bodyPr>
          <a:lstStyle>
            <a:lvl1pPr marL="0" indent="0">
              <a:buNone/>
              <a:defRPr sz="1400" b="1" i="0" baseline="0">
                <a:solidFill>
                  <a:srgbClr val="595959"/>
                </a:solidFill>
              </a:defRPr>
            </a:lvl1pPr>
          </a:lstStyle>
          <a:p>
            <a:r>
              <a:rPr lang="en-US" dirty="0"/>
              <a:t>Add Picture</a:t>
            </a:r>
          </a:p>
        </p:txBody>
      </p:sp>
      <p:sp>
        <p:nvSpPr>
          <p:cNvPr id="13" name="Picture Placeholder 9"/>
          <p:cNvSpPr>
            <a:spLocks noGrp="1"/>
          </p:cNvSpPr>
          <p:nvPr>
            <p:ph type="pic" sz="quarter" idx="22" hasCustomPrompt="1"/>
          </p:nvPr>
        </p:nvSpPr>
        <p:spPr>
          <a:xfrm>
            <a:off x="606779" y="2197533"/>
            <a:ext cx="3374355" cy="1467972"/>
          </a:xfrm>
        </p:spPr>
        <p:txBody>
          <a:bodyPr lIns="182880" tIns="182880" rIns="182880" bIns="182880">
            <a:normAutofit/>
          </a:bodyPr>
          <a:lstStyle>
            <a:lvl1pPr marL="0" indent="0">
              <a:buNone/>
              <a:defRPr sz="1400" b="1" i="0" baseline="0">
                <a:solidFill>
                  <a:srgbClr val="595959"/>
                </a:solidFill>
              </a:defRPr>
            </a:lvl1pPr>
          </a:lstStyle>
          <a:p>
            <a:r>
              <a:rPr lang="en-US" dirty="0"/>
              <a:t>Add Picture</a:t>
            </a:r>
          </a:p>
        </p:txBody>
      </p:sp>
      <p:sp>
        <p:nvSpPr>
          <p:cNvPr id="15" name="Picture Placeholder 9"/>
          <p:cNvSpPr>
            <a:spLocks noGrp="1"/>
          </p:cNvSpPr>
          <p:nvPr>
            <p:ph type="pic" sz="quarter" idx="23" hasCustomPrompt="1"/>
          </p:nvPr>
        </p:nvSpPr>
        <p:spPr>
          <a:xfrm>
            <a:off x="4420367" y="2197533"/>
            <a:ext cx="3374355" cy="1467972"/>
          </a:xfrm>
        </p:spPr>
        <p:txBody>
          <a:bodyPr lIns="182880" tIns="182880" rIns="182880" bIns="182880">
            <a:normAutofit/>
          </a:bodyPr>
          <a:lstStyle>
            <a:lvl1pPr marL="0" indent="0">
              <a:buNone/>
              <a:defRPr sz="1400" b="1" i="0" baseline="0">
                <a:solidFill>
                  <a:srgbClr val="595959"/>
                </a:solidFill>
              </a:defRPr>
            </a:lvl1pPr>
          </a:lstStyle>
          <a:p>
            <a:r>
              <a:rPr lang="en-US" dirty="0"/>
              <a:t>Add Picture</a:t>
            </a:r>
          </a:p>
        </p:txBody>
      </p:sp>
      <p:sp>
        <p:nvSpPr>
          <p:cNvPr id="24" name="Picture Placeholder 9"/>
          <p:cNvSpPr>
            <a:spLocks noGrp="1"/>
          </p:cNvSpPr>
          <p:nvPr>
            <p:ph type="pic" sz="quarter" idx="24" hasCustomPrompt="1"/>
          </p:nvPr>
        </p:nvSpPr>
        <p:spPr>
          <a:xfrm>
            <a:off x="8208044" y="2197533"/>
            <a:ext cx="3374355" cy="1467972"/>
          </a:xfrm>
        </p:spPr>
        <p:txBody>
          <a:bodyPr lIns="182880" tIns="182880" rIns="182880" bIns="182880">
            <a:normAutofit/>
          </a:bodyPr>
          <a:lstStyle>
            <a:lvl1pPr marL="0" indent="0">
              <a:buNone/>
              <a:defRPr sz="1400" b="1" i="0" baseline="0">
                <a:solidFill>
                  <a:srgbClr val="595959"/>
                </a:solidFill>
              </a:defRPr>
            </a:lvl1pPr>
          </a:lstStyle>
          <a:p>
            <a:r>
              <a:rPr lang="en-US" dirty="0"/>
              <a:t>Add Picture</a:t>
            </a:r>
          </a:p>
        </p:txBody>
      </p:sp>
      <p:sp>
        <p:nvSpPr>
          <p:cNvPr id="25" name="Picture Placeholder 9"/>
          <p:cNvSpPr>
            <a:spLocks noGrp="1"/>
          </p:cNvSpPr>
          <p:nvPr>
            <p:ph type="pic" sz="quarter" idx="25" hasCustomPrompt="1"/>
          </p:nvPr>
        </p:nvSpPr>
        <p:spPr>
          <a:xfrm>
            <a:off x="606779" y="3908439"/>
            <a:ext cx="3374355" cy="1467972"/>
          </a:xfrm>
        </p:spPr>
        <p:txBody>
          <a:bodyPr lIns="182880" tIns="182880" rIns="182880" bIns="182880">
            <a:normAutofit/>
          </a:bodyPr>
          <a:lstStyle>
            <a:lvl1pPr marL="0" indent="0">
              <a:buNone/>
              <a:defRPr sz="1400" b="1" i="0" baseline="0">
                <a:solidFill>
                  <a:srgbClr val="595959"/>
                </a:solidFill>
              </a:defRPr>
            </a:lvl1pPr>
          </a:lstStyle>
          <a:p>
            <a:r>
              <a:rPr lang="en-US" dirty="0"/>
              <a:t>Add Picture</a:t>
            </a:r>
          </a:p>
        </p:txBody>
      </p:sp>
      <p:sp>
        <p:nvSpPr>
          <p:cNvPr id="26" name="Picture Placeholder 9"/>
          <p:cNvSpPr>
            <a:spLocks noGrp="1"/>
          </p:cNvSpPr>
          <p:nvPr>
            <p:ph type="pic" sz="quarter" idx="26" hasCustomPrompt="1"/>
          </p:nvPr>
        </p:nvSpPr>
        <p:spPr>
          <a:xfrm>
            <a:off x="4420367" y="3918494"/>
            <a:ext cx="3374355" cy="1467972"/>
          </a:xfrm>
        </p:spPr>
        <p:txBody>
          <a:bodyPr lIns="182880" tIns="182880" rIns="182880" bIns="182880">
            <a:normAutofit/>
          </a:bodyPr>
          <a:lstStyle>
            <a:lvl1pPr marL="0" indent="0">
              <a:buNone/>
              <a:defRPr sz="1400" b="1" i="0" baseline="0">
                <a:solidFill>
                  <a:srgbClr val="595959"/>
                </a:solidFill>
              </a:defRPr>
            </a:lvl1pPr>
          </a:lstStyle>
          <a:p>
            <a:r>
              <a:rPr lang="en-US" dirty="0"/>
              <a:t>Add Picture</a:t>
            </a:r>
          </a:p>
        </p:txBody>
      </p:sp>
      <p:sp>
        <p:nvSpPr>
          <p:cNvPr id="27" name="Picture Placeholder 9"/>
          <p:cNvSpPr>
            <a:spLocks noGrp="1"/>
          </p:cNvSpPr>
          <p:nvPr>
            <p:ph type="pic" sz="quarter" idx="27" hasCustomPrompt="1"/>
          </p:nvPr>
        </p:nvSpPr>
        <p:spPr>
          <a:xfrm>
            <a:off x="8208044" y="3918494"/>
            <a:ext cx="3374355" cy="1467972"/>
          </a:xfrm>
        </p:spPr>
        <p:txBody>
          <a:bodyPr lIns="182880" tIns="182880" rIns="182880" bIns="182880">
            <a:normAutofit/>
          </a:bodyPr>
          <a:lstStyle>
            <a:lvl1pPr marL="0" indent="0">
              <a:buNone/>
              <a:defRPr sz="1400" b="1" i="0" baseline="0">
                <a:solidFill>
                  <a:srgbClr val="595959"/>
                </a:solidFill>
              </a:defRPr>
            </a:lvl1pPr>
          </a:lstStyle>
          <a:p>
            <a:r>
              <a:rPr lang="en-US" dirty="0"/>
              <a:t>Add Picture</a:t>
            </a:r>
          </a:p>
        </p:txBody>
      </p:sp>
      <p:sp>
        <p:nvSpPr>
          <p:cNvPr id="21" name="Picture Placeholder 10"/>
          <p:cNvSpPr>
            <a:spLocks noGrp="1"/>
          </p:cNvSpPr>
          <p:nvPr>
            <p:ph type="pic" sz="quarter" idx="20" hasCustomPrompt="1"/>
          </p:nvPr>
        </p:nvSpPr>
        <p:spPr>
          <a:xfrm>
            <a:off x="606779" y="5979583"/>
            <a:ext cx="2717172" cy="626378"/>
          </a:xfrm>
          <a:ln>
            <a:noFill/>
          </a:ln>
        </p:spPr>
        <p:txBody>
          <a:bodyPr>
            <a:normAutofit/>
          </a:bodyPr>
          <a:lstStyle>
            <a:lvl1pPr marL="0" indent="0">
              <a:buNone/>
              <a:defRPr sz="1400" b="1" i="0" baseline="0">
                <a:ln>
                  <a:solidFill>
                    <a:schemeClr val="bg1">
                      <a:lumMod val="65000"/>
                    </a:schemeClr>
                  </a:solidFill>
                </a:ln>
              </a:defRPr>
            </a:lvl1pPr>
          </a:lstStyle>
          <a:p>
            <a:r>
              <a:rPr lang="en-US" dirty="0"/>
              <a:t>Add Logo</a:t>
            </a:r>
          </a:p>
        </p:txBody>
      </p:sp>
    </p:spTree>
    <p:extLst>
      <p:ext uri="{BB962C8B-B14F-4D97-AF65-F5344CB8AC3E}">
        <p14:creationId xmlns:p14="http://schemas.microsoft.com/office/powerpoint/2010/main" val="868648559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1 Produ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Straight Connector 11"/>
          <p:cNvCxnSpPr/>
          <p:nvPr userDrawn="1"/>
        </p:nvCxnSpPr>
        <p:spPr>
          <a:xfrm>
            <a:off x="606778" y="5714998"/>
            <a:ext cx="10975621" cy="31750"/>
          </a:xfrm>
          <a:prstGeom prst="line">
            <a:avLst/>
          </a:prstGeom>
          <a:ln w="12700">
            <a:solidFill>
              <a:srgbClr val="B8B615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Title 1"/>
          <p:cNvSpPr>
            <a:spLocks noGrp="1"/>
          </p:cNvSpPr>
          <p:nvPr>
            <p:ph type="title" hasCustomPrompt="1"/>
          </p:nvPr>
        </p:nvSpPr>
        <p:spPr>
          <a:xfrm>
            <a:off x="609600" y="306387"/>
            <a:ext cx="10972800" cy="1043824"/>
          </a:xfrm>
        </p:spPr>
        <p:txBody>
          <a:bodyPr>
            <a:noAutofit/>
          </a:bodyPr>
          <a:lstStyle>
            <a:lvl1pPr algn="ctr">
              <a:defRPr lang="en-US" sz="3600" b="1" i="0" kern="1200" dirty="0" smtClean="0">
                <a:solidFill>
                  <a:srgbClr val="009BB0"/>
                </a:solidFill>
                <a:latin typeface="Franklin Gothic Medium"/>
                <a:ea typeface="+mj-ea"/>
                <a:cs typeface="Franklin Gothic Medium"/>
              </a:defRPr>
            </a:lvl1pPr>
          </a:lstStyle>
          <a:p>
            <a:r>
              <a:rPr lang="en-US" dirty="0"/>
              <a:t>Title Goes Here</a:t>
            </a:r>
          </a:p>
        </p:txBody>
      </p:sp>
      <p:cxnSp>
        <p:nvCxnSpPr>
          <p:cNvPr id="15" name="Straight Connector 14"/>
          <p:cNvCxnSpPr/>
          <p:nvPr userDrawn="1"/>
        </p:nvCxnSpPr>
        <p:spPr>
          <a:xfrm>
            <a:off x="606778" y="1523998"/>
            <a:ext cx="10975621" cy="31750"/>
          </a:xfrm>
          <a:prstGeom prst="line">
            <a:avLst/>
          </a:prstGeom>
          <a:ln w="12700">
            <a:solidFill>
              <a:srgbClr val="B8B615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Oval 18"/>
          <p:cNvSpPr/>
          <p:nvPr userDrawn="1"/>
        </p:nvSpPr>
        <p:spPr>
          <a:xfrm>
            <a:off x="3481557" y="1743364"/>
            <a:ext cx="5031280" cy="3773460"/>
          </a:xfrm>
          <a:prstGeom prst="ellipse">
            <a:avLst/>
          </a:prstGeom>
          <a:solidFill>
            <a:srgbClr val="FDB913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3" name="Picture Placeholder 9"/>
          <p:cNvSpPr>
            <a:spLocks noGrp="1"/>
          </p:cNvSpPr>
          <p:nvPr>
            <p:ph type="pic" sz="quarter" idx="24" hasCustomPrompt="1"/>
          </p:nvPr>
        </p:nvSpPr>
        <p:spPr>
          <a:xfrm>
            <a:off x="1277686" y="1743364"/>
            <a:ext cx="9605829" cy="3773460"/>
          </a:xfrm>
        </p:spPr>
        <p:txBody>
          <a:bodyPr lIns="182880" tIns="182880" rIns="182880" bIns="182880">
            <a:normAutofit/>
          </a:bodyPr>
          <a:lstStyle>
            <a:lvl1pPr marL="0" indent="0" algn="ctr">
              <a:buNone/>
              <a:defRPr sz="1400" b="1" i="0" baseline="0">
                <a:solidFill>
                  <a:srgbClr val="595959"/>
                </a:solidFill>
              </a:defRPr>
            </a:lvl1pPr>
          </a:lstStyle>
          <a:p>
            <a:br>
              <a:rPr lang="en-US" dirty="0"/>
            </a:br>
            <a:r>
              <a:rPr lang="en-US" dirty="0"/>
              <a:t>Add Picture</a:t>
            </a:r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20" hasCustomPrompt="1"/>
          </p:nvPr>
        </p:nvSpPr>
        <p:spPr>
          <a:xfrm>
            <a:off x="606779" y="5979583"/>
            <a:ext cx="2717172" cy="626378"/>
          </a:xfrm>
          <a:ln>
            <a:noFill/>
          </a:ln>
        </p:spPr>
        <p:txBody>
          <a:bodyPr>
            <a:normAutofit/>
          </a:bodyPr>
          <a:lstStyle>
            <a:lvl1pPr marL="0" indent="0">
              <a:buNone/>
              <a:defRPr sz="1400" b="1" i="0" baseline="0">
                <a:ln>
                  <a:solidFill>
                    <a:schemeClr val="bg1">
                      <a:lumMod val="65000"/>
                    </a:schemeClr>
                  </a:solidFill>
                </a:ln>
              </a:defRPr>
            </a:lvl1pPr>
          </a:lstStyle>
          <a:p>
            <a:r>
              <a:rPr lang="en-US" dirty="0"/>
              <a:t>Add Logo</a:t>
            </a:r>
          </a:p>
        </p:txBody>
      </p:sp>
    </p:spTree>
    <p:extLst>
      <p:ext uri="{BB962C8B-B14F-4D97-AF65-F5344CB8AC3E}">
        <p14:creationId xmlns:p14="http://schemas.microsoft.com/office/powerpoint/2010/main" val="3454095766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3 Products with Title + Descri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Straight Connector 11"/>
          <p:cNvCxnSpPr/>
          <p:nvPr userDrawn="1"/>
        </p:nvCxnSpPr>
        <p:spPr>
          <a:xfrm>
            <a:off x="606778" y="5714998"/>
            <a:ext cx="10975621" cy="31750"/>
          </a:xfrm>
          <a:prstGeom prst="line">
            <a:avLst/>
          </a:prstGeom>
          <a:ln w="12700">
            <a:solidFill>
              <a:srgbClr val="B8B615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Title 1"/>
          <p:cNvSpPr>
            <a:spLocks noGrp="1"/>
          </p:cNvSpPr>
          <p:nvPr>
            <p:ph type="title" hasCustomPrompt="1"/>
          </p:nvPr>
        </p:nvSpPr>
        <p:spPr>
          <a:xfrm>
            <a:off x="609600" y="306387"/>
            <a:ext cx="10972800" cy="1043824"/>
          </a:xfrm>
        </p:spPr>
        <p:txBody>
          <a:bodyPr>
            <a:noAutofit/>
          </a:bodyPr>
          <a:lstStyle>
            <a:lvl1pPr algn="ctr">
              <a:defRPr lang="en-US" sz="3600" b="1" i="0" kern="1200" dirty="0" smtClean="0">
                <a:solidFill>
                  <a:srgbClr val="009BB0"/>
                </a:solidFill>
                <a:latin typeface="Franklin Gothic Medium"/>
                <a:ea typeface="+mj-ea"/>
                <a:cs typeface="Franklin Gothic Medium"/>
              </a:defRPr>
            </a:lvl1pPr>
          </a:lstStyle>
          <a:p>
            <a:r>
              <a:rPr lang="en-US" dirty="0"/>
              <a:t>Title Goes Here</a:t>
            </a:r>
          </a:p>
        </p:txBody>
      </p:sp>
      <p:cxnSp>
        <p:nvCxnSpPr>
          <p:cNvPr id="15" name="Straight Connector 14"/>
          <p:cNvCxnSpPr/>
          <p:nvPr userDrawn="1"/>
        </p:nvCxnSpPr>
        <p:spPr>
          <a:xfrm>
            <a:off x="606778" y="1523998"/>
            <a:ext cx="10975621" cy="31750"/>
          </a:xfrm>
          <a:prstGeom prst="line">
            <a:avLst/>
          </a:prstGeom>
          <a:ln w="12700">
            <a:solidFill>
              <a:srgbClr val="B8B615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09600" y="4278480"/>
            <a:ext cx="3500581" cy="493712"/>
          </a:xfrm>
        </p:spPr>
        <p:txBody>
          <a:bodyPr>
            <a:normAutofit/>
          </a:bodyPr>
          <a:lstStyle>
            <a:lvl1pPr marL="0" indent="0" algn="ctr">
              <a:buNone/>
              <a:defRPr sz="2200" b="1">
                <a:solidFill>
                  <a:schemeClr val="accent6"/>
                </a:solidFill>
              </a:defRPr>
            </a:lvl1pPr>
          </a:lstStyle>
          <a:p>
            <a:pPr lvl="0"/>
            <a:r>
              <a:rPr lang="en-US" dirty="0"/>
              <a:t>Header Goes Here</a:t>
            </a:r>
          </a:p>
        </p:txBody>
      </p:sp>
      <p:sp>
        <p:nvSpPr>
          <p:cNvPr id="20" name="Text Placeholder 4"/>
          <p:cNvSpPr>
            <a:spLocks noGrp="1"/>
          </p:cNvSpPr>
          <p:nvPr>
            <p:ph type="body" sz="quarter" idx="19" hasCustomPrompt="1"/>
          </p:nvPr>
        </p:nvSpPr>
        <p:spPr>
          <a:xfrm>
            <a:off x="4347503" y="4278480"/>
            <a:ext cx="3503404" cy="493712"/>
          </a:xfrm>
        </p:spPr>
        <p:txBody>
          <a:bodyPr>
            <a:normAutofit/>
          </a:bodyPr>
          <a:lstStyle>
            <a:lvl1pPr marL="0" indent="0" algn="ctr">
              <a:buNone/>
              <a:defRPr sz="2200" b="1">
                <a:solidFill>
                  <a:schemeClr val="accent6"/>
                </a:solidFill>
              </a:defRPr>
            </a:lvl1pPr>
          </a:lstStyle>
          <a:p>
            <a:pPr lvl="0"/>
            <a:r>
              <a:rPr lang="en-US" dirty="0"/>
              <a:t>Header Goes Here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22" hasCustomPrompt="1"/>
          </p:nvPr>
        </p:nvSpPr>
        <p:spPr>
          <a:xfrm>
            <a:off x="8081817" y="4278480"/>
            <a:ext cx="3503404" cy="493712"/>
          </a:xfrm>
        </p:spPr>
        <p:txBody>
          <a:bodyPr>
            <a:normAutofit/>
          </a:bodyPr>
          <a:lstStyle>
            <a:lvl1pPr marL="0" indent="0" algn="ctr">
              <a:buNone/>
              <a:defRPr sz="2200" b="1">
                <a:solidFill>
                  <a:schemeClr val="accent6"/>
                </a:solidFill>
              </a:defRPr>
            </a:lvl1pPr>
          </a:lstStyle>
          <a:p>
            <a:pPr lvl="0"/>
            <a:r>
              <a:rPr lang="en-US" dirty="0"/>
              <a:t>Header Goes Here</a:t>
            </a:r>
          </a:p>
        </p:txBody>
      </p:sp>
      <p:sp>
        <p:nvSpPr>
          <p:cNvPr id="2" name="Oval 1"/>
          <p:cNvSpPr/>
          <p:nvPr userDrawn="1"/>
        </p:nvSpPr>
        <p:spPr>
          <a:xfrm>
            <a:off x="877451" y="1858819"/>
            <a:ext cx="2971031" cy="2228273"/>
          </a:xfrm>
          <a:prstGeom prst="ellipse">
            <a:avLst/>
          </a:prstGeom>
          <a:solidFill>
            <a:srgbClr val="009BB0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8" name="Oval 17"/>
          <p:cNvSpPr/>
          <p:nvPr userDrawn="1"/>
        </p:nvSpPr>
        <p:spPr>
          <a:xfrm>
            <a:off x="4621262" y="1858819"/>
            <a:ext cx="2971031" cy="2228273"/>
          </a:xfrm>
          <a:prstGeom prst="ellipse">
            <a:avLst/>
          </a:prstGeom>
          <a:solidFill>
            <a:srgbClr val="B8B615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9" name="Oval 18"/>
          <p:cNvSpPr/>
          <p:nvPr userDrawn="1"/>
        </p:nvSpPr>
        <p:spPr>
          <a:xfrm>
            <a:off x="8358906" y="1858819"/>
            <a:ext cx="2971031" cy="2228273"/>
          </a:xfrm>
          <a:prstGeom prst="ellipse">
            <a:avLst/>
          </a:prstGeom>
          <a:solidFill>
            <a:srgbClr val="FDB913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1" name="Picture Placeholder 9"/>
          <p:cNvSpPr>
            <a:spLocks noGrp="1"/>
          </p:cNvSpPr>
          <p:nvPr>
            <p:ph type="pic" sz="quarter" idx="11" hasCustomPrompt="1"/>
          </p:nvPr>
        </p:nvSpPr>
        <p:spPr>
          <a:xfrm>
            <a:off x="606777" y="1858819"/>
            <a:ext cx="3503403" cy="2228273"/>
          </a:xfrm>
        </p:spPr>
        <p:txBody>
          <a:bodyPr lIns="182880" tIns="182880" rIns="182880" bIns="182880">
            <a:normAutofit/>
          </a:bodyPr>
          <a:lstStyle>
            <a:lvl1pPr marL="0" indent="0" algn="ctr">
              <a:buNone/>
              <a:defRPr sz="1400" b="1" i="0" baseline="0">
                <a:solidFill>
                  <a:srgbClr val="595959"/>
                </a:solidFill>
              </a:defRPr>
            </a:lvl1pPr>
          </a:lstStyle>
          <a:p>
            <a:br>
              <a:rPr lang="en-US" dirty="0"/>
            </a:br>
            <a:r>
              <a:rPr lang="en-US" dirty="0"/>
              <a:t>Add Picture</a:t>
            </a:r>
          </a:p>
        </p:txBody>
      </p:sp>
      <p:sp>
        <p:nvSpPr>
          <p:cNvPr id="22" name="Picture Placeholder 9"/>
          <p:cNvSpPr>
            <a:spLocks noGrp="1"/>
          </p:cNvSpPr>
          <p:nvPr>
            <p:ph type="pic" sz="quarter" idx="23" hasCustomPrompt="1"/>
          </p:nvPr>
        </p:nvSpPr>
        <p:spPr>
          <a:xfrm>
            <a:off x="4347503" y="1847274"/>
            <a:ext cx="3503403" cy="2228273"/>
          </a:xfrm>
        </p:spPr>
        <p:txBody>
          <a:bodyPr lIns="182880" tIns="182880" rIns="182880" bIns="182880">
            <a:normAutofit/>
          </a:bodyPr>
          <a:lstStyle>
            <a:lvl1pPr marL="0" indent="0" algn="ctr">
              <a:buNone/>
              <a:defRPr sz="1400" b="1" i="0" baseline="0">
                <a:solidFill>
                  <a:srgbClr val="595959"/>
                </a:solidFill>
              </a:defRPr>
            </a:lvl1pPr>
          </a:lstStyle>
          <a:p>
            <a:br>
              <a:rPr lang="en-US" dirty="0"/>
            </a:br>
            <a:r>
              <a:rPr lang="en-US" dirty="0"/>
              <a:t>Add Picture</a:t>
            </a:r>
          </a:p>
        </p:txBody>
      </p:sp>
      <p:sp>
        <p:nvSpPr>
          <p:cNvPr id="23" name="Picture Placeholder 9"/>
          <p:cNvSpPr>
            <a:spLocks noGrp="1"/>
          </p:cNvSpPr>
          <p:nvPr>
            <p:ph type="pic" sz="quarter" idx="24" hasCustomPrompt="1"/>
          </p:nvPr>
        </p:nvSpPr>
        <p:spPr>
          <a:xfrm>
            <a:off x="8078996" y="1847274"/>
            <a:ext cx="3503403" cy="2228273"/>
          </a:xfrm>
        </p:spPr>
        <p:txBody>
          <a:bodyPr lIns="182880" tIns="182880" rIns="182880" bIns="182880">
            <a:normAutofit/>
          </a:bodyPr>
          <a:lstStyle>
            <a:lvl1pPr marL="0" indent="0" algn="ctr">
              <a:buNone/>
              <a:defRPr sz="1400" b="1" i="0" baseline="0">
                <a:solidFill>
                  <a:srgbClr val="595959"/>
                </a:solidFill>
              </a:defRPr>
            </a:lvl1pPr>
          </a:lstStyle>
          <a:p>
            <a:br>
              <a:rPr lang="en-US" dirty="0"/>
            </a:br>
            <a:r>
              <a:rPr lang="en-US" dirty="0"/>
              <a:t>Add Picture</a:t>
            </a:r>
          </a:p>
        </p:txBody>
      </p:sp>
      <p:sp>
        <p:nvSpPr>
          <p:cNvPr id="24" name="Text Placeholder 10"/>
          <p:cNvSpPr>
            <a:spLocks noGrp="1"/>
          </p:cNvSpPr>
          <p:nvPr>
            <p:ph type="body" sz="quarter" idx="17" hasCustomPrompt="1"/>
          </p:nvPr>
        </p:nvSpPr>
        <p:spPr>
          <a:xfrm>
            <a:off x="609601" y="4783737"/>
            <a:ext cx="3500580" cy="675339"/>
          </a:xfrm>
        </p:spPr>
        <p:txBody>
          <a:bodyPr>
            <a:noAutofit/>
          </a:bodyPr>
          <a:lstStyle>
            <a:lvl1pPr marL="0" indent="0" algn="ctr">
              <a:lnSpc>
                <a:spcPct val="100000"/>
              </a:lnSpc>
              <a:spcBef>
                <a:spcPts val="720"/>
              </a:spcBef>
              <a:buFont typeface="Arial"/>
              <a:buNone/>
              <a:defRPr sz="1800" i="0" baseline="0"/>
            </a:lvl1pPr>
            <a:lvl2pPr>
              <a:defRPr sz="1800"/>
            </a:lvl2pPr>
          </a:lstStyle>
          <a:p>
            <a:pPr lvl="0"/>
            <a:r>
              <a:rPr lang="en-US" dirty="0"/>
              <a:t>Description</a:t>
            </a:r>
          </a:p>
        </p:txBody>
      </p:sp>
      <p:sp>
        <p:nvSpPr>
          <p:cNvPr id="25" name="Text Placeholder 10"/>
          <p:cNvSpPr>
            <a:spLocks noGrp="1"/>
          </p:cNvSpPr>
          <p:nvPr>
            <p:ph type="body" sz="quarter" idx="25" hasCustomPrompt="1"/>
          </p:nvPr>
        </p:nvSpPr>
        <p:spPr>
          <a:xfrm>
            <a:off x="4350327" y="4783737"/>
            <a:ext cx="3500580" cy="675339"/>
          </a:xfrm>
        </p:spPr>
        <p:txBody>
          <a:bodyPr>
            <a:noAutofit/>
          </a:bodyPr>
          <a:lstStyle>
            <a:lvl1pPr marL="0" indent="0" algn="ctr">
              <a:lnSpc>
                <a:spcPct val="100000"/>
              </a:lnSpc>
              <a:spcBef>
                <a:spcPts val="720"/>
              </a:spcBef>
              <a:buFont typeface="Arial"/>
              <a:buNone/>
              <a:defRPr sz="1800" i="0" baseline="0"/>
            </a:lvl1pPr>
            <a:lvl2pPr>
              <a:defRPr sz="1800"/>
            </a:lvl2pPr>
          </a:lstStyle>
          <a:p>
            <a:pPr lvl="0"/>
            <a:r>
              <a:rPr lang="en-US" dirty="0"/>
              <a:t>Description</a:t>
            </a:r>
          </a:p>
        </p:txBody>
      </p:sp>
      <p:sp>
        <p:nvSpPr>
          <p:cNvPr id="26" name="Text Placeholder 10"/>
          <p:cNvSpPr>
            <a:spLocks noGrp="1"/>
          </p:cNvSpPr>
          <p:nvPr>
            <p:ph type="body" sz="quarter" idx="26" hasCustomPrompt="1"/>
          </p:nvPr>
        </p:nvSpPr>
        <p:spPr>
          <a:xfrm>
            <a:off x="8084641" y="4783738"/>
            <a:ext cx="3500580" cy="675339"/>
          </a:xfrm>
        </p:spPr>
        <p:txBody>
          <a:bodyPr>
            <a:noAutofit/>
          </a:bodyPr>
          <a:lstStyle>
            <a:lvl1pPr marL="0" indent="0" algn="ctr">
              <a:lnSpc>
                <a:spcPct val="100000"/>
              </a:lnSpc>
              <a:spcBef>
                <a:spcPts val="720"/>
              </a:spcBef>
              <a:buFont typeface="Arial"/>
              <a:buNone/>
              <a:defRPr sz="1800" i="0" baseline="0"/>
            </a:lvl1pPr>
            <a:lvl2pPr>
              <a:defRPr sz="1800"/>
            </a:lvl2pPr>
          </a:lstStyle>
          <a:p>
            <a:pPr lvl="0"/>
            <a:r>
              <a:rPr lang="en-US" dirty="0"/>
              <a:t>Description</a:t>
            </a:r>
          </a:p>
        </p:txBody>
      </p:sp>
      <p:sp>
        <p:nvSpPr>
          <p:cNvPr id="29" name="Picture Placeholder 10"/>
          <p:cNvSpPr>
            <a:spLocks noGrp="1"/>
          </p:cNvSpPr>
          <p:nvPr>
            <p:ph type="pic" sz="quarter" idx="20" hasCustomPrompt="1"/>
          </p:nvPr>
        </p:nvSpPr>
        <p:spPr>
          <a:xfrm>
            <a:off x="606779" y="5979583"/>
            <a:ext cx="2717172" cy="626378"/>
          </a:xfrm>
          <a:ln>
            <a:noFill/>
          </a:ln>
        </p:spPr>
        <p:txBody>
          <a:bodyPr>
            <a:normAutofit/>
          </a:bodyPr>
          <a:lstStyle>
            <a:lvl1pPr marL="0" indent="0">
              <a:buNone/>
              <a:defRPr sz="1400" b="1" i="0" baseline="0">
                <a:ln>
                  <a:solidFill>
                    <a:schemeClr val="bg1">
                      <a:lumMod val="65000"/>
                    </a:schemeClr>
                  </a:solidFill>
                </a:ln>
              </a:defRPr>
            </a:lvl1pPr>
          </a:lstStyle>
          <a:p>
            <a:r>
              <a:rPr lang="en-US" dirty="0"/>
              <a:t>Add Logo</a:t>
            </a:r>
          </a:p>
        </p:txBody>
      </p:sp>
    </p:spTree>
    <p:extLst>
      <p:ext uri="{BB962C8B-B14F-4D97-AF65-F5344CB8AC3E}">
        <p14:creationId xmlns:p14="http://schemas.microsoft.com/office/powerpoint/2010/main" val="2119812133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1550732" y="1122951"/>
            <a:ext cx="9215301" cy="4117471"/>
          </a:xfrm>
          <a:prstGeom prst="rect">
            <a:avLst/>
          </a:prstGeom>
          <a:solidFill>
            <a:srgbClr val="FFFFFF"/>
          </a:solidFill>
          <a:ln w="38100" cmpd="sng">
            <a:solidFill>
              <a:srgbClr val="B8B615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pic>
        <p:nvPicPr>
          <p:cNvPr id="10" name="Picture 9" descr="MM3_books2.png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508"/>
          <a:stretch/>
        </p:blipFill>
        <p:spPr>
          <a:xfrm>
            <a:off x="2156775" y="4571999"/>
            <a:ext cx="2066129" cy="2009274"/>
          </a:xfrm>
          <a:prstGeom prst="rect">
            <a:avLst/>
          </a:prstGeom>
        </p:spPr>
      </p:pic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1550732" y="1122949"/>
            <a:ext cx="9215301" cy="3208421"/>
          </a:xfrm>
          <a:noFill/>
        </p:spPr>
        <p:txBody>
          <a:bodyPr lIns="365760" tIns="365760" rIns="365760" bIns="365760" anchor="ctr">
            <a:noAutofit/>
          </a:bodyPr>
          <a:lstStyle>
            <a:lvl1pPr algn="l">
              <a:defRPr sz="2800" b="0" i="1" baseline="0">
                <a:solidFill>
                  <a:srgbClr val="009BB0"/>
                </a:solidFill>
              </a:defRPr>
            </a:lvl1pPr>
          </a:lstStyle>
          <a:p>
            <a:pPr lvl="0"/>
            <a:r>
              <a:rPr lang="en-US" dirty="0"/>
              <a:t>Quote Goes Here</a:t>
            </a:r>
          </a:p>
        </p:txBody>
      </p:sp>
      <p:sp>
        <p:nvSpPr>
          <p:cNvPr id="7" name="Text Placeholder 8"/>
          <p:cNvSpPr>
            <a:spLocks noGrp="1"/>
          </p:cNvSpPr>
          <p:nvPr>
            <p:ph type="body" sz="quarter" idx="10" hasCustomPrompt="1"/>
          </p:nvPr>
        </p:nvSpPr>
        <p:spPr>
          <a:xfrm>
            <a:off x="1550732" y="4331370"/>
            <a:ext cx="9215301" cy="909052"/>
          </a:xfrm>
          <a:noFill/>
        </p:spPr>
        <p:txBody>
          <a:bodyPr lIns="365760" tIns="91440" rIns="365760" bIns="365760" anchor="ctr">
            <a:normAutofit/>
          </a:bodyPr>
          <a:lstStyle>
            <a:lvl1pPr marL="0" indent="0" algn="r">
              <a:buNone/>
              <a:defRPr sz="1500" baseline="0">
                <a:solidFill>
                  <a:srgbClr val="032628"/>
                </a:solidFill>
              </a:defRPr>
            </a:lvl1pPr>
          </a:lstStyle>
          <a:p>
            <a:pPr lvl="0"/>
            <a:r>
              <a:rPr lang="en-US" dirty="0"/>
              <a:t>— Quote Attribution Goes Here</a:t>
            </a:r>
          </a:p>
        </p:txBody>
      </p:sp>
      <p:pic>
        <p:nvPicPr>
          <p:cNvPr id="9" name="Picture 8" descr="MM3_books2.png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8929"/>
          <a:stretch/>
        </p:blipFill>
        <p:spPr>
          <a:xfrm>
            <a:off x="957661" y="4023890"/>
            <a:ext cx="1502131" cy="20092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8311165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1">
    <p:bg>
      <p:bgPr>
        <a:solidFill>
          <a:srgbClr val="EF412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1550732" y="1122951"/>
            <a:ext cx="9215301" cy="4117471"/>
          </a:xfrm>
          <a:prstGeom prst="rect">
            <a:avLst/>
          </a:prstGeom>
          <a:solidFill>
            <a:srgbClr val="FFFFFF"/>
          </a:solidFill>
          <a:ln w="38100" cmpd="sng">
            <a:solidFill>
              <a:srgbClr val="B8B615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pic>
        <p:nvPicPr>
          <p:cNvPr id="10" name="Picture 9" descr="MM3_books2.png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508"/>
          <a:stretch/>
        </p:blipFill>
        <p:spPr>
          <a:xfrm>
            <a:off x="2156775" y="4571999"/>
            <a:ext cx="2066129" cy="2009274"/>
          </a:xfrm>
          <a:prstGeom prst="rect">
            <a:avLst/>
          </a:prstGeom>
        </p:spPr>
      </p:pic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1550732" y="1122949"/>
            <a:ext cx="9215301" cy="3208421"/>
          </a:xfrm>
          <a:noFill/>
        </p:spPr>
        <p:txBody>
          <a:bodyPr lIns="365760" tIns="365760" rIns="365760" bIns="365760" anchor="ctr">
            <a:noAutofit/>
          </a:bodyPr>
          <a:lstStyle>
            <a:lvl1pPr algn="l">
              <a:defRPr sz="2800" b="0" i="1" baseline="0">
                <a:solidFill>
                  <a:srgbClr val="009BB0"/>
                </a:solidFill>
              </a:defRPr>
            </a:lvl1pPr>
          </a:lstStyle>
          <a:p>
            <a:pPr lvl="0"/>
            <a:r>
              <a:rPr lang="en-US" dirty="0"/>
              <a:t>Quote Goes Here</a:t>
            </a:r>
          </a:p>
        </p:txBody>
      </p:sp>
      <p:sp>
        <p:nvSpPr>
          <p:cNvPr id="7" name="Text Placeholder 8"/>
          <p:cNvSpPr>
            <a:spLocks noGrp="1"/>
          </p:cNvSpPr>
          <p:nvPr>
            <p:ph type="body" sz="quarter" idx="10" hasCustomPrompt="1"/>
          </p:nvPr>
        </p:nvSpPr>
        <p:spPr>
          <a:xfrm>
            <a:off x="1550732" y="4331370"/>
            <a:ext cx="9215301" cy="909052"/>
          </a:xfrm>
          <a:noFill/>
        </p:spPr>
        <p:txBody>
          <a:bodyPr lIns="365760" tIns="91440" rIns="365760" bIns="365760" anchor="ctr">
            <a:normAutofit/>
          </a:bodyPr>
          <a:lstStyle>
            <a:lvl1pPr marL="0" indent="0" algn="r">
              <a:buNone/>
              <a:defRPr sz="1500" baseline="0">
                <a:solidFill>
                  <a:srgbClr val="032628"/>
                </a:solidFill>
              </a:defRPr>
            </a:lvl1pPr>
          </a:lstStyle>
          <a:p>
            <a:pPr lvl="0"/>
            <a:r>
              <a:rPr lang="en-US" dirty="0"/>
              <a:t>— Quote Attribution Goes Here</a:t>
            </a:r>
          </a:p>
        </p:txBody>
      </p:sp>
      <p:pic>
        <p:nvPicPr>
          <p:cNvPr id="12" name="Picture 11" descr="MM3_books2.png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8929"/>
          <a:stretch/>
        </p:blipFill>
        <p:spPr>
          <a:xfrm>
            <a:off x="957661" y="4023890"/>
            <a:ext cx="1502131" cy="20092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0525296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elcome to Our Communi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Straight Connector 11"/>
          <p:cNvCxnSpPr/>
          <p:nvPr userDrawn="1"/>
        </p:nvCxnSpPr>
        <p:spPr>
          <a:xfrm>
            <a:off x="606778" y="5714998"/>
            <a:ext cx="10975621" cy="31750"/>
          </a:xfrm>
          <a:prstGeom prst="line">
            <a:avLst/>
          </a:prstGeom>
          <a:ln w="12700">
            <a:solidFill>
              <a:srgbClr val="B8B615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Title 1"/>
          <p:cNvSpPr>
            <a:spLocks noGrp="1"/>
          </p:cNvSpPr>
          <p:nvPr>
            <p:ph type="title" hasCustomPrompt="1"/>
          </p:nvPr>
        </p:nvSpPr>
        <p:spPr>
          <a:xfrm>
            <a:off x="603912" y="306388"/>
            <a:ext cx="10978489" cy="487823"/>
          </a:xfrm>
        </p:spPr>
        <p:txBody>
          <a:bodyPr>
            <a:noAutofit/>
          </a:bodyPr>
          <a:lstStyle>
            <a:lvl1pPr algn="ctr">
              <a:defRPr sz="3400">
                <a:solidFill>
                  <a:srgbClr val="009BB0"/>
                </a:solidFill>
              </a:defRPr>
            </a:lvl1pPr>
          </a:lstStyle>
          <a:p>
            <a:r>
              <a:rPr lang="en-US" dirty="0"/>
              <a:t>Title Goes Here</a:t>
            </a:r>
          </a:p>
        </p:txBody>
      </p:sp>
      <p:cxnSp>
        <p:nvCxnSpPr>
          <p:cNvPr id="15" name="Straight Connector 14"/>
          <p:cNvCxnSpPr/>
          <p:nvPr userDrawn="1"/>
        </p:nvCxnSpPr>
        <p:spPr>
          <a:xfrm>
            <a:off x="606778" y="1276658"/>
            <a:ext cx="10975621" cy="31750"/>
          </a:xfrm>
          <a:prstGeom prst="line">
            <a:avLst/>
          </a:prstGeom>
          <a:ln w="12700">
            <a:solidFill>
              <a:srgbClr val="B8B615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ext Placeholder 10"/>
          <p:cNvSpPr>
            <a:spLocks noGrp="1"/>
          </p:cNvSpPr>
          <p:nvPr>
            <p:ph type="body" sz="quarter" idx="17" hasCustomPrompt="1"/>
          </p:nvPr>
        </p:nvSpPr>
        <p:spPr>
          <a:xfrm>
            <a:off x="3017213" y="2329753"/>
            <a:ext cx="8563756" cy="695616"/>
          </a:xfrm>
        </p:spPr>
        <p:txBody>
          <a:bodyPr anchor="ctr">
            <a:noAutofit/>
          </a:bodyPr>
          <a:lstStyle>
            <a:lvl1pPr marL="0" indent="0">
              <a:lnSpc>
                <a:spcPct val="100000"/>
              </a:lnSpc>
              <a:spcBef>
                <a:spcPts val="720"/>
              </a:spcBef>
              <a:buFont typeface="Arial"/>
              <a:buNone/>
              <a:defRPr sz="1800" i="0" baseline="0"/>
            </a:lvl1pPr>
            <a:lvl2pPr>
              <a:defRPr sz="1800"/>
            </a:lvl2pPr>
          </a:lstStyle>
          <a:p>
            <a:pPr lvl="0"/>
            <a:r>
              <a:rPr lang="en-US" dirty="0"/>
              <a:t>Text Goes Here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05345" y="1435399"/>
            <a:ext cx="10972801" cy="411865"/>
          </a:xfrm>
        </p:spPr>
        <p:txBody>
          <a:bodyPr>
            <a:noAutofit/>
          </a:bodyPr>
          <a:lstStyle>
            <a:lvl1pPr algn="ctr">
              <a:defRPr sz="2600" b="1" baseline="0">
                <a:solidFill>
                  <a:srgbClr val="301672"/>
                </a:solidFill>
              </a:defRPr>
            </a:lvl1pPr>
          </a:lstStyle>
          <a:p>
            <a:pPr lvl="0"/>
            <a:r>
              <a:rPr lang="en-US" dirty="0"/>
              <a:t>Header Goes Here</a:t>
            </a: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22" hasCustomPrompt="1"/>
          </p:nvPr>
        </p:nvSpPr>
        <p:spPr>
          <a:xfrm>
            <a:off x="605344" y="805755"/>
            <a:ext cx="10974235" cy="371882"/>
          </a:xfrm>
        </p:spPr>
        <p:txBody>
          <a:bodyPr>
            <a:noAutofit/>
          </a:bodyPr>
          <a:lstStyle>
            <a:lvl1pPr marL="0" indent="0" algn="ctr">
              <a:lnSpc>
                <a:spcPct val="100000"/>
              </a:lnSpc>
              <a:spcBef>
                <a:spcPts val="720"/>
              </a:spcBef>
              <a:buFont typeface="Arial"/>
              <a:buNone/>
              <a:defRPr sz="1800" i="0" baseline="0"/>
            </a:lvl1pPr>
            <a:lvl2pPr>
              <a:defRPr sz="1800"/>
            </a:lvl2pPr>
          </a:lstStyle>
          <a:p>
            <a:pPr lvl="0"/>
            <a:r>
              <a:rPr lang="en-US" dirty="0"/>
              <a:t>Subtitle Goes Here</a:t>
            </a:r>
          </a:p>
        </p:txBody>
      </p:sp>
      <p:sp>
        <p:nvSpPr>
          <p:cNvPr id="14" name="Text Placeholder 10"/>
          <p:cNvSpPr>
            <a:spLocks noGrp="1"/>
          </p:cNvSpPr>
          <p:nvPr>
            <p:ph type="body" sz="quarter" idx="23" hasCustomPrompt="1"/>
          </p:nvPr>
        </p:nvSpPr>
        <p:spPr>
          <a:xfrm>
            <a:off x="603911" y="1858809"/>
            <a:ext cx="10974235" cy="334827"/>
          </a:xfrm>
        </p:spPr>
        <p:txBody>
          <a:bodyPr>
            <a:noAutofit/>
          </a:bodyPr>
          <a:lstStyle>
            <a:lvl1pPr marL="0" indent="0" algn="ctr">
              <a:lnSpc>
                <a:spcPct val="100000"/>
              </a:lnSpc>
              <a:spcBef>
                <a:spcPts val="720"/>
              </a:spcBef>
              <a:buFont typeface="Arial"/>
              <a:buNone/>
              <a:defRPr sz="1200" b="1" i="0" baseline="0">
                <a:solidFill>
                  <a:srgbClr val="EF4123"/>
                </a:solidFill>
              </a:defRPr>
            </a:lvl1pPr>
            <a:lvl2pPr>
              <a:defRPr sz="1800"/>
            </a:lvl2pPr>
          </a:lstStyle>
          <a:p>
            <a:pPr lvl="0"/>
            <a:r>
              <a:rPr lang="en-US" dirty="0"/>
              <a:t>Intro Sentence Goes Here</a:t>
            </a:r>
          </a:p>
        </p:txBody>
      </p:sp>
      <p:sp>
        <p:nvSpPr>
          <p:cNvPr id="21" name="Text Placeholder 10"/>
          <p:cNvSpPr>
            <a:spLocks noGrp="1"/>
          </p:cNvSpPr>
          <p:nvPr>
            <p:ph type="body" sz="quarter" idx="27" hasCustomPrompt="1"/>
          </p:nvPr>
        </p:nvSpPr>
        <p:spPr>
          <a:xfrm>
            <a:off x="3017213" y="3137936"/>
            <a:ext cx="8563756" cy="695616"/>
          </a:xfrm>
        </p:spPr>
        <p:txBody>
          <a:bodyPr anchor="ctr">
            <a:noAutofit/>
          </a:bodyPr>
          <a:lstStyle>
            <a:lvl1pPr marL="0" indent="0">
              <a:lnSpc>
                <a:spcPct val="100000"/>
              </a:lnSpc>
              <a:spcBef>
                <a:spcPts val="720"/>
              </a:spcBef>
              <a:buFont typeface="Arial"/>
              <a:buNone/>
              <a:defRPr sz="1800" i="0" baseline="0">
                <a:solidFill>
                  <a:schemeClr val="tx1"/>
                </a:solidFill>
              </a:defRPr>
            </a:lvl1pPr>
            <a:lvl2pPr>
              <a:defRPr sz="1800"/>
            </a:lvl2pPr>
          </a:lstStyle>
          <a:p>
            <a:pPr lvl="0"/>
            <a:r>
              <a:rPr lang="en-US" dirty="0"/>
              <a:t>Text Goes Here</a:t>
            </a:r>
          </a:p>
        </p:txBody>
      </p:sp>
      <p:sp>
        <p:nvSpPr>
          <p:cNvPr id="22" name="Text Placeholder 10"/>
          <p:cNvSpPr>
            <a:spLocks noGrp="1"/>
          </p:cNvSpPr>
          <p:nvPr>
            <p:ph type="body" sz="quarter" idx="28" hasCustomPrompt="1"/>
          </p:nvPr>
        </p:nvSpPr>
        <p:spPr>
          <a:xfrm>
            <a:off x="3017213" y="3958126"/>
            <a:ext cx="8563756" cy="695616"/>
          </a:xfrm>
        </p:spPr>
        <p:txBody>
          <a:bodyPr anchor="ctr">
            <a:noAutofit/>
          </a:bodyPr>
          <a:lstStyle>
            <a:lvl1pPr marL="0" indent="0">
              <a:lnSpc>
                <a:spcPct val="100000"/>
              </a:lnSpc>
              <a:spcBef>
                <a:spcPts val="720"/>
              </a:spcBef>
              <a:buFont typeface="Arial"/>
              <a:buNone/>
              <a:defRPr sz="1800" i="0" baseline="0"/>
            </a:lvl1pPr>
            <a:lvl2pPr>
              <a:defRPr sz="1800"/>
            </a:lvl2pPr>
          </a:lstStyle>
          <a:p>
            <a:pPr lvl="0"/>
            <a:r>
              <a:rPr lang="en-US" dirty="0"/>
              <a:t>Text Goes Here</a:t>
            </a:r>
          </a:p>
        </p:txBody>
      </p:sp>
      <p:sp>
        <p:nvSpPr>
          <p:cNvPr id="23" name="Text Placeholder 10"/>
          <p:cNvSpPr>
            <a:spLocks noGrp="1"/>
          </p:cNvSpPr>
          <p:nvPr>
            <p:ph type="body" sz="quarter" idx="29" hasCustomPrompt="1"/>
          </p:nvPr>
        </p:nvSpPr>
        <p:spPr>
          <a:xfrm>
            <a:off x="3017213" y="4745641"/>
            <a:ext cx="8563756" cy="695616"/>
          </a:xfrm>
        </p:spPr>
        <p:txBody>
          <a:bodyPr anchor="ctr">
            <a:noAutofit/>
          </a:bodyPr>
          <a:lstStyle>
            <a:lvl1pPr marL="0" indent="0">
              <a:lnSpc>
                <a:spcPct val="100000"/>
              </a:lnSpc>
              <a:spcBef>
                <a:spcPts val="720"/>
              </a:spcBef>
              <a:buFont typeface="Arial"/>
              <a:buNone/>
              <a:defRPr sz="1800" i="0" baseline="0"/>
            </a:lvl1pPr>
            <a:lvl2pPr>
              <a:defRPr sz="1800"/>
            </a:lvl2pPr>
          </a:lstStyle>
          <a:p>
            <a:pPr lvl="0"/>
            <a:r>
              <a:rPr lang="en-US" dirty="0"/>
              <a:t>Text Goes Here</a:t>
            </a:r>
          </a:p>
        </p:txBody>
      </p:sp>
      <p:sp>
        <p:nvSpPr>
          <p:cNvPr id="16" name="Text Placeholder 6"/>
          <p:cNvSpPr>
            <a:spLocks noGrp="1"/>
          </p:cNvSpPr>
          <p:nvPr>
            <p:ph type="body" sz="quarter" idx="11" hasCustomPrompt="1"/>
          </p:nvPr>
        </p:nvSpPr>
        <p:spPr>
          <a:xfrm>
            <a:off x="603911" y="2329752"/>
            <a:ext cx="2228575" cy="695616"/>
          </a:xfrm>
          <a:solidFill>
            <a:srgbClr val="301672"/>
          </a:solidFill>
        </p:spPr>
        <p:txBody>
          <a:bodyPr lIns="182880" tIns="182880" rIns="182880" bIns="182880" anchor="ctr">
            <a:noAutofit/>
          </a:bodyPr>
          <a:lstStyle>
            <a:lvl1pPr marL="0" indent="0" algn="ctr">
              <a:spcBef>
                <a:spcPts val="0"/>
              </a:spcBef>
              <a:buNone/>
              <a:defRPr sz="2400" b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Text</a:t>
            </a:r>
          </a:p>
        </p:txBody>
      </p:sp>
      <p:sp>
        <p:nvSpPr>
          <p:cNvPr id="18" name="Text Placeholder 6"/>
          <p:cNvSpPr>
            <a:spLocks noGrp="1"/>
          </p:cNvSpPr>
          <p:nvPr>
            <p:ph type="body" sz="quarter" idx="24" hasCustomPrompt="1"/>
          </p:nvPr>
        </p:nvSpPr>
        <p:spPr>
          <a:xfrm>
            <a:off x="603911" y="3137936"/>
            <a:ext cx="2228575" cy="695616"/>
          </a:xfrm>
          <a:solidFill>
            <a:srgbClr val="B8B615"/>
          </a:solidFill>
        </p:spPr>
        <p:txBody>
          <a:bodyPr lIns="182880" tIns="182880" rIns="182880" bIns="182880" anchor="ctr">
            <a:noAutofit/>
          </a:bodyPr>
          <a:lstStyle>
            <a:lvl1pPr marL="0" indent="0" algn="ctr">
              <a:spcBef>
                <a:spcPts val="0"/>
              </a:spcBef>
              <a:buNone/>
              <a:defRPr sz="2400" b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Text</a:t>
            </a:r>
          </a:p>
        </p:txBody>
      </p:sp>
      <p:sp>
        <p:nvSpPr>
          <p:cNvPr id="19" name="Text Placeholder 6"/>
          <p:cNvSpPr>
            <a:spLocks noGrp="1"/>
          </p:cNvSpPr>
          <p:nvPr>
            <p:ph type="body" sz="quarter" idx="25" hasCustomPrompt="1"/>
          </p:nvPr>
        </p:nvSpPr>
        <p:spPr>
          <a:xfrm>
            <a:off x="603911" y="3946120"/>
            <a:ext cx="2228575" cy="695616"/>
          </a:xfrm>
          <a:solidFill>
            <a:srgbClr val="009BB0"/>
          </a:solidFill>
        </p:spPr>
        <p:txBody>
          <a:bodyPr lIns="182880" tIns="182880" rIns="182880" bIns="182880" anchor="ctr">
            <a:noAutofit/>
          </a:bodyPr>
          <a:lstStyle>
            <a:lvl1pPr marL="0" indent="0" algn="ctr">
              <a:spcBef>
                <a:spcPts val="0"/>
              </a:spcBef>
              <a:buNone/>
              <a:defRPr sz="2400" b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Text</a:t>
            </a:r>
          </a:p>
        </p:txBody>
      </p:sp>
      <p:sp>
        <p:nvSpPr>
          <p:cNvPr id="20" name="Text Placeholder 6"/>
          <p:cNvSpPr>
            <a:spLocks noGrp="1"/>
          </p:cNvSpPr>
          <p:nvPr>
            <p:ph type="body" sz="quarter" idx="26" hasCustomPrompt="1"/>
          </p:nvPr>
        </p:nvSpPr>
        <p:spPr>
          <a:xfrm>
            <a:off x="603911" y="4745641"/>
            <a:ext cx="2228575" cy="695616"/>
          </a:xfrm>
          <a:solidFill>
            <a:srgbClr val="EF4123"/>
          </a:solidFill>
        </p:spPr>
        <p:txBody>
          <a:bodyPr lIns="182880" tIns="182880" rIns="182880" bIns="182880" anchor="ctr">
            <a:noAutofit/>
          </a:bodyPr>
          <a:lstStyle>
            <a:lvl1pPr marL="0" indent="0" algn="ctr">
              <a:spcBef>
                <a:spcPts val="0"/>
              </a:spcBef>
              <a:buNone/>
              <a:defRPr sz="2400" b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Text</a:t>
            </a:r>
          </a:p>
        </p:txBody>
      </p:sp>
      <p:sp>
        <p:nvSpPr>
          <p:cNvPr id="24" name="Picture Placeholder 10"/>
          <p:cNvSpPr>
            <a:spLocks noGrp="1"/>
          </p:cNvSpPr>
          <p:nvPr>
            <p:ph type="pic" sz="quarter" idx="20" hasCustomPrompt="1"/>
          </p:nvPr>
        </p:nvSpPr>
        <p:spPr>
          <a:xfrm>
            <a:off x="606779" y="5979583"/>
            <a:ext cx="2717172" cy="626378"/>
          </a:xfrm>
          <a:ln>
            <a:noFill/>
          </a:ln>
        </p:spPr>
        <p:txBody>
          <a:bodyPr>
            <a:normAutofit/>
          </a:bodyPr>
          <a:lstStyle>
            <a:lvl1pPr marL="0" indent="0">
              <a:buNone/>
              <a:defRPr sz="1400" b="1" i="0" baseline="0">
                <a:ln>
                  <a:solidFill>
                    <a:schemeClr val="bg1">
                      <a:lumMod val="65000"/>
                    </a:schemeClr>
                  </a:solidFill>
                </a:ln>
              </a:defRPr>
            </a:lvl1pPr>
          </a:lstStyle>
          <a:p>
            <a:r>
              <a:rPr lang="en-US" dirty="0"/>
              <a:t>Add Logo</a:t>
            </a:r>
          </a:p>
        </p:txBody>
      </p:sp>
      <p:sp>
        <p:nvSpPr>
          <p:cNvPr id="25" name="Picture Placeholder 10"/>
          <p:cNvSpPr>
            <a:spLocks noGrp="1"/>
          </p:cNvSpPr>
          <p:nvPr>
            <p:ph type="pic" sz="quarter" idx="21" hasCustomPrompt="1"/>
          </p:nvPr>
        </p:nvSpPr>
        <p:spPr>
          <a:xfrm>
            <a:off x="7864591" y="5979583"/>
            <a:ext cx="3720628" cy="626378"/>
          </a:xfrm>
          <a:ln>
            <a:noFill/>
          </a:ln>
        </p:spPr>
        <p:txBody>
          <a:bodyPr>
            <a:normAutofit/>
          </a:bodyPr>
          <a:lstStyle>
            <a:lvl1pPr marL="0" indent="0">
              <a:buNone/>
              <a:defRPr sz="1400" b="1" i="0" baseline="0">
                <a:ln>
                  <a:solidFill>
                    <a:schemeClr val="bg1">
                      <a:lumMod val="65000"/>
                    </a:schemeClr>
                  </a:solidFill>
                </a:ln>
              </a:defRPr>
            </a:lvl1pPr>
          </a:lstStyle>
          <a:p>
            <a:r>
              <a:rPr lang="en-US" dirty="0"/>
              <a:t>Add Image</a:t>
            </a:r>
          </a:p>
        </p:txBody>
      </p:sp>
    </p:spTree>
    <p:extLst>
      <p:ext uri="{BB962C8B-B14F-4D97-AF65-F5344CB8AC3E}">
        <p14:creationId xmlns:p14="http://schemas.microsoft.com/office/powerpoint/2010/main" val="1449641279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urn Off Animation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48488772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 Item Offset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paper green.png"/>
          <p:cNvPicPr>
            <a:picLocks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" y="2785535"/>
            <a:ext cx="6983351" cy="1046341"/>
          </a:xfrm>
          <a:prstGeom prst="rect">
            <a:avLst/>
          </a:prstGeom>
          <a:effectLst>
            <a:outerShdw blurRad="384175" dist="165100" dir="2700000" algn="tl" rotWithShape="0">
              <a:srgbClr val="000000">
                <a:alpha val="21000"/>
              </a:srgbClr>
            </a:outerShdw>
          </a:effectLst>
        </p:spPr>
      </p:pic>
      <p:pic>
        <p:nvPicPr>
          <p:cNvPr id="15" name="Picture 14" descr="paper green.png"/>
          <p:cNvPicPr>
            <a:picLocks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" y="3934176"/>
            <a:ext cx="7335767" cy="1046341"/>
          </a:xfrm>
          <a:prstGeom prst="rect">
            <a:avLst/>
          </a:prstGeom>
          <a:effectLst>
            <a:outerShdw blurRad="384175" dist="165100" dir="2700000" algn="tl" rotWithShape="0">
              <a:srgbClr val="000000">
                <a:alpha val="21000"/>
              </a:srgbClr>
            </a:outerShdw>
          </a:effectLst>
        </p:spPr>
      </p:pic>
      <p:pic>
        <p:nvPicPr>
          <p:cNvPr id="17" name="Picture 16" descr="paper green.png"/>
          <p:cNvPicPr>
            <a:picLocks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5091992"/>
            <a:ext cx="7695635" cy="1046341"/>
          </a:xfrm>
          <a:prstGeom prst="rect">
            <a:avLst/>
          </a:prstGeom>
          <a:effectLst>
            <a:outerShdw blurRad="384175" dist="165100" dir="2700000" algn="tl" rotWithShape="0">
              <a:srgbClr val="000000">
                <a:alpha val="21000"/>
              </a:srgbClr>
            </a:outerShdw>
          </a:effectLst>
        </p:spPr>
      </p:pic>
      <p:pic>
        <p:nvPicPr>
          <p:cNvPr id="12" name="Picture 11" descr="paper green.png"/>
          <p:cNvPicPr>
            <a:picLocks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" y="1646768"/>
            <a:ext cx="6702497" cy="1046341"/>
          </a:xfrm>
          <a:prstGeom prst="rect">
            <a:avLst/>
          </a:prstGeom>
          <a:effectLst>
            <a:outerShdw blurRad="384175" dist="165100" dir="2700000" algn="tl" rotWithShape="0">
              <a:srgbClr val="000000">
                <a:alpha val="21000"/>
              </a:srgbClr>
            </a:outerShdw>
          </a:effec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232599" y="5195711"/>
            <a:ext cx="7338483" cy="799179"/>
          </a:xfrm>
        </p:spPr>
        <p:txBody>
          <a:bodyPr anchor="ctr" anchorCtr="0">
            <a:normAutofit/>
          </a:bodyPr>
          <a:lstStyle>
            <a:lvl1pPr marL="0" indent="0">
              <a:buNone/>
              <a:defRPr sz="20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5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200816" y="4035073"/>
            <a:ext cx="6994823" cy="799179"/>
          </a:xfrm>
        </p:spPr>
        <p:txBody>
          <a:bodyPr anchor="ctr" anchorCtr="0">
            <a:normAutofit/>
          </a:bodyPr>
          <a:lstStyle>
            <a:lvl1pPr marL="0" indent="0">
              <a:buNone/>
              <a:defRPr sz="20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6" name="Text Placeholder 4"/>
          <p:cNvSpPr>
            <a:spLocks noGrp="1"/>
          </p:cNvSpPr>
          <p:nvPr>
            <p:ph type="body" sz="quarter" idx="12"/>
          </p:nvPr>
        </p:nvSpPr>
        <p:spPr>
          <a:xfrm>
            <a:off x="180255" y="2901950"/>
            <a:ext cx="6683728" cy="799179"/>
          </a:xfrm>
        </p:spPr>
        <p:txBody>
          <a:bodyPr anchor="ctr" anchorCtr="0">
            <a:normAutofit/>
          </a:bodyPr>
          <a:lstStyle>
            <a:lvl1pPr marL="0" indent="0">
              <a:buNone/>
              <a:defRPr sz="20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7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181625" y="1747665"/>
            <a:ext cx="6401504" cy="799179"/>
          </a:xfrm>
        </p:spPr>
        <p:txBody>
          <a:bodyPr anchor="ctr" anchorCtr="0">
            <a:normAutofit/>
          </a:bodyPr>
          <a:lstStyle>
            <a:lvl1pPr marL="0" indent="0">
              <a:buNone/>
              <a:defRPr sz="20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grpSp>
        <p:nvGrpSpPr>
          <p:cNvPr id="19" name="Group 18"/>
          <p:cNvGrpSpPr/>
          <p:nvPr userDrawn="1"/>
        </p:nvGrpSpPr>
        <p:grpSpPr>
          <a:xfrm>
            <a:off x="8076633" y="6284324"/>
            <a:ext cx="4209440" cy="395876"/>
            <a:chOff x="365561" y="6157325"/>
            <a:chExt cx="3157080" cy="395876"/>
          </a:xfrm>
        </p:grpSpPr>
        <p:pic>
          <p:nvPicPr>
            <p:cNvPr id="20" name="Picture 19" descr="MM Logo.png"/>
            <p:cNvPicPr>
              <a:picLocks noChangeAspect="1"/>
            </p:cNvPicPr>
            <p:nvPr/>
          </p:nvPicPr>
          <p:blipFill>
            <a:blip r:embed="rId4">
              <a:lum bright="100000" contrast="-100000"/>
            </a:blip>
            <a:stretch>
              <a:fillRect/>
            </a:stretch>
          </p:blipFill>
          <p:spPr>
            <a:xfrm>
              <a:off x="365561" y="6157325"/>
              <a:ext cx="2707840" cy="395876"/>
            </a:xfrm>
            <a:prstGeom prst="rect">
              <a:avLst/>
            </a:prstGeom>
          </p:spPr>
        </p:pic>
        <p:sp>
          <p:nvSpPr>
            <p:cNvPr id="21" name="TextBox 20"/>
            <p:cNvSpPr txBox="1"/>
            <p:nvPr/>
          </p:nvSpPr>
          <p:spPr>
            <a:xfrm>
              <a:off x="3022599" y="6157325"/>
              <a:ext cx="500042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800" dirty="0">
                  <a:solidFill>
                    <a:prstClr val="white">
                      <a:alpha val="63000"/>
                    </a:prstClr>
                  </a:solidFill>
                  <a:latin typeface="Arial"/>
                  <a:cs typeface="Arial"/>
                </a:rPr>
                <a:t>®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0266327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>
        <p:tmplLst>
          <p:tmpl lvl="1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5" grpId="0" build="p">
        <p:tmplLst>
          <p:tmpl lvl="1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6" grpId="0" build="p">
        <p:tmplLst>
          <p:tmpl lvl="1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6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Quot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5BDD2C61-C6B3-4886-A27C-B61C62974FBD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1"/>
            <a:ext cx="4817996" cy="6858001"/>
          </a:xfrm>
          <a:custGeom>
            <a:avLst/>
            <a:gdLst>
              <a:gd name="connsiteX0" fmla="*/ 0 w 4817996"/>
              <a:gd name="connsiteY0" fmla="*/ 0 h 6858001"/>
              <a:gd name="connsiteX1" fmla="*/ 4455466 w 4817996"/>
              <a:gd name="connsiteY1" fmla="*/ 0 h 6858001"/>
              <a:gd name="connsiteX2" fmla="*/ 4203348 w 4817996"/>
              <a:gd name="connsiteY2" fmla="*/ 98577 h 6858001"/>
              <a:gd name="connsiteX3" fmla="*/ 3717157 w 4817996"/>
              <a:gd name="connsiteY3" fmla="*/ 385307 h 6858001"/>
              <a:gd name="connsiteX4" fmla="*/ 2532107 w 4817996"/>
              <a:gd name="connsiteY4" fmla="*/ 1957426 h 6858001"/>
              <a:gd name="connsiteX5" fmla="*/ 2331242 w 4817996"/>
              <a:gd name="connsiteY5" fmla="*/ 3153405 h 6858001"/>
              <a:gd name="connsiteX6" fmla="*/ 2338687 w 4817996"/>
              <a:gd name="connsiteY6" fmla="*/ 3309256 h 6858001"/>
              <a:gd name="connsiteX7" fmla="*/ 2344494 w 4817996"/>
              <a:gd name="connsiteY7" fmla="*/ 3309256 h 6858001"/>
              <a:gd name="connsiteX8" fmla="*/ 2350370 w 4817996"/>
              <a:gd name="connsiteY8" fmla="*/ 3436629 h 6858001"/>
              <a:gd name="connsiteX9" fmla="*/ 2752145 w 4817996"/>
              <a:gd name="connsiteY9" fmla="*/ 5098005 h 6858001"/>
              <a:gd name="connsiteX10" fmla="*/ 3955219 w 4817996"/>
              <a:gd name="connsiteY10" fmla="*/ 6437308 h 6858001"/>
              <a:gd name="connsiteX11" fmla="*/ 4698058 w 4817996"/>
              <a:gd name="connsiteY11" fmla="*/ 6817628 h 6858001"/>
              <a:gd name="connsiteX12" fmla="*/ 4817996 w 4817996"/>
              <a:gd name="connsiteY12" fmla="*/ 6858001 h 6858001"/>
              <a:gd name="connsiteX13" fmla="*/ 1 w 4817996"/>
              <a:gd name="connsiteY13" fmla="*/ 6858001 h 6858001"/>
              <a:gd name="connsiteX14" fmla="*/ 1 w 4817996"/>
              <a:gd name="connsiteY14" fmla="*/ 3430801 h 6858001"/>
              <a:gd name="connsiteX15" fmla="*/ 0 w 4817996"/>
              <a:gd name="connsiteY15" fmla="*/ 3430801 h 6858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4817996" h="6858001">
                <a:moveTo>
                  <a:pt x="0" y="0"/>
                </a:moveTo>
                <a:lnTo>
                  <a:pt x="4455466" y="0"/>
                </a:lnTo>
                <a:lnTo>
                  <a:pt x="4203348" y="98577"/>
                </a:lnTo>
                <a:cubicBezTo>
                  <a:pt x="4032147" y="174775"/>
                  <a:pt x="3867541" y="268390"/>
                  <a:pt x="3717157" y="385307"/>
                </a:cubicBezTo>
                <a:cubicBezTo>
                  <a:pt x="3209493" y="685318"/>
                  <a:pt x="2760405" y="1430200"/>
                  <a:pt x="2532107" y="1957426"/>
                </a:cubicBezTo>
                <a:cubicBezTo>
                  <a:pt x="2361446" y="2353398"/>
                  <a:pt x="2323850" y="2753091"/>
                  <a:pt x="2331242" y="3153405"/>
                </a:cubicBezTo>
                <a:lnTo>
                  <a:pt x="2338687" y="3309256"/>
                </a:lnTo>
                <a:lnTo>
                  <a:pt x="2344494" y="3309256"/>
                </a:lnTo>
                <a:lnTo>
                  <a:pt x="2350370" y="3436629"/>
                </a:lnTo>
                <a:cubicBezTo>
                  <a:pt x="2387168" y="3989406"/>
                  <a:pt x="2484045" y="4543706"/>
                  <a:pt x="2752145" y="5098005"/>
                </a:cubicBezTo>
                <a:cubicBezTo>
                  <a:pt x="3019495" y="5583017"/>
                  <a:pt x="3420520" y="5997980"/>
                  <a:pt x="3955219" y="6437308"/>
                </a:cubicBezTo>
                <a:cubicBezTo>
                  <a:pt x="4155731" y="6593206"/>
                  <a:pt x="4393840" y="6710127"/>
                  <a:pt x="4698058" y="6817628"/>
                </a:cubicBezTo>
                <a:lnTo>
                  <a:pt x="4817996" y="6858001"/>
                </a:lnTo>
                <a:lnTo>
                  <a:pt x="1" y="6858001"/>
                </a:lnTo>
                <a:lnTo>
                  <a:pt x="1" y="3430801"/>
                </a:lnTo>
                <a:lnTo>
                  <a:pt x="0" y="3430801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5" name="Picture Placeholder 14">
            <a:extLst>
              <a:ext uri="{FF2B5EF4-FFF2-40B4-BE49-F238E27FC236}">
                <a16:creationId xmlns:a16="http://schemas.microsoft.com/office/drawing/2014/main" id="{9CE00F47-2241-4615-AFC0-D2FC201469EB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7374705" y="-3"/>
            <a:ext cx="4817297" cy="6858001"/>
          </a:xfrm>
          <a:custGeom>
            <a:avLst/>
            <a:gdLst>
              <a:gd name="connsiteX0" fmla="*/ 347148 w 4817297"/>
              <a:gd name="connsiteY0" fmla="*/ 0 h 6858001"/>
              <a:gd name="connsiteX1" fmla="*/ 4817296 w 4817297"/>
              <a:gd name="connsiteY1" fmla="*/ 0 h 6858001"/>
              <a:gd name="connsiteX2" fmla="*/ 4817296 w 4817297"/>
              <a:gd name="connsiteY2" fmla="*/ 3430803 h 6858001"/>
              <a:gd name="connsiteX3" fmla="*/ 4817297 w 4817297"/>
              <a:gd name="connsiteY3" fmla="*/ 3430803 h 6858001"/>
              <a:gd name="connsiteX4" fmla="*/ 4817297 w 4817297"/>
              <a:gd name="connsiteY4" fmla="*/ 6858001 h 6858001"/>
              <a:gd name="connsiteX5" fmla="*/ 0 w 4817297"/>
              <a:gd name="connsiteY5" fmla="*/ 6858001 h 6858001"/>
              <a:gd name="connsiteX6" fmla="*/ 135795 w 4817297"/>
              <a:gd name="connsiteY6" fmla="*/ 6800192 h 6858001"/>
              <a:gd name="connsiteX7" fmla="*/ 526928 w 4817297"/>
              <a:gd name="connsiteY7" fmla="*/ 6585547 h 6858001"/>
              <a:gd name="connsiteX8" fmla="*/ 1931265 w 4817297"/>
              <a:gd name="connsiteY8" fmla="*/ 5158286 h 6858001"/>
              <a:gd name="connsiteX9" fmla="*/ 2456696 w 4817297"/>
              <a:gd name="connsiteY9" fmla="*/ 3488484 h 6858001"/>
              <a:gd name="connsiteX10" fmla="*/ 2458676 w 4817297"/>
              <a:gd name="connsiteY10" fmla="*/ 3430803 h 6858001"/>
              <a:gd name="connsiteX11" fmla="*/ 2462239 w 4817297"/>
              <a:gd name="connsiteY11" fmla="*/ 3430803 h 6858001"/>
              <a:gd name="connsiteX12" fmla="*/ 2465963 w 4817297"/>
              <a:gd name="connsiteY12" fmla="*/ 3318938 h 6858001"/>
              <a:gd name="connsiteX13" fmla="*/ 2064188 w 4817297"/>
              <a:gd name="connsiteY13" fmla="*/ 1595395 h 6858001"/>
              <a:gd name="connsiteX14" fmla="*/ 794276 w 4817297"/>
              <a:gd name="connsiteY14" fmla="*/ 215347 h 6858001"/>
              <a:gd name="connsiteX15" fmla="*/ 546722 w 4817297"/>
              <a:gd name="connsiteY15" fmla="*/ 100007 h 6858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4817297" h="6858001">
                <a:moveTo>
                  <a:pt x="347148" y="0"/>
                </a:moveTo>
                <a:lnTo>
                  <a:pt x="4817296" y="0"/>
                </a:lnTo>
                <a:lnTo>
                  <a:pt x="4817296" y="3430803"/>
                </a:lnTo>
                <a:lnTo>
                  <a:pt x="4817297" y="3430803"/>
                </a:lnTo>
                <a:lnTo>
                  <a:pt x="4817297" y="6858001"/>
                </a:lnTo>
                <a:lnTo>
                  <a:pt x="0" y="6858001"/>
                </a:lnTo>
                <a:lnTo>
                  <a:pt x="135795" y="6800192"/>
                </a:lnTo>
                <a:cubicBezTo>
                  <a:pt x="263380" y="6740562"/>
                  <a:pt x="393065" y="6669374"/>
                  <a:pt x="526928" y="6585547"/>
                </a:cubicBezTo>
                <a:cubicBezTo>
                  <a:pt x="1128465" y="6228916"/>
                  <a:pt x="1663915" y="5760515"/>
                  <a:pt x="1931265" y="5158286"/>
                </a:cubicBezTo>
                <a:cubicBezTo>
                  <a:pt x="2223678" y="4631336"/>
                  <a:pt x="2413747" y="4104949"/>
                  <a:pt x="2456696" y="3488484"/>
                </a:cubicBezTo>
                <a:lnTo>
                  <a:pt x="2458676" y="3430803"/>
                </a:lnTo>
                <a:lnTo>
                  <a:pt x="2462239" y="3430803"/>
                </a:lnTo>
                <a:lnTo>
                  <a:pt x="2465963" y="3318938"/>
                </a:lnTo>
                <a:cubicBezTo>
                  <a:pt x="2465963" y="2697917"/>
                  <a:pt x="2331537" y="2076895"/>
                  <a:pt x="2064188" y="1595395"/>
                </a:cubicBezTo>
                <a:cubicBezTo>
                  <a:pt x="1863675" y="1111620"/>
                  <a:pt x="1395813" y="628603"/>
                  <a:pt x="794276" y="215347"/>
                </a:cubicBezTo>
                <a:cubicBezTo>
                  <a:pt x="710542" y="180846"/>
                  <a:pt x="628685" y="141179"/>
                  <a:pt x="546722" y="100007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570DF321-2A6F-4AC4-84EC-9642B372A0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68764" y="728529"/>
            <a:ext cx="4929136" cy="3694556"/>
          </a:xfrm>
        </p:spPr>
        <p:txBody>
          <a:bodyPr anchor="b">
            <a:normAutofit/>
          </a:bodyPr>
          <a:lstStyle>
            <a:lvl1pPr algn="ctr">
              <a:lnSpc>
                <a:spcPct val="120000"/>
              </a:lnSpc>
              <a:spcBef>
                <a:spcPts val="1000"/>
              </a:spcBef>
              <a:defRPr sz="4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4B9C34EE-56BF-44B0-AB0C-5E6CDC6076D4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3628231" y="4818014"/>
            <a:ext cx="4935538" cy="853444"/>
          </a:xfrm>
        </p:spPr>
        <p:txBody>
          <a:bodyPr/>
          <a:lstStyle>
            <a:lvl1pPr algn="ctr">
              <a:buNone/>
              <a:defRPr lang="en-US" sz="2800" kern="1200" spc="20" baseline="0" dirty="0" smtClean="0">
                <a:solidFill>
                  <a:schemeClr val="tx2">
                    <a:lumMod val="90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857AF69-69C2-4187-8895-13BF350A8092}"/>
              </a:ext>
            </a:extLst>
          </p:cNvPr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r>
              <a:rPr lang="en-US" dirty="0"/>
              <a:t>Sunday, January 31, 20XX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6250131-119B-4EB8-983E-EA4541B190CA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en-US" dirty="0"/>
              <a:t>Sample Footer Text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A50DEAA-16C2-49C9-8258-0016B0955703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1621B6DD-29C1-4FEA-923F-71EA1347694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3271994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 Item C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11" name="Picture 10" descr="paper green.png"/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1759918" y="1777748"/>
            <a:ext cx="8680327" cy="1151721"/>
          </a:xfrm>
          <a:prstGeom prst="rect">
            <a:avLst/>
          </a:prstGeom>
          <a:effectLst>
            <a:outerShdw blurRad="384175" dist="165100" dir="2700000" algn="tl" rotWithShape="0">
              <a:srgbClr val="000000">
                <a:alpha val="21000"/>
              </a:srgbClr>
            </a:outerShdw>
          </a:effectLst>
        </p:spPr>
      </p:pic>
      <p:sp>
        <p:nvSpPr>
          <p:cNvPr id="13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1995195" y="1923708"/>
            <a:ext cx="8228776" cy="853363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marL="0" indent="0" algn="ctr">
              <a:buNone/>
              <a:defRPr sz="24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4" name="Picture 13" descr="paper green.png"/>
          <p:cNvPicPr>
            <a:picLocks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759918" y="3109039"/>
            <a:ext cx="8680327" cy="1151721"/>
          </a:xfrm>
          <a:prstGeom prst="rect">
            <a:avLst/>
          </a:prstGeom>
          <a:effectLst>
            <a:outerShdw blurRad="384175" dist="165100" dir="2700000" algn="tl" rotWithShape="0">
              <a:srgbClr val="000000">
                <a:alpha val="21000"/>
              </a:srgbClr>
            </a:outerShdw>
          </a:effectLst>
        </p:spPr>
      </p:pic>
      <p:sp>
        <p:nvSpPr>
          <p:cNvPr id="15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1995195" y="3254998"/>
            <a:ext cx="8228776" cy="853363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marL="0" indent="0" algn="ctr">
              <a:buNone/>
              <a:defRPr sz="240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17" name="Picture 16" descr="paper green.png"/>
          <p:cNvPicPr>
            <a:picLocks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759918" y="4447026"/>
            <a:ext cx="8680327" cy="1151721"/>
          </a:xfrm>
          <a:prstGeom prst="rect">
            <a:avLst/>
          </a:prstGeom>
          <a:effectLst>
            <a:outerShdw blurRad="384175" dist="165100" dir="2700000" algn="tl" rotWithShape="0">
              <a:srgbClr val="000000">
                <a:alpha val="21000"/>
              </a:srgbClr>
            </a:outerShdw>
          </a:effectLst>
        </p:spPr>
      </p:pic>
      <p:sp>
        <p:nvSpPr>
          <p:cNvPr id="18" name="Text Placeholder 3"/>
          <p:cNvSpPr>
            <a:spLocks noGrp="1"/>
          </p:cNvSpPr>
          <p:nvPr>
            <p:ph type="body" sz="quarter" idx="12"/>
          </p:nvPr>
        </p:nvSpPr>
        <p:spPr>
          <a:xfrm>
            <a:off x="1995195" y="4592986"/>
            <a:ext cx="8228776" cy="853363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marL="0" indent="0" algn="ctr">
              <a:buNone/>
              <a:defRPr sz="240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3891362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8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8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DSC Quote Box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flipH="1">
            <a:off x="1512709" y="-929892"/>
            <a:ext cx="10069692" cy="7576225"/>
          </a:xfrm>
          <a:prstGeom prst="rect">
            <a:avLst/>
          </a:prstGeom>
          <a:effectLst>
            <a:outerShdw blurRad="203200" dist="38100" dir="2700000">
              <a:srgbClr val="000000">
                <a:alpha val="41000"/>
              </a:srgbClr>
            </a:outerShdw>
          </a:effec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4639"/>
            <a:ext cx="7198548" cy="769584"/>
          </a:xfrm>
          <a:prstGeom prst="rect">
            <a:avLst/>
          </a:prstGeom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>
            <a:normAutofit/>
          </a:bodyPr>
          <a:lstStyle>
            <a:lvl1pPr algn="l"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2220384" y="1820333"/>
            <a:ext cx="8128000" cy="344381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1" hasCustomPrompt="1"/>
          </p:nvPr>
        </p:nvSpPr>
        <p:spPr>
          <a:xfrm>
            <a:off x="5549900" y="6180138"/>
            <a:ext cx="2897717" cy="354012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800"/>
            </a:lvl1pPr>
          </a:lstStyle>
          <a:p>
            <a:pPr lvl="0"/>
            <a:r>
              <a:rPr lang="en-US" dirty="0"/>
              <a:t>Quote Attribution</a:t>
            </a:r>
          </a:p>
        </p:txBody>
      </p:sp>
    </p:spTree>
    <p:extLst>
      <p:ext uri="{BB962C8B-B14F-4D97-AF65-F5344CB8AC3E}">
        <p14:creationId xmlns:p14="http://schemas.microsoft.com/office/powerpoint/2010/main" val="4168326969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 Item Mul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paper green.png"/>
          <p:cNvPicPr>
            <a:picLocks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86111" y="1837612"/>
            <a:ext cx="5062997" cy="1787316"/>
          </a:xfrm>
          <a:prstGeom prst="rect">
            <a:avLst/>
          </a:prstGeom>
          <a:effectLst>
            <a:outerShdw blurRad="384175" dist="165100" dir="2700000" algn="tl" rotWithShape="0">
              <a:srgbClr val="000000">
                <a:alpha val="21000"/>
              </a:srgbClr>
            </a:outerShdw>
          </a:effectLst>
        </p:spPr>
      </p:pic>
      <p:pic>
        <p:nvPicPr>
          <p:cNvPr id="13" name="Picture 12" descr="paper green.png"/>
          <p:cNvPicPr>
            <a:picLocks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155317" y="1837612"/>
            <a:ext cx="5037343" cy="1787316"/>
          </a:xfrm>
          <a:prstGeom prst="rect">
            <a:avLst/>
          </a:prstGeom>
          <a:effectLst>
            <a:outerShdw blurRad="384175" dist="165100" dir="2700000" algn="tl" rotWithShape="0">
              <a:srgbClr val="000000">
                <a:alpha val="21000"/>
              </a:srgbClr>
            </a:outerShdw>
          </a:effectLst>
        </p:spPr>
      </p:pic>
      <p:pic>
        <p:nvPicPr>
          <p:cNvPr id="14" name="Picture 13" descr="paper green.png"/>
          <p:cNvPicPr>
            <a:picLocks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886111" y="3777328"/>
            <a:ext cx="5062997" cy="1787316"/>
          </a:xfrm>
          <a:prstGeom prst="rect">
            <a:avLst/>
          </a:prstGeom>
          <a:effectLst>
            <a:outerShdw blurRad="384175" dist="165100" dir="2700000" algn="tl" rotWithShape="0">
              <a:srgbClr val="000000">
                <a:alpha val="21000"/>
              </a:srgbClr>
            </a:outerShdw>
          </a:effectLst>
        </p:spPr>
      </p:pic>
      <p:pic>
        <p:nvPicPr>
          <p:cNvPr id="15" name="Picture 14" descr="paper green.png"/>
          <p:cNvPicPr>
            <a:picLocks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6155317" y="3777328"/>
            <a:ext cx="5062996" cy="1787316"/>
          </a:xfrm>
          <a:prstGeom prst="rect">
            <a:avLst/>
          </a:prstGeom>
          <a:effectLst>
            <a:outerShdw blurRad="384175" dist="165100" dir="2700000" algn="tl" rotWithShape="0">
              <a:srgbClr val="000000">
                <a:alpha val="21000"/>
              </a:srgbClr>
            </a:outerShdw>
          </a:effec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1073268" y="1973907"/>
            <a:ext cx="4702880" cy="153035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8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6343463" y="1973907"/>
            <a:ext cx="4702880" cy="153035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8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Text Placeholder 3"/>
          <p:cNvSpPr>
            <a:spLocks noGrp="1"/>
          </p:cNvSpPr>
          <p:nvPr>
            <p:ph type="body" sz="quarter" idx="12"/>
          </p:nvPr>
        </p:nvSpPr>
        <p:spPr>
          <a:xfrm>
            <a:off x="1073268" y="3893018"/>
            <a:ext cx="4702880" cy="153035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8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7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6343463" y="3893018"/>
            <a:ext cx="4702880" cy="153035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8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2740311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5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6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7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7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Page Feature (no photo)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DSC Line.png"/>
          <p:cNvPicPr>
            <a:picLocks noChangeAspect="1"/>
          </p:cNvPicPr>
          <p:nvPr userDrawn="1"/>
        </p:nvPicPr>
        <p:blipFill>
          <a:blip r:embed="rId3">
            <a:lum bright="100000" contrast="-100000"/>
          </a:blip>
          <a:srcRect l="12728" r="6221"/>
          <a:stretch>
            <a:fillRect/>
          </a:stretch>
        </p:blipFill>
        <p:spPr>
          <a:xfrm>
            <a:off x="15504" y="3739442"/>
            <a:ext cx="12221651" cy="203200"/>
          </a:xfrm>
          <a:prstGeom prst="rect">
            <a:avLst/>
          </a:prstGeom>
          <a:effectLst>
            <a:outerShdw blurRad="50800" dist="38100" dir="2700000">
              <a:srgbClr val="000000">
                <a:alpha val="43000"/>
              </a:srgbClr>
            </a:outerShdw>
          </a:effectLst>
        </p:spPr>
      </p:pic>
      <p:sp>
        <p:nvSpPr>
          <p:cNvPr id="9" name="Rectangle 8"/>
          <p:cNvSpPr/>
          <p:nvPr userDrawn="1"/>
        </p:nvSpPr>
        <p:spPr>
          <a:xfrm>
            <a:off x="1" y="0"/>
            <a:ext cx="6962431" cy="68580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63500" dist="38100" dir="2700000" algn="tl" rotWithShape="0">
              <a:srgbClr val="000000">
                <a:alpha val="72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0" hasCustomPrompt="1"/>
          </p:nvPr>
        </p:nvSpPr>
        <p:spPr>
          <a:xfrm>
            <a:off x="180623" y="118533"/>
            <a:ext cx="6592712" cy="658706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rgbClr val="000000"/>
                </a:solidFill>
              </a:defRPr>
            </a:lvl1pPr>
          </a:lstStyle>
          <a:p>
            <a:r>
              <a:rPr lang="en-US" dirty="0"/>
              <a:t>Click to add page image</a:t>
            </a:r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7270044" y="2339623"/>
            <a:ext cx="4673601" cy="1174045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algn="l"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2068929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 Item Offs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8" name="Picture 7" descr="paper green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5297" y="1669558"/>
            <a:ext cx="5082332" cy="4005828"/>
          </a:xfrm>
          <a:prstGeom prst="rect">
            <a:avLst/>
          </a:prstGeom>
          <a:effectLst>
            <a:outerShdw blurRad="384175" dist="165100" dir="2700000" algn="tl" rotWithShape="0">
              <a:srgbClr val="000000">
                <a:alpha val="21000"/>
              </a:srgbClr>
            </a:outerShdw>
          </a:effectLst>
        </p:spPr>
      </p:pic>
      <p:pic>
        <p:nvPicPr>
          <p:cNvPr id="11" name="Picture 10" descr="paper blu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98664" y="2686186"/>
            <a:ext cx="5063249" cy="3377966"/>
          </a:xfrm>
          <a:prstGeom prst="rect">
            <a:avLst/>
          </a:prstGeom>
          <a:effectLst>
            <a:outerShdw blurRad="384175" dist="165100" dir="2700000" algn="tl" rotWithShape="0">
              <a:srgbClr val="000000">
                <a:alpha val="21000"/>
              </a:srgbClr>
            </a:outerShdw>
          </a:effectLst>
        </p:spPr>
      </p:pic>
      <p:sp>
        <p:nvSpPr>
          <p:cNvPr id="14" name="Text Placeholder 13"/>
          <p:cNvSpPr>
            <a:spLocks noGrp="1"/>
          </p:cNvSpPr>
          <p:nvPr>
            <p:ph type="body" sz="quarter" idx="10"/>
          </p:nvPr>
        </p:nvSpPr>
        <p:spPr>
          <a:xfrm>
            <a:off x="984251" y="1835169"/>
            <a:ext cx="4588933" cy="2540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" name="Text Placeholder 13"/>
          <p:cNvSpPr>
            <a:spLocks noGrp="1"/>
          </p:cNvSpPr>
          <p:nvPr>
            <p:ph type="body" sz="quarter" idx="11"/>
          </p:nvPr>
        </p:nvSpPr>
        <p:spPr>
          <a:xfrm>
            <a:off x="6426675" y="2874621"/>
            <a:ext cx="4588933" cy="300109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54163278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 Item C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8" name="Picture 7" descr="paper green.png"/>
          <p:cNvPicPr>
            <a:picLocks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818995" y="1928326"/>
            <a:ext cx="8435080" cy="3532674"/>
          </a:xfrm>
          <a:prstGeom prst="rect">
            <a:avLst/>
          </a:prstGeom>
          <a:effectLst>
            <a:outerShdw blurRad="384175" dist="165100" dir="2700000" algn="tl" rotWithShape="0">
              <a:srgbClr val="000000">
                <a:alpha val="21000"/>
              </a:srgbClr>
            </a:outerShdw>
          </a:effectLst>
        </p:spPr>
      </p:pic>
      <p:sp>
        <p:nvSpPr>
          <p:cNvPr id="9" name="Text Placeholder 13"/>
          <p:cNvSpPr>
            <a:spLocks noGrp="1"/>
          </p:cNvSpPr>
          <p:nvPr>
            <p:ph type="body" sz="quarter" idx="11"/>
          </p:nvPr>
        </p:nvSpPr>
        <p:spPr>
          <a:xfrm>
            <a:off x="2172816" y="2178965"/>
            <a:ext cx="7742592" cy="302803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710140371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8884848"/>
      </p:ext>
    </p:extLst>
  </p:cSld>
  <p:clrMapOvr>
    <a:masterClrMapping/>
  </p:clrMapOvr>
  <p:transition spd="slow">
    <p:fade/>
  </p:transition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 Item C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9" name="Picture 8" descr="paper green.png"/>
          <p:cNvPicPr>
            <a:picLocks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285793" y="1928326"/>
            <a:ext cx="4483968" cy="3532674"/>
          </a:xfrm>
          <a:prstGeom prst="rect">
            <a:avLst/>
          </a:prstGeom>
          <a:effectLst>
            <a:outerShdw blurRad="384175" dist="165100" dir="2700000" algn="tl" rotWithShape="0">
              <a:srgbClr val="000000">
                <a:alpha val="21000"/>
              </a:srgbClr>
            </a:outerShdw>
          </a:effectLst>
        </p:spPr>
      </p:pic>
      <p:sp>
        <p:nvSpPr>
          <p:cNvPr id="10" name="Text Placeholder 13"/>
          <p:cNvSpPr>
            <a:spLocks noGrp="1"/>
          </p:cNvSpPr>
          <p:nvPr>
            <p:ph type="body" sz="quarter" idx="11"/>
          </p:nvPr>
        </p:nvSpPr>
        <p:spPr>
          <a:xfrm>
            <a:off x="1639616" y="2178965"/>
            <a:ext cx="3772665" cy="3028036"/>
          </a:xfrm>
        </p:spPr>
        <p:txBody>
          <a:bodyPr>
            <a:normAutofit/>
          </a:bodyPr>
          <a:lstStyle>
            <a:lvl1pPr marL="0" indent="0">
              <a:buNone/>
              <a:defRPr sz="30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2" name="Picture 11" descr="paper green.png"/>
          <p:cNvPicPr>
            <a:picLocks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215275" y="1928326"/>
            <a:ext cx="4483968" cy="3532674"/>
          </a:xfrm>
          <a:prstGeom prst="rect">
            <a:avLst/>
          </a:prstGeom>
          <a:effectLst>
            <a:outerShdw blurRad="384175" dist="165100" dir="2700000" algn="tl" rotWithShape="0">
              <a:srgbClr val="000000">
                <a:alpha val="21000"/>
              </a:srgbClr>
            </a:outerShdw>
          </a:effectLst>
        </p:spPr>
      </p:pic>
      <p:sp>
        <p:nvSpPr>
          <p:cNvPr id="13" name="Text Placeholder 13"/>
          <p:cNvSpPr>
            <a:spLocks noGrp="1"/>
          </p:cNvSpPr>
          <p:nvPr>
            <p:ph type="body" sz="quarter" idx="12"/>
          </p:nvPr>
        </p:nvSpPr>
        <p:spPr>
          <a:xfrm>
            <a:off x="6569097" y="2178965"/>
            <a:ext cx="3772665" cy="3028036"/>
          </a:xfrm>
        </p:spPr>
        <p:txBody>
          <a:bodyPr>
            <a:normAutofit/>
          </a:bodyPr>
          <a:lstStyle>
            <a:lvl1pPr marL="0" indent="0">
              <a:buNone/>
              <a:defRPr sz="30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grpSp>
        <p:nvGrpSpPr>
          <p:cNvPr id="11" name="Group 10"/>
          <p:cNvGrpSpPr/>
          <p:nvPr userDrawn="1"/>
        </p:nvGrpSpPr>
        <p:grpSpPr>
          <a:xfrm>
            <a:off x="355712" y="6284324"/>
            <a:ext cx="4209440" cy="395876"/>
            <a:chOff x="365561" y="6157325"/>
            <a:chExt cx="3157080" cy="395876"/>
          </a:xfrm>
        </p:grpSpPr>
        <p:pic>
          <p:nvPicPr>
            <p:cNvPr id="14" name="Picture 13" descr="MM Logo.png"/>
            <p:cNvPicPr>
              <a:picLocks noChangeAspect="1"/>
            </p:cNvPicPr>
            <p:nvPr/>
          </p:nvPicPr>
          <p:blipFill>
            <a:blip r:embed="rId3">
              <a:lum bright="100000" contrast="-100000"/>
            </a:blip>
            <a:stretch>
              <a:fillRect/>
            </a:stretch>
          </p:blipFill>
          <p:spPr>
            <a:xfrm>
              <a:off x="365561" y="6157325"/>
              <a:ext cx="2707840" cy="395876"/>
            </a:xfrm>
            <a:prstGeom prst="rect">
              <a:avLst/>
            </a:prstGeom>
          </p:spPr>
        </p:pic>
        <p:sp>
          <p:nvSpPr>
            <p:cNvPr id="15" name="TextBox 14"/>
            <p:cNvSpPr txBox="1"/>
            <p:nvPr/>
          </p:nvSpPr>
          <p:spPr>
            <a:xfrm>
              <a:off x="3022599" y="6157325"/>
              <a:ext cx="500042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800" dirty="0">
                  <a:solidFill>
                    <a:prstClr val="white">
                      <a:alpha val="63000"/>
                    </a:prstClr>
                  </a:solidFill>
                  <a:latin typeface="Arial"/>
                  <a:cs typeface="Arial"/>
                </a:rPr>
                <a:t>®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9993896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3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SClogo-all-white.png"/>
          <p:cNvPicPr>
            <a:picLocks noChangeAspect="1"/>
          </p:cNvPicPr>
          <p:nvPr userDrawn="1"/>
        </p:nvPicPr>
        <p:blipFill>
          <a:blip r:embed="rId2">
            <a:alphaModFix amt="21000"/>
          </a:blip>
          <a:stretch>
            <a:fillRect/>
          </a:stretch>
        </p:blipFill>
        <p:spPr>
          <a:xfrm>
            <a:off x="2517296" y="292100"/>
            <a:ext cx="7219371" cy="583144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09600" y="3276454"/>
            <a:ext cx="10972800" cy="1143000"/>
          </a:xfrm>
        </p:spPr>
        <p:txBody>
          <a:bodyPr>
            <a:normAutofit/>
          </a:bodyPr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700" baseline="0"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defRPr>
            </a:lvl1pPr>
          </a:lstStyle>
          <a:p>
            <a:r>
              <a:rPr lang="en-US" dirty="0"/>
              <a:t>Click to Edit</a:t>
            </a:r>
          </a:p>
        </p:txBody>
      </p:sp>
    </p:spTree>
    <p:extLst>
      <p:ext uri="{BB962C8B-B14F-4D97-AF65-F5344CB8AC3E}">
        <p14:creationId xmlns:p14="http://schemas.microsoft.com/office/powerpoint/2010/main" val="3603082436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 Item w/subhea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paper green.png"/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876574" y="2676891"/>
            <a:ext cx="10396837" cy="1275085"/>
          </a:xfrm>
          <a:prstGeom prst="rect">
            <a:avLst/>
          </a:prstGeom>
          <a:effectLst>
            <a:outerShdw blurRad="384175" dist="165100" dir="2700000" algn="tl" rotWithShape="0">
              <a:srgbClr val="000000">
                <a:alpha val="21000"/>
              </a:srgbClr>
            </a:outerShdw>
          </a:effec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2415117" y="1777471"/>
            <a:ext cx="7541683" cy="677863"/>
          </a:xfrm>
        </p:spPr>
        <p:txBody>
          <a:bodyPr>
            <a:normAutofit/>
          </a:bodyPr>
          <a:lstStyle>
            <a:lvl1pPr marL="0" indent="0" algn="ctr">
              <a:buNone/>
              <a:defRPr sz="32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5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1083027" y="2810405"/>
            <a:ext cx="9980084" cy="982663"/>
          </a:xfrm>
        </p:spPr>
        <p:txBody>
          <a:bodyPr>
            <a:normAutofit/>
          </a:bodyPr>
          <a:lstStyle>
            <a:lvl1pPr marL="0" indent="0" algn="ctr">
              <a:buNone/>
              <a:defRPr sz="22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36" name="Picture 35" descr="DSC Line.png"/>
          <p:cNvPicPr>
            <a:picLocks noChangeAspect="1"/>
          </p:cNvPicPr>
          <p:nvPr userDrawn="1"/>
        </p:nvPicPr>
        <p:blipFill>
          <a:blip r:embed="rId3">
            <a:lum bright="100000" contrast="-100000"/>
          </a:blip>
          <a:srcRect l="12728" r="6221"/>
          <a:stretch>
            <a:fillRect/>
          </a:stretch>
        </p:blipFill>
        <p:spPr>
          <a:xfrm>
            <a:off x="-29651" y="1320800"/>
            <a:ext cx="12221651" cy="203200"/>
          </a:xfrm>
          <a:prstGeom prst="rect">
            <a:avLst/>
          </a:prstGeom>
          <a:effectLst>
            <a:outerShdw blurRad="50800" dist="38100" dir="2700000">
              <a:srgbClr val="000000">
                <a:alpha val="43000"/>
              </a:srgbClr>
            </a:outerShdw>
          </a:effectLst>
        </p:spPr>
      </p:pic>
      <p:pic>
        <p:nvPicPr>
          <p:cNvPr id="12" name="Picture 11" descr="paper green.png"/>
          <p:cNvPicPr>
            <a:picLocks/>
          </p:cNvPicPr>
          <p:nvPr/>
        </p:nvPicPr>
        <p:blipFill>
          <a:blip r:embed="rId4"/>
          <a:stretch>
            <a:fillRect/>
          </a:stretch>
        </p:blipFill>
        <p:spPr>
          <a:xfrm>
            <a:off x="886111" y="4116224"/>
            <a:ext cx="10396837" cy="1275085"/>
          </a:xfrm>
          <a:prstGeom prst="rect">
            <a:avLst/>
          </a:prstGeom>
          <a:effectLst>
            <a:outerShdw blurRad="384175" dist="165100" dir="2700000" algn="tl" rotWithShape="0">
              <a:srgbClr val="000000">
                <a:alpha val="21000"/>
              </a:srgbClr>
            </a:outerShdw>
          </a:effectLst>
        </p:spPr>
      </p:pic>
      <p:sp>
        <p:nvSpPr>
          <p:cNvPr id="14" name="Text Placeholder 4"/>
          <p:cNvSpPr>
            <a:spLocks noGrp="1"/>
          </p:cNvSpPr>
          <p:nvPr>
            <p:ph type="body" sz="quarter" idx="12"/>
          </p:nvPr>
        </p:nvSpPr>
        <p:spPr>
          <a:xfrm>
            <a:off x="1083027" y="4266672"/>
            <a:ext cx="9980084" cy="982663"/>
          </a:xfrm>
        </p:spPr>
        <p:txBody>
          <a:bodyPr>
            <a:normAutofit/>
          </a:bodyPr>
          <a:lstStyle>
            <a:lvl1pPr marL="0" indent="0" algn="ctr">
              <a:buNone/>
              <a:defRPr sz="22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grpSp>
        <p:nvGrpSpPr>
          <p:cNvPr id="11" name="Group 10"/>
          <p:cNvGrpSpPr/>
          <p:nvPr userDrawn="1"/>
        </p:nvGrpSpPr>
        <p:grpSpPr>
          <a:xfrm>
            <a:off x="8076633" y="6284324"/>
            <a:ext cx="4209440" cy="395876"/>
            <a:chOff x="365561" y="6157325"/>
            <a:chExt cx="3157080" cy="395876"/>
          </a:xfrm>
        </p:grpSpPr>
        <p:pic>
          <p:nvPicPr>
            <p:cNvPr id="13" name="Picture 12" descr="MM Logo.png"/>
            <p:cNvPicPr>
              <a:picLocks noChangeAspect="1"/>
            </p:cNvPicPr>
            <p:nvPr/>
          </p:nvPicPr>
          <p:blipFill>
            <a:blip r:embed="rId5">
              <a:lum bright="100000" contrast="-100000"/>
            </a:blip>
            <a:stretch>
              <a:fillRect/>
            </a:stretch>
          </p:blipFill>
          <p:spPr>
            <a:xfrm>
              <a:off x="365561" y="6157325"/>
              <a:ext cx="2707840" cy="395876"/>
            </a:xfrm>
            <a:prstGeom prst="rect">
              <a:avLst/>
            </a:prstGeom>
          </p:spPr>
        </p:pic>
        <p:sp>
          <p:nvSpPr>
            <p:cNvPr id="15" name="TextBox 14"/>
            <p:cNvSpPr txBox="1"/>
            <p:nvPr/>
          </p:nvSpPr>
          <p:spPr>
            <a:xfrm>
              <a:off x="3022599" y="6157325"/>
              <a:ext cx="500042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800" dirty="0">
                  <a:solidFill>
                    <a:prstClr val="white">
                      <a:alpha val="63000"/>
                    </a:prstClr>
                  </a:solidFill>
                  <a:latin typeface="Arial"/>
                  <a:cs typeface="Arial"/>
                </a:rPr>
                <a:t>®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9384312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4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4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0000" y="619200"/>
            <a:ext cx="10728325" cy="673005"/>
          </a:xfrm>
        </p:spPr>
        <p:txBody>
          <a:bodyPr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505ECF08-6E4D-4E2C-BC53-84BAB85289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0654049" y="0"/>
            <a:ext cx="1294670" cy="1177964"/>
          </a:xfrm>
          <a:custGeom>
            <a:avLst/>
            <a:gdLst>
              <a:gd name="connsiteX0" fmla="*/ 340983 w 1294670"/>
              <a:gd name="connsiteY0" fmla="*/ 0 h 1177964"/>
              <a:gd name="connsiteX1" fmla="*/ 634632 w 1294670"/>
              <a:gd name="connsiteY1" fmla="*/ 0 h 1177964"/>
              <a:gd name="connsiteX2" fmla="*/ 655133 w 1294670"/>
              <a:gd name="connsiteY2" fmla="*/ 56263 h 1177964"/>
              <a:gd name="connsiteX3" fmla="*/ 710099 w 1294670"/>
              <a:gd name="connsiteY3" fmla="*/ 207115 h 1177964"/>
              <a:gd name="connsiteX4" fmla="*/ 768893 w 1294670"/>
              <a:gd name="connsiteY4" fmla="*/ 100714 h 1177964"/>
              <a:gd name="connsiteX5" fmla="*/ 828133 w 1294670"/>
              <a:gd name="connsiteY5" fmla="*/ 21297 h 1177964"/>
              <a:gd name="connsiteX6" fmla="*/ 846479 w 1294670"/>
              <a:gd name="connsiteY6" fmla="*/ 0 h 1177964"/>
              <a:gd name="connsiteX7" fmla="*/ 1083221 w 1294670"/>
              <a:gd name="connsiteY7" fmla="*/ 0 h 1177964"/>
              <a:gd name="connsiteX8" fmla="*/ 1100895 w 1294670"/>
              <a:gd name="connsiteY8" fmla="*/ 22676 h 1177964"/>
              <a:gd name="connsiteX9" fmla="*/ 1125070 w 1294670"/>
              <a:gd name="connsiteY9" fmla="*/ 79598 h 1177964"/>
              <a:gd name="connsiteX10" fmla="*/ 1113960 w 1294670"/>
              <a:gd name="connsiteY10" fmla="*/ 150493 h 1177964"/>
              <a:gd name="connsiteX11" fmla="*/ 937142 w 1294670"/>
              <a:gd name="connsiteY11" fmla="*/ 417624 h 1177964"/>
              <a:gd name="connsiteX12" fmla="*/ 1119777 w 1294670"/>
              <a:gd name="connsiteY12" fmla="*/ 426046 h 1177964"/>
              <a:gd name="connsiteX13" fmla="*/ 1246385 w 1294670"/>
              <a:gd name="connsiteY13" fmla="*/ 451904 h 1177964"/>
              <a:gd name="connsiteX14" fmla="*/ 1288101 w 1294670"/>
              <a:gd name="connsiteY14" fmla="*/ 542252 h 1177964"/>
              <a:gd name="connsiteX15" fmla="*/ 1287905 w 1294670"/>
              <a:gd name="connsiteY15" fmla="*/ 658697 h 1177964"/>
              <a:gd name="connsiteX16" fmla="*/ 1208787 w 1294670"/>
              <a:gd name="connsiteY16" fmla="*/ 713777 h 1177964"/>
              <a:gd name="connsiteX17" fmla="*/ 1158531 w 1294670"/>
              <a:gd name="connsiteY17" fmla="*/ 721803 h 1177964"/>
              <a:gd name="connsiteX18" fmla="*/ 1017492 w 1294670"/>
              <a:gd name="connsiteY18" fmla="*/ 719471 h 1177964"/>
              <a:gd name="connsiteX19" fmla="*/ 877520 w 1294670"/>
              <a:gd name="connsiteY19" fmla="*/ 704842 h 1177964"/>
              <a:gd name="connsiteX20" fmla="*/ 946956 w 1294670"/>
              <a:gd name="connsiteY20" fmla="*/ 961139 h 1177964"/>
              <a:gd name="connsiteX21" fmla="*/ 946445 w 1294670"/>
              <a:gd name="connsiteY21" fmla="*/ 1109769 h 1177964"/>
              <a:gd name="connsiteX22" fmla="*/ 856848 w 1294670"/>
              <a:gd name="connsiteY22" fmla="*/ 1171373 h 1177964"/>
              <a:gd name="connsiteX23" fmla="*/ 760291 w 1294670"/>
              <a:gd name="connsiteY23" fmla="*/ 1170424 h 1177964"/>
              <a:gd name="connsiteX24" fmla="*/ 683819 w 1294670"/>
              <a:gd name="connsiteY24" fmla="*/ 1052279 h 1177964"/>
              <a:gd name="connsiteX25" fmla="*/ 588285 w 1294670"/>
              <a:gd name="connsiteY25" fmla="*/ 754070 h 1177964"/>
              <a:gd name="connsiteX26" fmla="*/ 450492 w 1294670"/>
              <a:gd name="connsiteY26" fmla="*/ 999811 h 1177964"/>
              <a:gd name="connsiteX27" fmla="*/ 344329 w 1294670"/>
              <a:gd name="connsiteY27" fmla="*/ 1109535 h 1177964"/>
              <a:gd name="connsiteX28" fmla="*/ 278138 w 1294670"/>
              <a:gd name="connsiteY28" fmla="*/ 1101311 h 1177964"/>
              <a:gd name="connsiteX29" fmla="*/ 218037 w 1294670"/>
              <a:gd name="connsiteY29" fmla="*/ 1051491 h 1177964"/>
              <a:gd name="connsiteX30" fmla="*/ 200283 w 1294670"/>
              <a:gd name="connsiteY30" fmla="*/ 1027648 h 1177964"/>
              <a:gd name="connsiteX31" fmla="*/ 178891 w 1294670"/>
              <a:gd name="connsiteY31" fmla="*/ 988622 h 1177964"/>
              <a:gd name="connsiteX32" fmla="*/ 191068 w 1294670"/>
              <a:gd name="connsiteY32" fmla="*/ 905431 h 1177964"/>
              <a:gd name="connsiteX33" fmla="*/ 287701 w 1294670"/>
              <a:gd name="connsiteY33" fmla="*/ 705675 h 1177964"/>
              <a:gd name="connsiteX34" fmla="*/ 379748 w 1294670"/>
              <a:gd name="connsiteY34" fmla="*/ 587292 h 1177964"/>
              <a:gd name="connsiteX35" fmla="*/ 262551 w 1294670"/>
              <a:gd name="connsiteY35" fmla="*/ 567207 h 1177964"/>
              <a:gd name="connsiteX36" fmla="*/ 117122 w 1294670"/>
              <a:gd name="connsiteY36" fmla="*/ 529803 h 1177964"/>
              <a:gd name="connsiteX37" fmla="*/ 37132 w 1294670"/>
              <a:gd name="connsiteY37" fmla="*/ 480734 h 1177964"/>
              <a:gd name="connsiteX38" fmla="*/ 7397 w 1294670"/>
              <a:gd name="connsiteY38" fmla="*/ 423639 h 1177964"/>
              <a:gd name="connsiteX39" fmla="*/ 5458 w 1294670"/>
              <a:gd name="connsiteY39" fmla="*/ 331788 h 1177964"/>
              <a:gd name="connsiteX40" fmla="*/ 99324 w 1294670"/>
              <a:gd name="connsiteY40" fmla="*/ 220997 h 1177964"/>
              <a:gd name="connsiteX41" fmla="*/ 183584 w 1294670"/>
              <a:gd name="connsiteY41" fmla="*/ 220878 h 1177964"/>
              <a:gd name="connsiteX42" fmla="*/ 425254 w 1294670"/>
              <a:gd name="connsiteY42" fmla="*/ 291416 h 1177964"/>
              <a:gd name="connsiteX43" fmla="*/ 368986 w 1294670"/>
              <a:gd name="connsiteY43" fmla="*/ 140334 h 1177964"/>
              <a:gd name="connsiteX44" fmla="*/ 359891 w 1294670"/>
              <a:gd name="connsiteY44" fmla="*/ 102376 h 1177964"/>
              <a:gd name="connsiteX45" fmla="*/ 349729 w 1294670"/>
              <a:gd name="connsiteY45" fmla="*/ 76715 h 1177964"/>
              <a:gd name="connsiteX46" fmla="*/ 340401 w 1294670"/>
              <a:gd name="connsiteY46" fmla="*/ 2187 h 1177964"/>
              <a:gd name="connsiteX47" fmla="*/ 340983 w 1294670"/>
              <a:gd name="connsiteY47" fmla="*/ 0 h 11779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</a:cxnLst>
            <a:rect l="l" t="t" r="r" b="b"/>
            <a:pathLst>
              <a:path w="1294670" h="1177964">
                <a:moveTo>
                  <a:pt x="340983" y="0"/>
                </a:moveTo>
                <a:lnTo>
                  <a:pt x="634632" y="0"/>
                </a:lnTo>
                <a:lnTo>
                  <a:pt x="655133" y="56263"/>
                </a:lnTo>
                <a:cubicBezTo>
                  <a:pt x="710099" y="207115"/>
                  <a:pt x="710099" y="207115"/>
                  <a:pt x="710099" y="207115"/>
                </a:cubicBezTo>
                <a:cubicBezTo>
                  <a:pt x="734257" y="157177"/>
                  <a:pt x="731371" y="161882"/>
                  <a:pt x="768893" y="100714"/>
                </a:cubicBezTo>
                <a:cubicBezTo>
                  <a:pt x="791451" y="69220"/>
                  <a:pt x="811121" y="42432"/>
                  <a:pt x="828133" y="21297"/>
                </a:cubicBezTo>
                <a:lnTo>
                  <a:pt x="846479" y="0"/>
                </a:lnTo>
                <a:lnTo>
                  <a:pt x="1083221" y="0"/>
                </a:lnTo>
                <a:lnTo>
                  <a:pt x="1100895" y="22676"/>
                </a:lnTo>
                <a:cubicBezTo>
                  <a:pt x="1112901" y="41373"/>
                  <a:pt x="1120523" y="60619"/>
                  <a:pt x="1125070" y="79598"/>
                </a:cubicBezTo>
                <a:cubicBezTo>
                  <a:pt x="1132346" y="109964"/>
                  <a:pt x="1128392" y="126966"/>
                  <a:pt x="1113960" y="150493"/>
                </a:cubicBezTo>
                <a:cubicBezTo>
                  <a:pt x="937142" y="417624"/>
                  <a:pt x="937142" y="417624"/>
                  <a:pt x="937142" y="417624"/>
                </a:cubicBezTo>
                <a:cubicBezTo>
                  <a:pt x="1119777" y="426046"/>
                  <a:pt x="1119777" y="426046"/>
                  <a:pt x="1119777" y="426046"/>
                </a:cubicBezTo>
                <a:cubicBezTo>
                  <a:pt x="1182329" y="419086"/>
                  <a:pt x="1221039" y="429881"/>
                  <a:pt x="1246385" y="451904"/>
                </a:cubicBezTo>
                <a:cubicBezTo>
                  <a:pt x="1271730" y="473928"/>
                  <a:pt x="1283712" y="507181"/>
                  <a:pt x="1288101" y="542252"/>
                </a:cubicBezTo>
                <a:cubicBezTo>
                  <a:pt x="1296129" y="592508"/>
                  <a:pt x="1297632" y="632285"/>
                  <a:pt x="1287905" y="658697"/>
                </a:cubicBezTo>
                <a:cubicBezTo>
                  <a:pt x="1278179" y="685110"/>
                  <a:pt x="1254337" y="702863"/>
                  <a:pt x="1208787" y="713777"/>
                </a:cubicBezTo>
                <a:cubicBezTo>
                  <a:pt x="1186012" y="719233"/>
                  <a:pt x="1170828" y="722871"/>
                  <a:pt x="1158531" y="721803"/>
                </a:cubicBezTo>
                <a:cubicBezTo>
                  <a:pt x="1131051" y="724374"/>
                  <a:pt x="1120573" y="730898"/>
                  <a:pt x="1017492" y="719471"/>
                </a:cubicBezTo>
                <a:cubicBezTo>
                  <a:pt x="906819" y="709863"/>
                  <a:pt x="928527" y="716704"/>
                  <a:pt x="877520" y="704842"/>
                </a:cubicBezTo>
                <a:cubicBezTo>
                  <a:pt x="946956" y="961139"/>
                  <a:pt x="946956" y="961139"/>
                  <a:pt x="946956" y="961139"/>
                </a:cubicBezTo>
                <a:cubicBezTo>
                  <a:pt x="963327" y="1029464"/>
                  <a:pt x="966649" y="1076832"/>
                  <a:pt x="946445" y="1109769"/>
                </a:cubicBezTo>
                <a:cubicBezTo>
                  <a:pt x="933832" y="1140887"/>
                  <a:pt x="899512" y="1165165"/>
                  <a:pt x="856848" y="1171373"/>
                </a:cubicBezTo>
                <a:cubicBezTo>
                  <a:pt x="818890" y="1180467"/>
                  <a:pt x="786704" y="1180151"/>
                  <a:pt x="760291" y="1170424"/>
                </a:cubicBezTo>
                <a:cubicBezTo>
                  <a:pt x="736764" y="1155992"/>
                  <a:pt x="707781" y="1118785"/>
                  <a:pt x="683819" y="1052279"/>
                </a:cubicBezTo>
                <a:cubicBezTo>
                  <a:pt x="588285" y="754070"/>
                  <a:pt x="588285" y="754070"/>
                  <a:pt x="588285" y="754070"/>
                </a:cubicBezTo>
                <a:cubicBezTo>
                  <a:pt x="450492" y="999811"/>
                  <a:pt x="450492" y="999811"/>
                  <a:pt x="450492" y="999811"/>
                </a:cubicBezTo>
                <a:cubicBezTo>
                  <a:pt x="425266" y="1062047"/>
                  <a:pt x="389879" y="1098621"/>
                  <a:pt x="344329" y="1109535"/>
                </a:cubicBezTo>
                <a:cubicBezTo>
                  <a:pt x="321554" y="1114991"/>
                  <a:pt x="296960" y="1112856"/>
                  <a:pt x="278138" y="1101311"/>
                </a:cubicBezTo>
                <a:cubicBezTo>
                  <a:pt x="251726" y="1091584"/>
                  <a:pt x="235791" y="1075333"/>
                  <a:pt x="218037" y="1051491"/>
                </a:cubicBezTo>
                <a:cubicBezTo>
                  <a:pt x="213331" y="1048604"/>
                  <a:pt x="206807" y="1038126"/>
                  <a:pt x="200283" y="1027648"/>
                </a:cubicBezTo>
                <a:cubicBezTo>
                  <a:pt x="189053" y="1014284"/>
                  <a:pt x="177824" y="1000919"/>
                  <a:pt x="178891" y="988622"/>
                </a:cubicBezTo>
                <a:cubicBezTo>
                  <a:pt x="170548" y="970553"/>
                  <a:pt x="175569" y="941254"/>
                  <a:pt x="191068" y="905431"/>
                </a:cubicBezTo>
                <a:cubicBezTo>
                  <a:pt x="198976" y="871426"/>
                  <a:pt x="234679" y="802666"/>
                  <a:pt x="287701" y="705675"/>
                </a:cubicBezTo>
                <a:cubicBezTo>
                  <a:pt x="317632" y="646326"/>
                  <a:pt x="376862" y="591998"/>
                  <a:pt x="379748" y="587292"/>
                </a:cubicBezTo>
                <a:cubicBezTo>
                  <a:pt x="362746" y="583338"/>
                  <a:pt x="304147" y="573296"/>
                  <a:pt x="262551" y="567207"/>
                </a:cubicBezTo>
                <a:cubicBezTo>
                  <a:pt x="248435" y="558548"/>
                  <a:pt x="186950" y="553210"/>
                  <a:pt x="117122" y="529803"/>
                </a:cubicBezTo>
                <a:cubicBezTo>
                  <a:pt x="51999" y="509282"/>
                  <a:pt x="74774" y="503825"/>
                  <a:pt x="37132" y="480734"/>
                </a:cubicBezTo>
                <a:cubicBezTo>
                  <a:pt x="23016" y="472075"/>
                  <a:pt x="14673" y="454005"/>
                  <a:pt x="7397" y="423639"/>
                </a:cubicBezTo>
                <a:cubicBezTo>
                  <a:pt x="-4584" y="390386"/>
                  <a:pt x="437" y="361087"/>
                  <a:pt x="5458" y="331788"/>
                </a:cubicBezTo>
                <a:cubicBezTo>
                  <a:pt x="12614" y="277895"/>
                  <a:pt x="46182" y="233729"/>
                  <a:pt x="99324" y="220997"/>
                </a:cubicBezTo>
                <a:cubicBezTo>
                  <a:pt x="122099" y="215540"/>
                  <a:pt x="146693" y="217675"/>
                  <a:pt x="183584" y="220878"/>
                </a:cubicBezTo>
                <a:cubicBezTo>
                  <a:pt x="312762" y="274216"/>
                  <a:pt x="310943" y="266625"/>
                  <a:pt x="425254" y="291416"/>
                </a:cubicBezTo>
                <a:cubicBezTo>
                  <a:pt x="368986" y="140334"/>
                  <a:pt x="368986" y="140334"/>
                  <a:pt x="368986" y="140334"/>
                </a:cubicBezTo>
                <a:cubicBezTo>
                  <a:pt x="370053" y="128037"/>
                  <a:pt x="366415" y="112854"/>
                  <a:pt x="359891" y="102376"/>
                </a:cubicBezTo>
                <a:cubicBezTo>
                  <a:pt x="358072" y="94784"/>
                  <a:pt x="351548" y="84306"/>
                  <a:pt x="349729" y="76715"/>
                </a:cubicBezTo>
                <a:cubicBezTo>
                  <a:pt x="342453" y="46349"/>
                  <a:pt x="339615" y="21943"/>
                  <a:pt x="340401" y="2187"/>
                </a:cubicBezTo>
                <a:lnTo>
                  <a:pt x="340983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720000" y="1840698"/>
            <a:ext cx="5015638" cy="565796"/>
          </a:xfrm>
        </p:spPr>
        <p:txBody>
          <a:bodyPr wrap="square" anchor="b">
            <a:normAutofit/>
          </a:bodyPr>
          <a:lstStyle>
            <a:lvl1pPr marL="0" indent="0">
              <a:lnSpc>
                <a:spcPct val="120000"/>
              </a:lnSpc>
              <a:buNone/>
              <a:defRPr sz="1800" b="0" cap="none" spc="0" baseline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20000" y="2541600"/>
            <a:ext cx="5003801" cy="3234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6458400" y="1840698"/>
            <a:ext cx="5015638" cy="565796"/>
          </a:xfrm>
        </p:spPr>
        <p:txBody>
          <a:bodyPr anchor="b">
            <a:normAutofit/>
          </a:bodyPr>
          <a:lstStyle>
            <a:lvl1pPr marL="0" indent="0">
              <a:lnSpc>
                <a:spcPct val="120000"/>
              </a:lnSpc>
              <a:buNone/>
              <a:defRPr sz="1800" b="0" cap="none" spc="0" baseline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58400" y="2541600"/>
            <a:ext cx="5003800" cy="3234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4" name="Date Placeholder 13">
            <a:extLst>
              <a:ext uri="{FF2B5EF4-FFF2-40B4-BE49-F238E27FC236}">
                <a16:creationId xmlns:a16="http://schemas.microsoft.com/office/drawing/2014/main" id="{25E3DF90-BDAB-48CD-8B82-4755E9DF35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Sunday, January 31, 20XX</a:t>
            </a:r>
          </a:p>
        </p:txBody>
      </p:sp>
      <p:sp>
        <p:nvSpPr>
          <p:cNvPr id="15" name="Footer Placeholder 14">
            <a:extLst>
              <a:ext uri="{FF2B5EF4-FFF2-40B4-BE49-F238E27FC236}">
                <a16:creationId xmlns:a16="http://schemas.microsoft.com/office/drawing/2014/main" id="{C38C9258-CD4D-4548-8772-8FB275F970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Sample Footer Text</a:t>
            </a:r>
          </a:p>
        </p:txBody>
      </p:sp>
      <p:sp>
        <p:nvSpPr>
          <p:cNvPr id="16" name="Slide Number Placeholder 15">
            <a:extLst>
              <a:ext uri="{FF2B5EF4-FFF2-40B4-BE49-F238E27FC236}">
                <a16:creationId xmlns:a16="http://schemas.microsoft.com/office/drawing/2014/main" id="{9457AE14-A5CA-42ED-B5D5-FE6D10456F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1B6DD-29C1-4FEA-923F-71EA1347694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3496522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 Item Center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 descr="paper green.png"/>
          <p:cNvPicPr>
            <a:picLocks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759917" y="1772916"/>
            <a:ext cx="8680327" cy="1156552"/>
          </a:xfrm>
          <a:prstGeom prst="rect">
            <a:avLst/>
          </a:prstGeom>
          <a:effectLst>
            <a:outerShdw blurRad="384175" dist="165100" dir="2700000" algn="tl" rotWithShape="0">
              <a:srgbClr val="000000">
                <a:alpha val="21000"/>
              </a:srgbClr>
            </a:outerShdw>
          </a:effectLst>
        </p:spPr>
      </p:pic>
      <p:sp>
        <p:nvSpPr>
          <p:cNvPr id="2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1995195" y="1896352"/>
            <a:ext cx="8228776" cy="893048"/>
          </a:xfrm>
        </p:spPr>
        <p:txBody>
          <a:bodyPr anchor="ctr" anchorCtr="0">
            <a:normAutofit/>
          </a:bodyPr>
          <a:lstStyle>
            <a:lvl1pPr marL="0" indent="0" algn="ctr">
              <a:buNone/>
              <a:defRPr sz="240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grpSp>
        <p:nvGrpSpPr>
          <p:cNvPr id="12" name="Group 11"/>
          <p:cNvGrpSpPr/>
          <p:nvPr userDrawn="1"/>
        </p:nvGrpSpPr>
        <p:grpSpPr>
          <a:xfrm>
            <a:off x="8076633" y="6284324"/>
            <a:ext cx="4209440" cy="395876"/>
            <a:chOff x="365561" y="6157325"/>
            <a:chExt cx="3157080" cy="395876"/>
          </a:xfrm>
        </p:grpSpPr>
        <p:pic>
          <p:nvPicPr>
            <p:cNvPr id="16" name="Picture 15" descr="MM Logo.png"/>
            <p:cNvPicPr>
              <a:picLocks noChangeAspect="1"/>
            </p:cNvPicPr>
            <p:nvPr/>
          </p:nvPicPr>
          <p:blipFill>
            <a:blip r:embed="rId3">
              <a:lum bright="100000" contrast="-100000"/>
            </a:blip>
            <a:stretch>
              <a:fillRect/>
            </a:stretch>
          </p:blipFill>
          <p:spPr>
            <a:xfrm>
              <a:off x="365561" y="6157325"/>
              <a:ext cx="2707840" cy="395876"/>
            </a:xfrm>
            <a:prstGeom prst="rect">
              <a:avLst/>
            </a:prstGeom>
          </p:spPr>
        </p:pic>
        <p:sp>
          <p:nvSpPr>
            <p:cNvPr id="19" name="TextBox 18"/>
            <p:cNvSpPr txBox="1"/>
            <p:nvPr/>
          </p:nvSpPr>
          <p:spPr>
            <a:xfrm>
              <a:off x="3022599" y="6157325"/>
              <a:ext cx="500042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800" dirty="0">
                  <a:solidFill>
                    <a:prstClr val="white">
                      <a:alpha val="63000"/>
                    </a:prstClr>
                  </a:solidFill>
                  <a:latin typeface="Arial"/>
                  <a:cs typeface="Arial"/>
                </a:rPr>
                <a:t>®</a:t>
              </a:r>
            </a:p>
          </p:txBody>
        </p:sp>
      </p:grpSp>
      <p:pic>
        <p:nvPicPr>
          <p:cNvPr id="26" name="Picture 25" descr="paper green.png"/>
          <p:cNvPicPr>
            <a:picLocks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759917" y="3094051"/>
            <a:ext cx="8680327" cy="1156552"/>
          </a:xfrm>
          <a:prstGeom prst="rect">
            <a:avLst/>
          </a:prstGeom>
          <a:effectLst>
            <a:outerShdw blurRad="384175" dist="165100" dir="2700000" algn="tl" rotWithShape="0">
              <a:srgbClr val="000000">
                <a:alpha val="21000"/>
              </a:srgbClr>
            </a:outerShdw>
          </a:effectLst>
        </p:spPr>
      </p:pic>
      <p:sp>
        <p:nvSpPr>
          <p:cNvPr id="27" name="Text Placeholder 4"/>
          <p:cNvSpPr>
            <a:spLocks noGrp="1"/>
          </p:cNvSpPr>
          <p:nvPr>
            <p:ph type="body" sz="quarter" idx="14"/>
          </p:nvPr>
        </p:nvSpPr>
        <p:spPr>
          <a:xfrm>
            <a:off x="1995195" y="3217487"/>
            <a:ext cx="8228776" cy="893048"/>
          </a:xfrm>
        </p:spPr>
        <p:txBody>
          <a:bodyPr anchor="ctr" anchorCtr="0">
            <a:normAutofit/>
          </a:bodyPr>
          <a:lstStyle>
            <a:lvl1pPr marL="0" indent="0" algn="ctr">
              <a:buNone/>
              <a:defRPr sz="240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28" name="Picture 27" descr="paper green.png"/>
          <p:cNvPicPr>
            <a:picLocks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759917" y="4431734"/>
            <a:ext cx="8680327" cy="1156552"/>
          </a:xfrm>
          <a:prstGeom prst="rect">
            <a:avLst/>
          </a:prstGeom>
          <a:effectLst>
            <a:outerShdw blurRad="384175" dist="165100" dir="2700000" algn="tl" rotWithShape="0">
              <a:srgbClr val="000000">
                <a:alpha val="21000"/>
              </a:srgbClr>
            </a:outerShdw>
          </a:effectLst>
        </p:spPr>
      </p:pic>
      <p:sp>
        <p:nvSpPr>
          <p:cNvPr id="29" name="Text Placeholder 4"/>
          <p:cNvSpPr>
            <a:spLocks noGrp="1"/>
          </p:cNvSpPr>
          <p:nvPr>
            <p:ph type="body" sz="quarter" idx="15"/>
          </p:nvPr>
        </p:nvSpPr>
        <p:spPr>
          <a:xfrm>
            <a:off x="1995195" y="4555170"/>
            <a:ext cx="8228776" cy="893048"/>
          </a:xfrm>
        </p:spPr>
        <p:txBody>
          <a:bodyPr anchor="ctr" anchorCtr="0">
            <a:normAutofit/>
          </a:bodyPr>
          <a:lstStyle>
            <a:lvl1pPr marL="0" indent="0" algn="ctr">
              <a:buNone/>
              <a:defRPr sz="240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9859040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9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9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 Item w/subhead+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24" name="Picture 23" descr="paper green.png"/>
          <p:cNvPicPr>
            <a:picLocks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6111" y="2550916"/>
            <a:ext cx="3320749" cy="2602601"/>
          </a:xfrm>
          <a:prstGeom prst="rect">
            <a:avLst/>
          </a:prstGeom>
          <a:effectLst>
            <a:outerShdw blurRad="384175" dist="165100" dir="2700000" algn="tl" rotWithShape="0">
              <a:srgbClr val="000000">
                <a:alpha val="21000"/>
              </a:srgbClr>
            </a:outerShdw>
          </a:effectLst>
        </p:spPr>
      </p:pic>
      <p:sp>
        <p:nvSpPr>
          <p:cNvPr id="35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1042339" y="2689158"/>
            <a:ext cx="3002847" cy="230408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20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36" name="Picture 35" descr="paper green.png"/>
          <p:cNvPicPr>
            <a:picLocks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51451" y="2550916"/>
            <a:ext cx="3320749" cy="2602601"/>
          </a:xfrm>
          <a:prstGeom prst="rect">
            <a:avLst/>
          </a:prstGeom>
          <a:effectLst>
            <a:outerShdw blurRad="384175" dist="165100" dir="2700000" algn="tl" rotWithShape="0">
              <a:srgbClr val="000000">
                <a:alpha val="21000"/>
              </a:srgbClr>
            </a:outerShdw>
          </a:effectLst>
        </p:spPr>
      </p:pic>
      <p:sp>
        <p:nvSpPr>
          <p:cNvPr id="37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4607680" y="2689158"/>
            <a:ext cx="3012321" cy="230408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200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38" name="Picture 37" descr="paper green.png"/>
          <p:cNvPicPr>
            <a:picLocks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05770" y="2550916"/>
            <a:ext cx="3320749" cy="2602601"/>
          </a:xfrm>
          <a:prstGeom prst="rect">
            <a:avLst/>
          </a:prstGeom>
          <a:effectLst>
            <a:outerShdw blurRad="384175" dist="165100" dir="2700000" algn="tl" rotWithShape="0">
              <a:srgbClr val="000000">
                <a:alpha val="21000"/>
              </a:srgbClr>
            </a:outerShdw>
          </a:effectLst>
        </p:spPr>
      </p:pic>
      <p:sp>
        <p:nvSpPr>
          <p:cNvPr id="39" name="Text Placeholder 3"/>
          <p:cNvSpPr>
            <a:spLocks noGrp="1"/>
          </p:cNvSpPr>
          <p:nvPr>
            <p:ph type="body" sz="quarter" idx="12"/>
          </p:nvPr>
        </p:nvSpPr>
        <p:spPr>
          <a:xfrm>
            <a:off x="8161998" y="2689158"/>
            <a:ext cx="3032817" cy="230408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200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2" name="Text Placeholder 4"/>
          <p:cNvSpPr>
            <a:spLocks noGrp="1"/>
          </p:cNvSpPr>
          <p:nvPr>
            <p:ph type="body" sz="quarter" idx="14"/>
          </p:nvPr>
        </p:nvSpPr>
        <p:spPr>
          <a:xfrm>
            <a:off x="2415117" y="1721026"/>
            <a:ext cx="7541683" cy="720196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32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3" name="Text Placeholder 4"/>
          <p:cNvSpPr>
            <a:spLocks noGrp="1"/>
          </p:cNvSpPr>
          <p:nvPr>
            <p:ph type="body" sz="quarter" idx="15"/>
          </p:nvPr>
        </p:nvSpPr>
        <p:spPr>
          <a:xfrm>
            <a:off x="2415117" y="5307404"/>
            <a:ext cx="7541683" cy="70230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24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9752004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7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9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3" grpId="0" build="p">
        <p:tmplLst>
          <p:tmpl lvl="1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43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ent Slid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06400" y="1295400"/>
            <a:ext cx="11176000" cy="4525963"/>
          </a:xfrm>
        </p:spPr>
        <p:txBody>
          <a:bodyPr/>
          <a:lstStyle>
            <a:lvl1pPr>
              <a:defRPr baseline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baseline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baseline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baseline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baseline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Level 1 bullet points (default is 24-point font)</a:t>
            </a:r>
          </a:p>
          <a:p>
            <a:pPr lvl="1"/>
            <a:r>
              <a:rPr lang="en-US"/>
              <a:t>Level 2 bullet points (default is 22-point font)</a:t>
            </a:r>
          </a:p>
          <a:p>
            <a:pPr lvl="2"/>
            <a:r>
              <a:rPr lang="en-US"/>
              <a:t>Level 3 bullet points (default is 20-point font)</a:t>
            </a:r>
          </a:p>
          <a:p>
            <a:pPr lvl="3"/>
            <a:r>
              <a:rPr lang="en-US"/>
              <a:t>Level 4 bullet points (default is 18-point font)</a:t>
            </a:r>
          </a:p>
          <a:p>
            <a:pPr lvl="4"/>
            <a:r>
              <a:rPr lang="en-US"/>
              <a:t>Level 5 bullet points (default is 16-point font)</a:t>
            </a:r>
          </a:p>
        </p:txBody>
      </p:sp>
      <p:sp>
        <p:nvSpPr>
          <p:cNvPr id="7" name="Rectangle 6"/>
          <p:cNvSpPr/>
          <p:nvPr userDrawn="1"/>
        </p:nvSpPr>
        <p:spPr>
          <a:xfrm>
            <a:off x="0" y="228600"/>
            <a:ext cx="12192000" cy="914400"/>
          </a:xfrm>
          <a:prstGeom prst="rect">
            <a:avLst/>
          </a:prstGeom>
          <a:solidFill>
            <a:srgbClr val="1B365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06400" y="228600"/>
            <a:ext cx="11074400" cy="914400"/>
          </a:xfrm>
        </p:spPr>
        <p:txBody>
          <a:bodyPr/>
          <a:lstStyle>
            <a:lvl1pPr>
              <a:defRPr baseline="0">
                <a:latin typeface="Georgia" panose="02040502050405020303" pitchFamily="18" charset="0"/>
              </a:defRPr>
            </a:lvl1pPr>
          </a:lstStyle>
          <a:p>
            <a:r>
              <a:rPr lang="en-US"/>
              <a:t>Insert Slide Heading 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0" y="5999376"/>
            <a:ext cx="12192000" cy="858625"/>
          </a:xfrm>
          <a:prstGeom prst="rect">
            <a:avLst/>
          </a:prstGeom>
          <a:solidFill>
            <a:srgbClr val="CDCDC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1" y="6108905"/>
            <a:ext cx="2155956" cy="639563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972800" y="6356351"/>
            <a:ext cx="609600" cy="365125"/>
          </a:xfrm>
          <a:prstGeom prst="rect">
            <a:avLst/>
          </a:prstGeom>
        </p:spPr>
        <p:txBody>
          <a:bodyPr/>
          <a:lstStyle>
            <a:lvl1pPr algn="r">
              <a:defRPr sz="1400">
                <a:solidFill>
                  <a:srgbClr val="6E7073"/>
                </a:solidFill>
                <a:latin typeface="+mn-lt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fld id="{86D2451E-3285-438B-B188-C22B2A012BF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4030007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Blank Slide with Heading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972800" y="6356351"/>
            <a:ext cx="609600" cy="365125"/>
          </a:xfrm>
          <a:prstGeom prst="rect">
            <a:avLst/>
          </a:prstGeom>
        </p:spPr>
        <p:txBody>
          <a:bodyPr/>
          <a:lstStyle>
            <a:lvl1pPr algn="r">
              <a:defRPr sz="1400">
                <a:solidFill>
                  <a:srgbClr val="6E7073"/>
                </a:solidFill>
                <a:latin typeface="+mn-lt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fld id="{86D2451E-3285-438B-B188-C22B2A012BF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Rectangle 7"/>
          <p:cNvSpPr/>
          <p:nvPr userDrawn="1"/>
        </p:nvSpPr>
        <p:spPr>
          <a:xfrm>
            <a:off x="0" y="228600"/>
            <a:ext cx="12192000" cy="914400"/>
          </a:xfrm>
          <a:prstGeom prst="rect">
            <a:avLst/>
          </a:prstGeom>
          <a:solidFill>
            <a:srgbClr val="1B365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406400" y="228600"/>
            <a:ext cx="11074400" cy="9144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Insert Slide Heading</a:t>
            </a:r>
          </a:p>
        </p:txBody>
      </p:sp>
    </p:spTree>
    <p:extLst>
      <p:ext uri="{BB962C8B-B14F-4D97-AF65-F5344CB8AC3E}">
        <p14:creationId xmlns:p14="http://schemas.microsoft.com/office/powerpoint/2010/main" val="30869293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0000" y="619200"/>
            <a:ext cx="10728325" cy="673005"/>
          </a:xfrm>
        </p:spPr>
        <p:txBody>
          <a:bodyPr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505ECF08-6E4D-4E2C-BC53-84BAB85289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0654049" y="0"/>
            <a:ext cx="1294670" cy="1177964"/>
          </a:xfrm>
          <a:custGeom>
            <a:avLst/>
            <a:gdLst>
              <a:gd name="connsiteX0" fmla="*/ 340983 w 1294670"/>
              <a:gd name="connsiteY0" fmla="*/ 0 h 1177964"/>
              <a:gd name="connsiteX1" fmla="*/ 634632 w 1294670"/>
              <a:gd name="connsiteY1" fmla="*/ 0 h 1177964"/>
              <a:gd name="connsiteX2" fmla="*/ 655133 w 1294670"/>
              <a:gd name="connsiteY2" fmla="*/ 56263 h 1177964"/>
              <a:gd name="connsiteX3" fmla="*/ 710099 w 1294670"/>
              <a:gd name="connsiteY3" fmla="*/ 207115 h 1177964"/>
              <a:gd name="connsiteX4" fmla="*/ 768893 w 1294670"/>
              <a:gd name="connsiteY4" fmla="*/ 100714 h 1177964"/>
              <a:gd name="connsiteX5" fmla="*/ 828133 w 1294670"/>
              <a:gd name="connsiteY5" fmla="*/ 21297 h 1177964"/>
              <a:gd name="connsiteX6" fmla="*/ 846479 w 1294670"/>
              <a:gd name="connsiteY6" fmla="*/ 0 h 1177964"/>
              <a:gd name="connsiteX7" fmla="*/ 1083221 w 1294670"/>
              <a:gd name="connsiteY7" fmla="*/ 0 h 1177964"/>
              <a:gd name="connsiteX8" fmla="*/ 1100895 w 1294670"/>
              <a:gd name="connsiteY8" fmla="*/ 22676 h 1177964"/>
              <a:gd name="connsiteX9" fmla="*/ 1125070 w 1294670"/>
              <a:gd name="connsiteY9" fmla="*/ 79598 h 1177964"/>
              <a:gd name="connsiteX10" fmla="*/ 1113960 w 1294670"/>
              <a:gd name="connsiteY10" fmla="*/ 150493 h 1177964"/>
              <a:gd name="connsiteX11" fmla="*/ 937142 w 1294670"/>
              <a:gd name="connsiteY11" fmla="*/ 417624 h 1177964"/>
              <a:gd name="connsiteX12" fmla="*/ 1119777 w 1294670"/>
              <a:gd name="connsiteY12" fmla="*/ 426046 h 1177964"/>
              <a:gd name="connsiteX13" fmla="*/ 1246385 w 1294670"/>
              <a:gd name="connsiteY13" fmla="*/ 451904 h 1177964"/>
              <a:gd name="connsiteX14" fmla="*/ 1288101 w 1294670"/>
              <a:gd name="connsiteY14" fmla="*/ 542252 h 1177964"/>
              <a:gd name="connsiteX15" fmla="*/ 1287905 w 1294670"/>
              <a:gd name="connsiteY15" fmla="*/ 658697 h 1177964"/>
              <a:gd name="connsiteX16" fmla="*/ 1208787 w 1294670"/>
              <a:gd name="connsiteY16" fmla="*/ 713777 h 1177964"/>
              <a:gd name="connsiteX17" fmla="*/ 1158531 w 1294670"/>
              <a:gd name="connsiteY17" fmla="*/ 721803 h 1177964"/>
              <a:gd name="connsiteX18" fmla="*/ 1017492 w 1294670"/>
              <a:gd name="connsiteY18" fmla="*/ 719471 h 1177964"/>
              <a:gd name="connsiteX19" fmla="*/ 877520 w 1294670"/>
              <a:gd name="connsiteY19" fmla="*/ 704842 h 1177964"/>
              <a:gd name="connsiteX20" fmla="*/ 946956 w 1294670"/>
              <a:gd name="connsiteY20" fmla="*/ 961139 h 1177964"/>
              <a:gd name="connsiteX21" fmla="*/ 946445 w 1294670"/>
              <a:gd name="connsiteY21" fmla="*/ 1109769 h 1177964"/>
              <a:gd name="connsiteX22" fmla="*/ 856848 w 1294670"/>
              <a:gd name="connsiteY22" fmla="*/ 1171373 h 1177964"/>
              <a:gd name="connsiteX23" fmla="*/ 760291 w 1294670"/>
              <a:gd name="connsiteY23" fmla="*/ 1170424 h 1177964"/>
              <a:gd name="connsiteX24" fmla="*/ 683819 w 1294670"/>
              <a:gd name="connsiteY24" fmla="*/ 1052279 h 1177964"/>
              <a:gd name="connsiteX25" fmla="*/ 588285 w 1294670"/>
              <a:gd name="connsiteY25" fmla="*/ 754070 h 1177964"/>
              <a:gd name="connsiteX26" fmla="*/ 450492 w 1294670"/>
              <a:gd name="connsiteY26" fmla="*/ 999811 h 1177964"/>
              <a:gd name="connsiteX27" fmla="*/ 344329 w 1294670"/>
              <a:gd name="connsiteY27" fmla="*/ 1109535 h 1177964"/>
              <a:gd name="connsiteX28" fmla="*/ 278138 w 1294670"/>
              <a:gd name="connsiteY28" fmla="*/ 1101311 h 1177964"/>
              <a:gd name="connsiteX29" fmla="*/ 218037 w 1294670"/>
              <a:gd name="connsiteY29" fmla="*/ 1051491 h 1177964"/>
              <a:gd name="connsiteX30" fmla="*/ 200283 w 1294670"/>
              <a:gd name="connsiteY30" fmla="*/ 1027648 h 1177964"/>
              <a:gd name="connsiteX31" fmla="*/ 178891 w 1294670"/>
              <a:gd name="connsiteY31" fmla="*/ 988622 h 1177964"/>
              <a:gd name="connsiteX32" fmla="*/ 191068 w 1294670"/>
              <a:gd name="connsiteY32" fmla="*/ 905431 h 1177964"/>
              <a:gd name="connsiteX33" fmla="*/ 287701 w 1294670"/>
              <a:gd name="connsiteY33" fmla="*/ 705675 h 1177964"/>
              <a:gd name="connsiteX34" fmla="*/ 379748 w 1294670"/>
              <a:gd name="connsiteY34" fmla="*/ 587292 h 1177964"/>
              <a:gd name="connsiteX35" fmla="*/ 262551 w 1294670"/>
              <a:gd name="connsiteY35" fmla="*/ 567207 h 1177964"/>
              <a:gd name="connsiteX36" fmla="*/ 117122 w 1294670"/>
              <a:gd name="connsiteY36" fmla="*/ 529803 h 1177964"/>
              <a:gd name="connsiteX37" fmla="*/ 37132 w 1294670"/>
              <a:gd name="connsiteY37" fmla="*/ 480734 h 1177964"/>
              <a:gd name="connsiteX38" fmla="*/ 7397 w 1294670"/>
              <a:gd name="connsiteY38" fmla="*/ 423639 h 1177964"/>
              <a:gd name="connsiteX39" fmla="*/ 5458 w 1294670"/>
              <a:gd name="connsiteY39" fmla="*/ 331788 h 1177964"/>
              <a:gd name="connsiteX40" fmla="*/ 99324 w 1294670"/>
              <a:gd name="connsiteY40" fmla="*/ 220997 h 1177964"/>
              <a:gd name="connsiteX41" fmla="*/ 183584 w 1294670"/>
              <a:gd name="connsiteY41" fmla="*/ 220878 h 1177964"/>
              <a:gd name="connsiteX42" fmla="*/ 425254 w 1294670"/>
              <a:gd name="connsiteY42" fmla="*/ 291416 h 1177964"/>
              <a:gd name="connsiteX43" fmla="*/ 368986 w 1294670"/>
              <a:gd name="connsiteY43" fmla="*/ 140334 h 1177964"/>
              <a:gd name="connsiteX44" fmla="*/ 359891 w 1294670"/>
              <a:gd name="connsiteY44" fmla="*/ 102376 h 1177964"/>
              <a:gd name="connsiteX45" fmla="*/ 349729 w 1294670"/>
              <a:gd name="connsiteY45" fmla="*/ 76715 h 1177964"/>
              <a:gd name="connsiteX46" fmla="*/ 340401 w 1294670"/>
              <a:gd name="connsiteY46" fmla="*/ 2187 h 1177964"/>
              <a:gd name="connsiteX47" fmla="*/ 340983 w 1294670"/>
              <a:gd name="connsiteY47" fmla="*/ 0 h 11779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</a:cxnLst>
            <a:rect l="l" t="t" r="r" b="b"/>
            <a:pathLst>
              <a:path w="1294670" h="1177964">
                <a:moveTo>
                  <a:pt x="340983" y="0"/>
                </a:moveTo>
                <a:lnTo>
                  <a:pt x="634632" y="0"/>
                </a:lnTo>
                <a:lnTo>
                  <a:pt x="655133" y="56263"/>
                </a:lnTo>
                <a:cubicBezTo>
                  <a:pt x="710099" y="207115"/>
                  <a:pt x="710099" y="207115"/>
                  <a:pt x="710099" y="207115"/>
                </a:cubicBezTo>
                <a:cubicBezTo>
                  <a:pt x="734257" y="157177"/>
                  <a:pt x="731371" y="161882"/>
                  <a:pt x="768893" y="100714"/>
                </a:cubicBezTo>
                <a:cubicBezTo>
                  <a:pt x="791451" y="69220"/>
                  <a:pt x="811121" y="42432"/>
                  <a:pt x="828133" y="21297"/>
                </a:cubicBezTo>
                <a:lnTo>
                  <a:pt x="846479" y="0"/>
                </a:lnTo>
                <a:lnTo>
                  <a:pt x="1083221" y="0"/>
                </a:lnTo>
                <a:lnTo>
                  <a:pt x="1100895" y="22676"/>
                </a:lnTo>
                <a:cubicBezTo>
                  <a:pt x="1112901" y="41373"/>
                  <a:pt x="1120523" y="60619"/>
                  <a:pt x="1125070" y="79598"/>
                </a:cubicBezTo>
                <a:cubicBezTo>
                  <a:pt x="1132346" y="109964"/>
                  <a:pt x="1128392" y="126966"/>
                  <a:pt x="1113960" y="150493"/>
                </a:cubicBezTo>
                <a:cubicBezTo>
                  <a:pt x="937142" y="417624"/>
                  <a:pt x="937142" y="417624"/>
                  <a:pt x="937142" y="417624"/>
                </a:cubicBezTo>
                <a:cubicBezTo>
                  <a:pt x="1119777" y="426046"/>
                  <a:pt x="1119777" y="426046"/>
                  <a:pt x="1119777" y="426046"/>
                </a:cubicBezTo>
                <a:cubicBezTo>
                  <a:pt x="1182329" y="419086"/>
                  <a:pt x="1221039" y="429881"/>
                  <a:pt x="1246385" y="451904"/>
                </a:cubicBezTo>
                <a:cubicBezTo>
                  <a:pt x="1271730" y="473928"/>
                  <a:pt x="1283712" y="507181"/>
                  <a:pt x="1288101" y="542252"/>
                </a:cubicBezTo>
                <a:cubicBezTo>
                  <a:pt x="1296129" y="592508"/>
                  <a:pt x="1297632" y="632285"/>
                  <a:pt x="1287905" y="658697"/>
                </a:cubicBezTo>
                <a:cubicBezTo>
                  <a:pt x="1278179" y="685110"/>
                  <a:pt x="1254337" y="702863"/>
                  <a:pt x="1208787" y="713777"/>
                </a:cubicBezTo>
                <a:cubicBezTo>
                  <a:pt x="1186012" y="719233"/>
                  <a:pt x="1170828" y="722871"/>
                  <a:pt x="1158531" y="721803"/>
                </a:cubicBezTo>
                <a:cubicBezTo>
                  <a:pt x="1131051" y="724374"/>
                  <a:pt x="1120573" y="730898"/>
                  <a:pt x="1017492" y="719471"/>
                </a:cubicBezTo>
                <a:cubicBezTo>
                  <a:pt x="906819" y="709863"/>
                  <a:pt x="928527" y="716704"/>
                  <a:pt x="877520" y="704842"/>
                </a:cubicBezTo>
                <a:cubicBezTo>
                  <a:pt x="946956" y="961139"/>
                  <a:pt x="946956" y="961139"/>
                  <a:pt x="946956" y="961139"/>
                </a:cubicBezTo>
                <a:cubicBezTo>
                  <a:pt x="963327" y="1029464"/>
                  <a:pt x="966649" y="1076832"/>
                  <a:pt x="946445" y="1109769"/>
                </a:cubicBezTo>
                <a:cubicBezTo>
                  <a:pt x="933832" y="1140887"/>
                  <a:pt x="899512" y="1165165"/>
                  <a:pt x="856848" y="1171373"/>
                </a:cubicBezTo>
                <a:cubicBezTo>
                  <a:pt x="818890" y="1180467"/>
                  <a:pt x="786704" y="1180151"/>
                  <a:pt x="760291" y="1170424"/>
                </a:cubicBezTo>
                <a:cubicBezTo>
                  <a:pt x="736764" y="1155992"/>
                  <a:pt x="707781" y="1118785"/>
                  <a:pt x="683819" y="1052279"/>
                </a:cubicBezTo>
                <a:cubicBezTo>
                  <a:pt x="588285" y="754070"/>
                  <a:pt x="588285" y="754070"/>
                  <a:pt x="588285" y="754070"/>
                </a:cubicBezTo>
                <a:cubicBezTo>
                  <a:pt x="450492" y="999811"/>
                  <a:pt x="450492" y="999811"/>
                  <a:pt x="450492" y="999811"/>
                </a:cubicBezTo>
                <a:cubicBezTo>
                  <a:pt x="425266" y="1062047"/>
                  <a:pt x="389879" y="1098621"/>
                  <a:pt x="344329" y="1109535"/>
                </a:cubicBezTo>
                <a:cubicBezTo>
                  <a:pt x="321554" y="1114991"/>
                  <a:pt x="296960" y="1112856"/>
                  <a:pt x="278138" y="1101311"/>
                </a:cubicBezTo>
                <a:cubicBezTo>
                  <a:pt x="251726" y="1091584"/>
                  <a:pt x="235791" y="1075333"/>
                  <a:pt x="218037" y="1051491"/>
                </a:cubicBezTo>
                <a:cubicBezTo>
                  <a:pt x="213331" y="1048604"/>
                  <a:pt x="206807" y="1038126"/>
                  <a:pt x="200283" y="1027648"/>
                </a:cubicBezTo>
                <a:cubicBezTo>
                  <a:pt x="189053" y="1014284"/>
                  <a:pt x="177824" y="1000919"/>
                  <a:pt x="178891" y="988622"/>
                </a:cubicBezTo>
                <a:cubicBezTo>
                  <a:pt x="170548" y="970553"/>
                  <a:pt x="175569" y="941254"/>
                  <a:pt x="191068" y="905431"/>
                </a:cubicBezTo>
                <a:cubicBezTo>
                  <a:pt x="198976" y="871426"/>
                  <a:pt x="234679" y="802666"/>
                  <a:pt x="287701" y="705675"/>
                </a:cubicBezTo>
                <a:cubicBezTo>
                  <a:pt x="317632" y="646326"/>
                  <a:pt x="376862" y="591998"/>
                  <a:pt x="379748" y="587292"/>
                </a:cubicBezTo>
                <a:cubicBezTo>
                  <a:pt x="362746" y="583338"/>
                  <a:pt x="304147" y="573296"/>
                  <a:pt x="262551" y="567207"/>
                </a:cubicBezTo>
                <a:cubicBezTo>
                  <a:pt x="248435" y="558548"/>
                  <a:pt x="186950" y="553210"/>
                  <a:pt x="117122" y="529803"/>
                </a:cubicBezTo>
                <a:cubicBezTo>
                  <a:pt x="51999" y="509282"/>
                  <a:pt x="74774" y="503825"/>
                  <a:pt x="37132" y="480734"/>
                </a:cubicBezTo>
                <a:cubicBezTo>
                  <a:pt x="23016" y="472075"/>
                  <a:pt x="14673" y="454005"/>
                  <a:pt x="7397" y="423639"/>
                </a:cubicBezTo>
                <a:cubicBezTo>
                  <a:pt x="-4584" y="390386"/>
                  <a:pt x="437" y="361087"/>
                  <a:pt x="5458" y="331788"/>
                </a:cubicBezTo>
                <a:cubicBezTo>
                  <a:pt x="12614" y="277895"/>
                  <a:pt x="46182" y="233729"/>
                  <a:pt x="99324" y="220997"/>
                </a:cubicBezTo>
                <a:cubicBezTo>
                  <a:pt x="122099" y="215540"/>
                  <a:pt x="146693" y="217675"/>
                  <a:pt x="183584" y="220878"/>
                </a:cubicBezTo>
                <a:cubicBezTo>
                  <a:pt x="312762" y="274216"/>
                  <a:pt x="310943" y="266625"/>
                  <a:pt x="425254" y="291416"/>
                </a:cubicBezTo>
                <a:cubicBezTo>
                  <a:pt x="368986" y="140334"/>
                  <a:pt x="368986" y="140334"/>
                  <a:pt x="368986" y="140334"/>
                </a:cubicBezTo>
                <a:cubicBezTo>
                  <a:pt x="370053" y="128037"/>
                  <a:pt x="366415" y="112854"/>
                  <a:pt x="359891" y="102376"/>
                </a:cubicBezTo>
                <a:cubicBezTo>
                  <a:pt x="358072" y="94784"/>
                  <a:pt x="351548" y="84306"/>
                  <a:pt x="349729" y="76715"/>
                </a:cubicBezTo>
                <a:cubicBezTo>
                  <a:pt x="342453" y="46349"/>
                  <a:pt x="339615" y="21943"/>
                  <a:pt x="340401" y="2187"/>
                </a:cubicBezTo>
                <a:lnTo>
                  <a:pt x="340983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720000" y="1840698"/>
            <a:ext cx="3312105" cy="565796"/>
          </a:xfrm>
        </p:spPr>
        <p:txBody>
          <a:bodyPr wrap="square" anchor="b">
            <a:normAutofit/>
          </a:bodyPr>
          <a:lstStyle>
            <a:lvl1pPr marL="0" indent="0">
              <a:lnSpc>
                <a:spcPct val="120000"/>
              </a:lnSpc>
              <a:buNone/>
              <a:defRPr sz="1800" b="0" cap="none" spc="0" baseline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20002" y="2541600"/>
            <a:ext cx="3304288" cy="323457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4439948" y="1840698"/>
            <a:ext cx="3312105" cy="565796"/>
          </a:xfrm>
        </p:spPr>
        <p:txBody>
          <a:bodyPr anchor="b">
            <a:normAutofit/>
          </a:bodyPr>
          <a:lstStyle>
            <a:lvl1pPr marL="0" indent="0">
              <a:lnSpc>
                <a:spcPct val="120000"/>
              </a:lnSpc>
              <a:buNone/>
              <a:defRPr sz="1800" b="0" cap="none" spc="0" baseline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43857" y="2541600"/>
            <a:ext cx="3304287" cy="323457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Text Placeholder 4">
            <a:extLst>
              <a:ext uri="{FF2B5EF4-FFF2-40B4-BE49-F238E27FC236}">
                <a16:creationId xmlns:a16="http://schemas.microsoft.com/office/drawing/2014/main" id="{2CBE9708-14E4-4BCB-A359-CC345FB2F07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136220" y="1840698"/>
            <a:ext cx="3312105" cy="565796"/>
          </a:xfrm>
        </p:spPr>
        <p:txBody>
          <a:bodyPr anchor="b">
            <a:normAutofit/>
          </a:bodyPr>
          <a:lstStyle>
            <a:lvl1pPr marL="0" indent="0">
              <a:lnSpc>
                <a:spcPct val="120000"/>
              </a:lnSpc>
              <a:buNone/>
              <a:defRPr sz="1800" b="0" cap="none" spc="0" baseline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4" name="Content Placeholder 5">
            <a:extLst>
              <a:ext uri="{FF2B5EF4-FFF2-40B4-BE49-F238E27FC236}">
                <a16:creationId xmlns:a16="http://schemas.microsoft.com/office/drawing/2014/main" id="{D34B0309-E157-4DD2-AF03-3030A1149EDE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8140274" y="2541600"/>
            <a:ext cx="3304287" cy="323457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5" name="Date Placeholder 14">
            <a:extLst>
              <a:ext uri="{FF2B5EF4-FFF2-40B4-BE49-F238E27FC236}">
                <a16:creationId xmlns:a16="http://schemas.microsoft.com/office/drawing/2014/main" id="{9EBF02C2-69A8-42BC-B52D-CB6FEE37E46C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r>
              <a:rPr lang="en-US" dirty="0"/>
              <a:t>Sunday, January 31, 20XX</a:t>
            </a:r>
          </a:p>
        </p:txBody>
      </p:sp>
      <p:sp>
        <p:nvSpPr>
          <p:cNvPr id="16" name="Footer Placeholder 15">
            <a:extLst>
              <a:ext uri="{FF2B5EF4-FFF2-40B4-BE49-F238E27FC236}">
                <a16:creationId xmlns:a16="http://schemas.microsoft.com/office/drawing/2014/main" id="{9ADB71AC-99F1-486B-8201-51131757B5AA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 dirty="0"/>
              <a:t>Sample Footer Text</a:t>
            </a:r>
          </a:p>
        </p:txBody>
      </p:sp>
      <p:sp>
        <p:nvSpPr>
          <p:cNvPr id="17" name="Slide Number Placeholder 16">
            <a:extLst>
              <a:ext uri="{FF2B5EF4-FFF2-40B4-BE49-F238E27FC236}">
                <a16:creationId xmlns:a16="http://schemas.microsoft.com/office/drawing/2014/main" id="{59777249-3881-4E7B-BADF-69BB6E7C90EC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1621B6DD-29C1-4FEA-923F-71EA1347694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49447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6" Type="http://schemas.openxmlformats.org/officeDocument/2006/relationships/slideLayout" Target="../slideLayouts/slideLayout26.xml"/><Relationship Id="rId21" Type="http://schemas.openxmlformats.org/officeDocument/2006/relationships/slideLayout" Target="../slideLayouts/slideLayout21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63" Type="http://schemas.openxmlformats.org/officeDocument/2006/relationships/slideLayout" Target="../slideLayouts/slideLayout63.xml"/><Relationship Id="rId68" Type="http://schemas.openxmlformats.org/officeDocument/2006/relationships/slideLayout" Target="../slideLayouts/slideLayout68.xml"/><Relationship Id="rId84" Type="http://schemas.openxmlformats.org/officeDocument/2006/relationships/theme" Target="../theme/theme1.xml"/><Relationship Id="rId16" Type="http://schemas.openxmlformats.org/officeDocument/2006/relationships/slideLayout" Target="../slideLayouts/slideLayout16.xml"/><Relationship Id="rId11" Type="http://schemas.openxmlformats.org/officeDocument/2006/relationships/slideLayout" Target="../slideLayouts/slideLayout11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53" Type="http://schemas.openxmlformats.org/officeDocument/2006/relationships/slideLayout" Target="../slideLayouts/slideLayout53.xml"/><Relationship Id="rId58" Type="http://schemas.openxmlformats.org/officeDocument/2006/relationships/slideLayout" Target="../slideLayouts/slideLayout58.xml"/><Relationship Id="rId74" Type="http://schemas.openxmlformats.org/officeDocument/2006/relationships/slideLayout" Target="../slideLayouts/slideLayout74.xml"/><Relationship Id="rId79" Type="http://schemas.openxmlformats.org/officeDocument/2006/relationships/slideLayout" Target="../slideLayouts/slideLayout79.xml"/><Relationship Id="rId5" Type="http://schemas.openxmlformats.org/officeDocument/2006/relationships/slideLayout" Target="../slideLayouts/slideLayout5.xml"/><Relationship Id="rId61" Type="http://schemas.openxmlformats.org/officeDocument/2006/relationships/slideLayout" Target="../slideLayouts/slideLayout61.xml"/><Relationship Id="rId82" Type="http://schemas.openxmlformats.org/officeDocument/2006/relationships/slideLayout" Target="../slideLayouts/slideLayout82.xml"/><Relationship Id="rId19" Type="http://schemas.openxmlformats.org/officeDocument/2006/relationships/slideLayout" Target="../slideLayouts/slideLayout1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56" Type="http://schemas.openxmlformats.org/officeDocument/2006/relationships/slideLayout" Target="../slideLayouts/slideLayout56.xml"/><Relationship Id="rId64" Type="http://schemas.openxmlformats.org/officeDocument/2006/relationships/slideLayout" Target="../slideLayouts/slideLayout64.xml"/><Relationship Id="rId69" Type="http://schemas.openxmlformats.org/officeDocument/2006/relationships/slideLayout" Target="../slideLayouts/slideLayout69.xml"/><Relationship Id="rId77" Type="http://schemas.openxmlformats.org/officeDocument/2006/relationships/slideLayout" Target="../slideLayouts/slideLayout77.xml"/><Relationship Id="rId8" Type="http://schemas.openxmlformats.org/officeDocument/2006/relationships/slideLayout" Target="../slideLayouts/slideLayout8.xml"/><Relationship Id="rId51" Type="http://schemas.openxmlformats.org/officeDocument/2006/relationships/slideLayout" Target="../slideLayouts/slideLayout51.xml"/><Relationship Id="rId72" Type="http://schemas.openxmlformats.org/officeDocument/2006/relationships/slideLayout" Target="../slideLayouts/slideLayout72.xml"/><Relationship Id="rId80" Type="http://schemas.openxmlformats.org/officeDocument/2006/relationships/slideLayout" Target="../slideLayouts/slideLayout80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59" Type="http://schemas.openxmlformats.org/officeDocument/2006/relationships/slideLayout" Target="../slideLayouts/slideLayout59.xml"/><Relationship Id="rId67" Type="http://schemas.openxmlformats.org/officeDocument/2006/relationships/slideLayout" Target="../slideLayouts/slideLayout67.xml"/><Relationship Id="rId20" Type="http://schemas.openxmlformats.org/officeDocument/2006/relationships/slideLayout" Target="../slideLayouts/slideLayout20.xml"/><Relationship Id="rId41" Type="http://schemas.openxmlformats.org/officeDocument/2006/relationships/slideLayout" Target="../slideLayouts/slideLayout41.xml"/><Relationship Id="rId54" Type="http://schemas.openxmlformats.org/officeDocument/2006/relationships/slideLayout" Target="../slideLayouts/slideLayout54.xml"/><Relationship Id="rId62" Type="http://schemas.openxmlformats.org/officeDocument/2006/relationships/slideLayout" Target="../slideLayouts/slideLayout62.xml"/><Relationship Id="rId70" Type="http://schemas.openxmlformats.org/officeDocument/2006/relationships/slideLayout" Target="../slideLayouts/slideLayout70.xml"/><Relationship Id="rId75" Type="http://schemas.openxmlformats.org/officeDocument/2006/relationships/slideLayout" Target="../slideLayouts/slideLayout75.xml"/><Relationship Id="rId83" Type="http://schemas.openxmlformats.org/officeDocument/2006/relationships/slideLayout" Target="../slideLayouts/slideLayout83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slideLayout" Target="../slideLayouts/slideLayout49.xml"/><Relationship Id="rId57" Type="http://schemas.openxmlformats.org/officeDocument/2006/relationships/slideLayout" Target="../slideLayouts/slideLayout57.xml"/><Relationship Id="rId10" Type="http://schemas.openxmlformats.org/officeDocument/2006/relationships/slideLayout" Target="../slideLayouts/slideLayout10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52" Type="http://schemas.openxmlformats.org/officeDocument/2006/relationships/slideLayout" Target="../slideLayouts/slideLayout52.xml"/><Relationship Id="rId60" Type="http://schemas.openxmlformats.org/officeDocument/2006/relationships/slideLayout" Target="../slideLayouts/slideLayout60.xml"/><Relationship Id="rId65" Type="http://schemas.openxmlformats.org/officeDocument/2006/relationships/slideLayout" Target="../slideLayouts/slideLayout65.xml"/><Relationship Id="rId73" Type="http://schemas.openxmlformats.org/officeDocument/2006/relationships/slideLayout" Target="../slideLayouts/slideLayout73.xml"/><Relationship Id="rId78" Type="http://schemas.openxmlformats.org/officeDocument/2006/relationships/slideLayout" Target="../slideLayouts/slideLayout78.xml"/><Relationship Id="rId81" Type="http://schemas.openxmlformats.org/officeDocument/2006/relationships/slideLayout" Target="../slideLayouts/slideLayout8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9" Type="http://schemas.openxmlformats.org/officeDocument/2006/relationships/slideLayout" Target="../slideLayouts/slideLayout39.xml"/><Relationship Id="rId34" Type="http://schemas.openxmlformats.org/officeDocument/2006/relationships/slideLayout" Target="../slideLayouts/slideLayout34.xml"/><Relationship Id="rId50" Type="http://schemas.openxmlformats.org/officeDocument/2006/relationships/slideLayout" Target="../slideLayouts/slideLayout50.xml"/><Relationship Id="rId55" Type="http://schemas.openxmlformats.org/officeDocument/2006/relationships/slideLayout" Target="../slideLayouts/slideLayout55.xml"/><Relationship Id="rId76" Type="http://schemas.openxmlformats.org/officeDocument/2006/relationships/slideLayout" Target="../slideLayouts/slideLayout76.xml"/><Relationship Id="rId7" Type="http://schemas.openxmlformats.org/officeDocument/2006/relationships/slideLayout" Target="../slideLayouts/slideLayout7.xml"/><Relationship Id="rId71" Type="http://schemas.openxmlformats.org/officeDocument/2006/relationships/slideLayout" Target="../slideLayouts/slideLayout71.xml"/><Relationship Id="rId2" Type="http://schemas.openxmlformats.org/officeDocument/2006/relationships/slideLayout" Target="../slideLayouts/slideLayout2.xml"/><Relationship Id="rId29" Type="http://schemas.openxmlformats.org/officeDocument/2006/relationships/slideLayout" Target="../slideLayouts/slideLayout29.xml"/><Relationship Id="rId24" Type="http://schemas.openxmlformats.org/officeDocument/2006/relationships/slideLayout" Target="../slideLayouts/slideLayout24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66" Type="http://schemas.openxmlformats.org/officeDocument/2006/relationships/slideLayout" Target="../slideLayouts/slideLayout6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09646535-AEF6-4883-A4F9-EEC1F8B4319E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>
              <a:lumMod val="90000"/>
              <a:lumOff val="1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20000" y="619200"/>
            <a:ext cx="10728322" cy="1477328"/>
          </a:xfrm>
          <a:prstGeom prst="rect">
            <a:avLst/>
          </a:prstGeom>
        </p:spPr>
        <p:txBody>
          <a:bodyPr vert="horz" wrap="square" lIns="0" tIns="0" rIns="0" bIns="0" rtlCol="0" anchor="t" anchorCtr="0">
            <a:norm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0000" y="2541600"/>
            <a:ext cx="10728325" cy="3227375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10065" y="6138000"/>
            <a:ext cx="2130425" cy="720000"/>
          </a:xfrm>
          <a:prstGeom prst="rect">
            <a:avLst/>
          </a:prstGeom>
        </p:spPr>
        <p:txBody>
          <a:bodyPr vert="horz" lIns="0" tIns="180000" rIns="0" bIns="180000" rtlCol="0" anchor="ctr"/>
          <a:lstStyle>
            <a:lvl1pPr algn="l">
              <a:lnSpc>
                <a:spcPct val="120000"/>
              </a:lnSpc>
              <a:defRPr sz="1200" spc="20" baseline="0">
                <a:solidFill>
                  <a:schemeClr val="tx1">
                    <a:alpha val="58000"/>
                  </a:schemeClr>
                </a:solidFill>
                <a:latin typeface="+mn-lt"/>
              </a:defRPr>
            </a:lvl1pPr>
          </a:lstStyle>
          <a:p>
            <a:r>
              <a:rPr lang="en-US" dirty="0"/>
              <a:t>Sunday, January 31, 20XX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94100" y="6138000"/>
            <a:ext cx="5003800" cy="720000"/>
          </a:xfrm>
          <a:prstGeom prst="rect">
            <a:avLst/>
          </a:prstGeom>
        </p:spPr>
        <p:txBody>
          <a:bodyPr vert="horz" lIns="0" tIns="180000" rIns="0" bIns="180000" rtlCol="0" anchor="ctr"/>
          <a:lstStyle>
            <a:lvl1pPr algn="ctr">
              <a:lnSpc>
                <a:spcPct val="120000"/>
              </a:lnSpc>
              <a:defRPr sz="1200" spc="20" baseline="0">
                <a:solidFill>
                  <a:schemeClr val="tx1">
                    <a:alpha val="58000"/>
                  </a:schemeClr>
                </a:solidFill>
                <a:latin typeface="+mn-lt"/>
              </a:defRPr>
            </a:lvl1pPr>
          </a:lstStyle>
          <a:p>
            <a:r>
              <a:rPr lang="en-US" dirty="0"/>
              <a:t>Sample Footer Text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003280" y="6138000"/>
            <a:ext cx="1188720" cy="720000"/>
          </a:xfrm>
          <a:prstGeom prst="rect">
            <a:avLst/>
          </a:prstGeom>
        </p:spPr>
        <p:txBody>
          <a:bodyPr vert="horz" lIns="0" tIns="180000" rIns="0" bIns="180000" rtlCol="0" anchor="ctr"/>
          <a:lstStyle>
            <a:lvl1pPr algn="l">
              <a:lnSpc>
                <a:spcPct val="120000"/>
              </a:lnSpc>
              <a:defRPr sz="1200" spc="20" baseline="0">
                <a:solidFill>
                  <a:schemeClr val="tx1">
                    <a:alpha val="58000"/>
                  </a:schemeClr>
                </a:solidFill>
                <a:latin typeface="+mn-lt"/>
              </a:defRPr>
            </a:lvl1pPr>
          </a:lstStyle>
          <a:p>
            <a:fld id="{1621B6DD-29C1-4FEA-923F-71EA1347694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09323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84" r:id="rId1"/>
    <p:sldLayoutId id="2147483685" r:id="rId2"/>
    <p:sldLayoutId id="2147483687" r:id="rId3"/>
    <p:sldLayoutId id="2147483693" r:id="rId4"/>
    <p:sldLayoutId id="2147483674" r:id="rId5"/>
    <p:sldLayoutId id="2147483691" r:id="rId6"/>
    <p:sldLayoutId id="2147483690" r:id="rId7"/>
    <p:sldLayoutId id="2147483677" r:id="rId8"/>
    <p:sldLayoutId id="2147483694" r:id="rId9"/>
    <p:sldLayoutId id="2147483689" r:id="rId10"/>
    <p:sldLayoutId id="2147483688" r:id="rId11"/>
    <p:sldLayoutId id="2147483676" r:id="rId12"/>
    <p:sldLayoutId id="2147483686" r:id="rId13"/>
    <p:sldLayoutId id="2147483777" r:id="rId14"/>
    <p:sldLayoutId id="2147483710" r:id="rId15"/>
    <p:sldLayoutId id="2147483711" r:id="rId16"/>
    <p:sldLayoutId id="2147483712" r:id="rId17"/>
    <p:sldLayoutId id="2147483713" r:id="rId18"/>
    <p:sldLayoutId id="2147483714" r:id="rId19"/>
    <p:sldLayoutId id="2147483715" r:id="rId20"/>
    <p:sldLayoutId id="2147483716" r:id="rId21"/>
    <p:sldLayoutId id="2147483717" r:id="rId22"/>
    <p:sldLayoutId id="2147483718" r:id="rId23"/>
    <p:sldLayoutId id="2147483719" r:id="rId24"/>
    <p:sldLayoutId id="2147483720" r:id="rId25"/>
    <p:sldLayoutId id="2147483721" r:id="rId26"/>
    <p:sldLayoutId id="2147483722" r:id="rId27"/>
    <p:sldLayoutId id="2147483723" r:id="rId28"/>
    <p:sldLayoutId id="2147483724" r:id="rId29"/>
    <p:sldLayoutId id="2147483725" r:id="rId30"/>
    <p:sldLayoutId id="2147483726" r:id="rId31"/>
    <p:sldLayoutId id="2147483727" r:id="rId32"/>
    <p:sldLayoutId id="2147483728" r:id="rId33"/>
    <p:sldLayoutId id="2147483729" r:id="rId34"/>
    <p:sldLayoutId id="2147483730" r:id="rId35"/>
    <p:sldLayoutId id="2147483731" r:id="rId36"/>
    <p:sldLayoutId id="2147483732" r:id="rId37"/>
    <p:sldLayoutId id="2147483733" r:id="rId38"/>
    <p:sldLayoutId id="2147483734" r:id="rId39"/>
    <p:sldLayoutId id="2147483735" r:id="rId40"/>
    <p:sldLayoutId id="2147483736" r:id="rId41"/>
    <p:sldLayoutId id="2147483737" r:id="rId42"/>
    <p:sldLayoutId id="2147483738" r:id="rId43"/>
    <p:sldLayoutId id="2147483739" r:id="rId44"/>
    <p:sldLayoutId id="2147483740" r:id="rId45"/>
    <p:sldLayoutId id="2147483741" r:id="rId46"/>
    <p:sldLayoutId id="2147483742" r:id="rId47"/>
    <p:sldLayoutId id="2147483743" r:id="rId48"/>
    <p:sldLayoutId id="2147483744" r:id="rId49"/>
    <p:sldLayoutId id="2147483745" r:id="rId50"/>
    <p:sldLayoutId id="2147483746" r:id="rId51"/>
    <p:sldLayoutId id="2147483747" r:id="rId52"/>
    <p:sldLayoutId id="2147483748" r:id="rId53"/>
    <p:sldLayoutId id="2147483749" r:id="rId54"/>
    <p:sldLayoutId id="2147483750" r:id="rId55"/>
    <p:sldLayoutId id="2147483751" r:id="rId56"/>
    <p:sldLayoutId id="2147483752" r:id="rId57"/>
    <p:sldLayoutId id="2147483753" r:id="rId58"/>
    <p:sldLayoutId id="2147483754" r:id="rId59"/>
    <p:sldLayoutId id="2147483755" r:id="rId60"/>
    <p:sldLayoutId id="2147483756" r:id="rId61"/>
    <p:sldLayoutId id="2147483757" r:id="rId62"/>
    <p:sldLayoutId id="2147483758" r:id="rId63"/>
    <p:sldLayoutId id="2147483759" r:id="rId64"/>
    <p:sldLayoutId id="2147483760" r:id="rId65"/>
    <p:sldLayoutId id="2147483761" r:id="rId66"/>
    <p:sldLayoutId id="2147483762" r:id="rId67"/>
    <p:sldLayoutId id="2147483763" r:id="rId68"/>
    <p:sldLayoutId id="2147483764" r:id="rId69"/>
    <p:sldLayoutId id="2147483765" r:id="rId70"/>
    <p:sldLayoutId id="2147483766" r:id="rId71"/>
    <p:sldLayoutId id="2147483767" r:id="rId72"/>
    <p:sldLayoutId id="2147483768" r:id="rId73"/>
    <p:sldLayoutId id="2147483769" r:id="rId74"/>
    <p:sldLayoutId id="2147483770" r:id="rId75"/>
    <p:sldLayoutId id="2147483771" r:id="rId76"/>
    <p:sldLayoutId id="2147483772" r:id="rId77"/>
    <p:sldLayoutId id="2147483773" r:id="rId78"/>
    <p:sldLayoutId id="2147483774" r:id="rId79"/>
    <p:sldLayoutId id="2147483775" r:id="rId80"/>
    <p:sldLayoutId id="2147483776" r:id="rId81"/>
    <p:sldLayoutId id="2147483778" r:id="rId82"/>
    <p:sldLayoutId id="2147483779" r:id="rId83"/>
  </p:sldLayoutIdLst>
  <p:hf hdr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3200" kern="1200" cap="none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4"/>
        </a:buClr>
        <a:buFont typeface="The Hand Extrablack" panose="03070A02030502020204" pitchFamily="66" charset="0"/>
        <a:buChar char="•"/>
        <a:defRPr sz="2000" kern="1200" spc="20" baseline="0">
          <a:solidFill>
            <a:schemeClr val="tx1">
              <a:alpha val="58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4"/>
        </a:buClr>
        <a:buFont typeface="The Hand Extrablack" panose="03070A02030502020204" pitchFamily="66" charset="0"/>
        <a:buChar char="•"/>
        <a:defRPr sz="2000" kern="1200" spc="20" baseline="0">
          <a:solidFill>
            <a:schemeClr val="tx1">
              <a:alpha val="58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4"/>
        </a:buClr>
        <a:buFont typeface="The Hand Extrablack" panose="03070A02030502020204" pitchFamily="66" charset="0"/>
        <a:buChar char="•"/>
        <a:defRPr sz="2000" kern="1200" spc="20" baseline="0">
          <a:solidFill>
            <a:schemeClr val="tx1">
              <a:alpha val="58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4"/>
        </a:buClr>
        <a:buFont typeface="The Hand Extrablack" panose="03070A02030502020204" pitchFamily="66" charset="0"/>
        <a:buChar char="•"/>
        <a:defRPr sz="2000" kern="1200" spc="20" baseline="0">
          <a:solidFill>
            <a:schemeClr val="tx1">
              <a:alpha val="58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4"/>
        </a:buClr>
        <a:buFont typeface="The Hand Extrablack" panose="03070A02030502020204" pitchFamily="66" charset="0"/>
        <a:buChar char="•"/>
        <a:defRPr sz="2000" kern="1200" spc="20" baseline="0">
          <a:solidFill>
            <a:schemeClr val="tx1">
              <a:alpha val="58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23" pos="461">
          <p15:clr>
            <a:srgbClr val="F26B43"/>
          </p15:clr>
        </p15:guide>
        <p15:guide id="24" pos="1209">
          <p15:clr>
            <a:srgbClr val="F26B43"/>
          </p15:clr>
        </p15:guide>
        <p15:guide id="25" pos="1663">
          <p15:clr>
            <a:srgbClr val="F26B43"/>
          </p15:clr>
        </p15:guide>
        <p15:guide id="26" pos="2865">
          <p15:clr>
            <a:srgbClr val="F26B43"/>
          </p15:clr>
        </p15:guide>
        <p15:guide id="27" pos="4067">
          <p15:clr>
            <a:srgbClr val="F26B43"/>
          </p15:clr>
        </p15:guide>
        <p15:guide id="28" pos="4815">
          <p15:clr>
            <a:srgbClr val="F26B43"/>
          </p15:clr>
        </p15:guide>
        <p15:guide id="29" pos="5269">
          <p15:clr>
            <a:srgbClr val="F26B43"/>
          </p15:clr>
        </p15:guide>
        <p15:guide id="30" pos="6017">
          <p15:clr>
            <a:srgbClr val="F26B43"/>
          </p15:clr>
        </p15:guide>
        <p15:guide id="31" pos="6471">
          <p15:clr>
            <a:srgbClr val="F26B43"/>
          </p15:clr>
        </p15:guide>
        <p15:guide id="32" pos="7219">
          <p15:clr>
            <a:srgbClr val="F26B43"/>
          </p15:clr>
        </p15:guide>
        <p15:guide id="33" orient="horz" pos="459">
          <p15:clr>
            <a:srgbClr val="F26B43"/>
          </p15:clr>
        </p15:guide>
        <p15:guide id="35" orient="horz" pos="1661">
          <p15:clr>
            <a:srgbClr val="F26B43"/>
          </p15:clr>
        </p15:guide>
        <p15:guide id="36" orient="horz" pos="2432">
          <p15:clr>
            <a:srgbClr val="F26B43"/>
          </p15:clr>
        </p15:guide>
        <p15:guide id="37" orient="horz" pos="2886">
          <p15:clr>
            <a:srgbClr val="F26B43"/>
          </p15:clr>
        </p15:guide>
        <p15:guide id="38" orient="horz" pos="3634">
          <p15:clr>
            <a:srgbClr val="F26B43"/>
          </p15:clr>
        </p15:guide>
        <p15:guide id="39" pos="3840">
          <p15:clr>
            <a:srgbClr val="5ACBF0"/>
          </p15:clr>
        </p15:guide>
        <p15:guide id="40" pos="2411">
          <p15:clr>
            <a:srgbClr val="F26B43"/>
          </p15:clr>
        </p15:guide>
        <p15:guide id="41" pos="3613">
          <p15:clr>
            <a:srgbClr val="F26B43"/>
          </p15:clr>
        </p15:guide>
        <p15:guide id="42" orient="horz" pos="1207">
          <p15:clr>
            <a:srgbClr val="F26B43"/>
          </p15:clr>
        </p15:guide>
        <p15:guide id="43" orient="horz" pos="2047">
          <p15:clr>
            <a:srgbClr val="5ACBF0"/>
          </p15:clr>
        </p15:guide>
        <p15:guide id="44" orient="horz" pos="3861">
          <p15:clr>
            <a:srgbClr val="5ACBF0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27.jpg"/><Relationship Id="rId4" Type="http://schemas.openxmlformats.org/officeDocument/2006/relationships/image" Target="../media/image26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1.xml"/><Relationship Id="rId13" Type="http://schemas.openxmlformats.org/officeDocument/2006/relationships/image" Target="../media/image33.png"/><Relationship Id="rId3" Type="http://schemas.openxmlformats.org/officeDocument/2006/relationships/image" Target="../media/image28.png"/><Relationship Id="rId7" Type="http://schemas.openxmlformats.org/officeDocument/2006/relationships/image" Target="../media/image32.jpg"/><Relationship Id="rId12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31.svg"/><Relationship Id="rId11" Type="http://schemas.openxmlformats.org/officeDocument/2006/relationships/diagramColors" Target="../diagrams/colors1.xml"/><Relationship Id="rId5" Type="http://schemas.openxmlformats.org/officeDocument/2006/relationships/image" Target="../media/image30.png"/><Relationship Id="rId10" Type="http://schemas.openxmlformats.org/officeDocument/2006/relationships/diagramQuickStyle" Target="../diagrams/quickStyle1.xml"/><Relationship Id="rId4" Type="http://schemas.openxmlformats.org/officeDocument/2006/relationships/image" Target="../media/image29.svg"/><Relationship Id="rId9" Type="http://schemas.openxmlformats.org/officeDocument/2006/relationships/diagramLayout" Target="../diagrams/layout1.xml"/><Relationship Id="rId14" Type="http://schemas.openxmlformats.org/officeDocument/2006/relationships/image" Target="../media/image34.sv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hyperlink" Target="https://learn.teachingchannel.com/video/teaching-diverse-learners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6.sv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LxhF7TZqDyA?feature=oembed" TargetMode="Externa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5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Placeholder 13"/>
          <p:cNvSpPr>
            <a:spLocks noGrp="1"/>
          </p:cNvSpPr>
          <p:nvPr>
            <p:ph type="body" sz="quarter" idx="10"/>
          </p:nvPr>
        </p:nvSpPr>
        <p:spPr>
          <a:xfrm>
            <a:off x="3502955" y="770293"/>
            <a:ext cx="8014593" cy="1451355"/>
          </a:xfrm>
        </p:spPr>
        <p:txBody>
          <a:bodyPr/>
          <a:lstStyle/>
          <a:p>
            <a:r>
              <a:rPr lang="en-US" sz="4000" dirty="0">
                <a:solidFill>
                  <a:srgbClr val="FFC000"/>
                </a:solidFill>
              </a:rPr>
              <a:t>EDG 2940 </a:t>
            </a:r>
          </a:p>
          <a:p>
            <a:r>
              <a:rPr lang="en-US" sz="4000" dirty="0">
                <a:solidFill>
                  <a:srgbClr val="FFC000"/>
                </a:solidFill>
              </a:rPr>
              <a:t>Experiential Learning Overview</a:t>
            </a:r>
          </a:p>
        </p:txBody>
      </p:sp>
      <p:pic>
        <p:nvPicPr>
          <p:cNvPr id="10" name="Picture Placeholder 9" descr="_D3-0588_retouched_fin.jpg"/>
          <p:cNvPicPr>
            <a:picLocks noGrp="1" noChangeAspect="1"/>
          </p:cNvPicPr>
          <p:nvPr>
            <p:ph type="pic" sz="quarter" idx="1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605" b="6605"/>
          <a:stretch>
            <a:fillRect/>
          </a:stretch>
        </p:blipFill>
        <p:spPr/>
      </p:pic>
      <p:pic>
        <p:nvPicPr>
          <p:cNvPr id="11" name="Picture Placeholder 10" descr="20130322_PKYonge_006_opt.jpg"/>
          <p:cNvPicPr>
            <a:picLocks noGrp="1" noChangeAspect="1"/>
          </p:cNvPicPr>
          <p:nvPr>
            <p:ph type="pic" sz="quarter" idx="1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622" b="6622"/>
          <a:stretch>
            <a:fillRect/>
          </a:stretch>
        </p:blipFill>
        <p:spPr/>
      </p:pic>
      <p:pic>
        <p:nvPicPr>
          <p:cNvPr id="12" name="Picture Placeholder 11" descr="20130322_PKYonge_078_opt.jpg"/>
          <p:cNvPicPr>
            <a:picLocks noGrp="1" noChangeAspect="1"/>
          </p:cNvPicPr>
          <p:nvPr>
            <p:ph type="pic" sz="quarter" idx="13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605" b="6605"/>
          <a:stretch>
            <a:fillRect/>
          </a:stretch>
        </p:blipFill>
        <p:spPr/>
      </p:pic>
      <p:sp>
        <p:nvSpPr>
          <p:cNvPr id="5" name="TextBox 4"/>
          <p:cNvSpPr txBox="1"/>
          <p:nvPr/>
        </p:nvSpPr>
        <p:spPr>
          <a:xfrm>
            <a:off x="2473158" y="5922211"/>
            <a:ext cx="914400" cy="914400"/>
          </a:xfrm>
          <a:prstGeom prst="rect">
            <a:avLst/>
          </a:prstGeom>
        </p:spPr>
        <p:txBody>
          <a:bodyPr vert="horz" wrap="none" lIns="91440" tIns="45720" rIns="91440" bIns="45720" rtlCol="0" anchor="ctr">
            <a:noAutofit/>
          </a:bodyPr>
          <a:lstStyle/>
          <a:p>
            <a:endParaRPr lang="en-US" dirty="0">
              <a:solidFill>
                <a:srgbClr val="000000"/>
              </a:solidFill>
              <a:latin typeface="Calibri" panose="020F0502020204030204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922494" y="5688106"/>
            <a:ext cx="914400" cy="914400"/>
          </a:xfrm>
          <a:prstGeom prst="rect">
            <a:avLst/>
          </a:prstGeom>
        </p:spPr>
        <p:txBody>
          <a:bodyPr vert="horz" wrap="none" lIns="91440" tIns="45720" rIns="91440" bIns="45720" rtlCol="0" anchor="ctr">
            <a:noAutofit/>
          </a:bodyPr>
          <a:lstStyle/>
          <a:p>
            <a:endParaRPr lang="en-US" dirty="0">
              <a:solidFill>
                <a:srgbClr val="000000"/>
              </a:solidFill>
              <a:latin typeface="Calibri" panose="020F0502020204030204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0" y="5027429"/>
            <a:ext cx="7480499" cy="1451354"/>
          </a:xfrm>
          <a:prstGeom prst="rect">
            <a:avLst/>
          </a:prstGeom>
          <a:solidFill>
            <a:srgbClr val="FFC000"/>
          </a:solidFill>
        </p:spPr>
        <p:txBody>
          <a:bodyPr vert="horz" wrap="square" lIns="91440" tIns="45720" rIns="91440" bIns="45720" rtlCol="0" anchor="ctr">
            <a:noAutofit/>
          </a:bodyPr>
          <a:lstStyle/>
          <a:p>
            <a:r>
              <a:rPr lang="en-US" dirty="0">
                <a:solidFill>
                  <a:srgbClr val="000000"/>
                </a:solidFill>
                <a:latin typeface="Calibri" panose="020F0502020204030204"/>
              </a:rPr>
              <a:t>College of Community Innovation &amp; Education</a:t>
            </a:r>
          </a:p>
          <a:p>
            <a:r>
              <a:rPr lang="en-US" dirty="0">
                <a:solidFill>
                  <a:srgbClr val="000000"/>
                </a:solidFill>
                <a:latin typeface="Calibri" panose="020F0502020204030204"/>
              </a:rPr>
              <a:t>School of Teacher Education </a:t>
            </a:r>
          </a:p>
          <a:p>
            <a:endParaRPr lang="en-US" dirty="0">
              <a:solidFill>
                <a:srgbClr val="000000"/>
              </a:solidFill>
              <a:latin typeface="Calibri" panose="020F0502020204030204"/>
            </a:endParaRPr>
          </a:p>
          <a:p>
            <a:r>
              <a:rPr lang="en-US" dirty="0">
                <a:solidFill>
                  <a:srgbClr val="000000"/>
                </a:solidFill>
                <a:latin typeface="Calibri" panose="020F0502020204030204"/>
              </a:rPr>
              <a:t>Angela Slaughter, Ed.D.</a:t>
            </a:r>
          </a:p>
        </p:txBody>
      </p:sp>
    </p:spTree>
    <p:extLst>
      <p:ext uri="{BB962C8B-B14F-4D97-AF65-F5344CB8AC3E}">
        <p14:creationId xmlns:p14="http://schemas.microsoft.com/office/powerpoint/2010/main" val="17914956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D2451E-3285-438B-B188-C22B2A012BF6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dirty="0"/>
              <a:t>Culture Tree </a:t>
            </a:r>
          </a:p>
        </p:txBody>
      </p:sp>
      <p:pic>
        <p:nvPicPr>
          <p:cNvPr id="5" name="Content Placeholder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1" y="1171755"/>
            <a:ext cx="9115297" cy="5510026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7EA9A5EF-A228-4FBB-8971-252B8BC72CD2}"/>
              </a:ext>
            </a:extLst>
          </p:cNvPr>
          <p:cNvSpPr txBox="1"/>
          <p:nvPr/>
        </p:nvSpPr>
        <p:spPr>
          <a:xfrm>
            <a:off x="8704772" y="6261585"/>
            <a:ext cx="1752600" cy="276999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en-US" sz="1200">
                <a:solidFill>
                  <a:schemeClr val="accent1"/>
                </a:solidFill>
              </a:rPr>
              <a:t>Hammond, 2018</a:t>
            </a:r>
          </a:p>
        </p:txBody>
      </p:sp>
    </p:spTree>
    <p:extLst>
      <p:ext uri="{BB962C8B-B14F-4D97-AF65-F5344CB8AC3E}">
        <p14:creationId xmlns:p14="http://schemas.microsoft.com/office/powerpoint/2010/main" val="87761017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1A7EA4D6-B4A2-42D9-912E-26B2E3F2F1E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31679793"/>
              </p:ext>
            </p:extLst>
          </p:nvPr>
        </p:nvGraphicFramePr>
        <p:xfrm>
          <a:off x="406400" y="1295400"/>
          <a:ext cx="111760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dirty="0"/>
              <a:t>Culture Tree and You . . 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D2451E-3285-438B-B188-C22B2A012BF6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91430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Rectangle 43">
            <a:extLst>
              <a:ext uri="{FF2B5EF4-FFF2-40B4-BE49-F238E27FC236}">
                <a16:creationId xmlns:a16="http://schemas.microsoft.com/office/drawing/2014/main" id="{09646535-AEF6-4883-A4F9-EEC1F8B431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>
              <a:lumMod val="90000"/>
              <a:lumOff val="1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46" name="Rectangle 45">
            <a:extLst>
              <a:ext uri="{FF2B5EF4-FFF2-40B4-BE49-F238E27FC236}">
                <a16:creationId xmlns:a16="http://schemas.microsoft.com/office/drawing/2014/main" id="{335243F2-87BD-4C47-8358-ACFE608D3D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65B33439-EC96-4835-9DF2-CFA3336E0E4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>
              <a:lumMod val="90000"/>
              <a:lumOff val="1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F8AF90F-902F-4352-A55F-63A679B355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1554630"/>
            <a:ext cx="5015638" cy="1969770"/>
          </a:xfr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vert="horz" wrap="square" lIns="0" tIns="0" rIns="0" bIns="0" rtlCol="0" anchor="b" anchorCtr="0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4300" spc="-1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COURSE SCHEDULE SECTION 0M02</a:t>
            </a:r>
          </a:p>
        </p:txBody>
      </p:sp>
      <p:grpSp>
        <p:nvGrpSpPr>
          <p:cNvPr id="50" name="Group 49">
            <a:extLst>
              <a:ext uri="{FF2B5EF4-FFF2-40B4-BE49-F238E27FC236}">
                <a16:creationId xmlns:a16="http://schemas.microsoft.com/office/drawing/2014/main" id="{F2FD01A0-E6FF-41CD-AEBD-279232B90D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965602" y="317452"/>
            <a:ext cx="2088038" cy="719230"/>
            <a:chOff x="4532666" y="505937"/>
            <a:chExt cx="2981730" cy="1027064"/>
          </a:xfrm>
        </p:grpSpPr>
        <p:sp>
          <p:nvSpPr>
            <p:cNvPr id="51" name="Freeform 78">
              <a:extLst>
                <a:ext uri="{FF2B5EF4-FFF2-40B4-BE49-F238E27FC236}">
                  <a16:creationId xmlns:a16="http://schemas.microsoft.com/office/drawing/2014/main" id="{811C6308-5554-4129-8881-A95AF512C52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600114">
              <a:off x="4532666" y="754398"/>
              <a:ext cx="694205" cy="713383"/>
            </a:xfrm>
            <a:custGeom>
              <a:avLst/>
              <a:gdLst>
                <a:gd name="T0" fmla="*/ 32 w 58"/>
                <a:gd name="T1" fmla="*/ 56 h 60"/>
                <a:gd name="T2" fmla="*/ 24 w 58"/>
                <a:gd name="T3" fmla="*/ 48 h 60"/>
                <a:gd name="T4" fmla="*/ 14 w 58"/>
                <a:gd name="T5" fmla="*/ 36 h 60"/>
                <a:gd name="T6" fmla="*/ 7 w 58"/>
                <a:gd name="T7" fmla="*/ 29 h 60"/>
                <a:gd name="T8" fmla="*/ 1 w 58"/>
                <a:gd name="T9" fmla="*/ 17 h 60"/>
                <a:gd name="T10" fmla="*/ 7 w 58"/>
                <a:gd name="T11" fmla="*/ 4 h 60"/>
                <a:gd name="T12" fmla="*/ 17 w 58"/>
                <a:gd name="T13" fmla="*/ 1 h 60"/>
                <a:gd name="T14" fmla="*/ 29 w 58"/>
                <a:gd name="T15" fmla="*/ 6 h 60"/>
                <a:gd name="T16" fmla="*/ 31 w 58"/>
                <a:gd name="T17" fmla="*/ 8 h 60"/>
                <a:gd name="T18" fmla="*/ 38 w 58"/>
                <a:gd name="T19" fmla="*/ 15 h 60"/>
                <a:gd name="T20" fmla="*/ 44 w 58"/>
                <a:gd name="T21" fmla="*/ 22 h 60"/>
                <a:gd name="T22" fmla="*/ 54 w 58"/>
                <a:gd name="T23" fmla="*/ 33 h 60"/>
                <a:gd name="T24" fmla="*/ 58 w 58"/>
                <a:gd name="T25" fmla="*/ 44 h 60"/>
                <a:gd name="T26" fmla="*/ 53 w 58"/>
                <a:gd name="T27" fmla="*/ 54 h 60"/>
                <a:gd name="T28" fmla="*/ 42 w 58"/>
                <a:gd name="T29" fmla="*/ 60 h 60"/>
                <a:gd name="T30" fmla="*/ 32 w 58"/>
                <a:gd name="T31" fmla="*/ 56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58" h="60">
                  <a:moveTo>
                    <a:pt x="32" y="56"/>
                  </a:moveTo>
                  <a:cubicBezTo>
                    <a:pt x="30" y="54"/>
                    <a:pt x="31" y="55"/>
                    <a:pt x="24" y="48"/>
                  </a:cubicBezTo>
                  <a:cubicBezTo>
                    <a:pt x="17" y="40"/>
                    <a:pt x="14" y="36"/>
                    <a:pt x="14" y="36"/>
                  </a:cubicBezTo>
                  <a:cubicBezTo>
                    <a:pt x="8" y="30"/>
                    <a:pt x="14" y="37"/>
                    <a:pt x="7" y="29"/>
                  </a:cubicBezTo>
                  <a:cubicBezTo>
                    <a:pt x="3" y="24"/>
                    <a:pt x="1" y="20"/>
                    <a:pt x="1" y="17"/>
                  </a:cubicBezTo>
                  <a:cubicBezTo>
                    <a:pt x="0" y="13"/>
                    <a:pt x="3" y="9"/>
                    <a:pt x="7" y="4"/>
                  </a:cubicBezTo>
                  <a:cubicBezTo>
                    <a:pt x="10" y="2"/>
                    <a:pt x="13" y="0"/>
                    <a:pt x="17" y="1"/>
                  </a:cubicBezTo>
                  <a:cubicBezTo>
                    <a:pt x="21" y="1"/>
                    <a:pt x="25" y="3"/>
                    <a:pt x="29" y="6"/>
                  </a:cubicBezTo>
                  <a:cubicBezTo>
                    <a:pt x="31" y="8"/>
                    <a:pt x="31" y="8"/>
                    <a:pt x="31" y="8"/>
                  </a:cubicBezTo>
                  <a:cubicBezTo>
                    <a:pt x="33" y="11"/>
                    <a:pt x="37" y="15"/>
                    <a:pt x="38" y="15"/>
                  </a:cubicBezTo>
                  <a:cubicBezTo>
                    <a:pt x="42" y="20"/>
                    <a:pt x="40" y="18"/>
                    <a:pt x="44" y="22"/>
                  </a:cubicBezTo>
                  <a:cubicBezTo>
                    <a:pt x="51" y="29"/>
                    <a:pt x="50" y="29"/>
                    <a:pt x="54" y="33"/>
                  </a:cubicBezTo>
                  <a:cubicBezTo>
                    <a:pt x="57" y="37"/>
                    <a:pt x="58" y="40"/>
                    <a:pt x="58" y="44"/>
                  </a:cubicBezTo>
                  <a:cubicBezTo>
                    <a:pt x="58" y="47"/>
                    <a:pt x="56" y="50"/>
                    <a:pt x="53" y="54"/>
                  </a:cubicBezTo>
                  <a:cubicBezTo>
                    <a:pt x="49" y="58"/>
                    <a:pt x="45" y="60"/>
                    <a:pt x="42" y="60"/>
                  </a:cubicBezTo>
                  <a:cubicBezTo>
                    <a:pt x="39" y="60"/>
                    <a:pt x="36" y="59"/>
                    <a:pt x="32" y="5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accent3"/>
                </a:solidFill>
              </a:endParaRPr>
            </a:p>
          </p:txBody>
        </p:sp>
        <p:sp>
          <p:nvSpPr>
            <p:cNvPr id="52" name="Freeform 79">
              <a:extLst>
                <a:ext uri="{FF2B5EF4-FFF2-40B4-BE49-F238E27FC236}">
                  <a16:creationId xmlns:a16="http://schemas.microsoft.com/office/drawing/2014/main" id="{C28F3A03-B53B-433E-8DF7-6B13336D0A5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600114">
              <a:off x="5791465" y="505937"/>
              <a:ext cx="587404" cy="943792"/>
            </a:xfrm>
            <a:custGeom>
              <a:avLst/>
              <a:gdLst>
                <a:gd name="T0" fmla="*/ 15 w 49"/>
                <a:gd name="T1" fmla="*/ 65 h 79"/>
                <a:gd name="T2" fmla="*/ 12 w 49"/>
                <a:gd name="T3" fmla="*/ 54 h 79"/>
                <a:gd name="T4" fmla="*/ 8 w 49"/>
                <a:gd name="T5" fmla="*/ 33 h 79"/>
                <a:gd name="T6" fmla="*/ 38 w 49"/>
                <a:gd name="T7" fmla="*/ 24 h 79"/>
                <a:gd name="T8" fmla="*/ 45 w 49"/>
                <a:gd name="T9" fmla="*/ 70 h 79"/>
                <a:gd name="T10" fmla="*/ 15 w 49"/>
                <a:gd name="T11" fmla="*/ 65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9" h="79">
                  <a:moveTo>
                    <a:pt x="15" y="65"/>
                  </a:moveTo>
                  <a:cubicBezTo>
                    <a:pt x="14" y="59"/>
                    <a:pt x="13" y="58"/>
                    <a:pt x="12" y="54"/>
                  </a:cubicBezTo>
                  <a:cubicBezTo>
                    <a:pt x="11" y="45"/>
                    <a:pt x="10" y="40"/>
                    <a:pt x="8" y="33"/>
                  </a:cubicBezTo>
                  <a:cubicBezTo>
                    <a:pt x="0" y="9"/>
                    <a:pt x="34" y="0"/>
                    <a:pt x="38" y="24"/>
                  </a:cubicBezTo>
                  <a:cubicBezTo>
                    <a:pt x="43" y="43"/>
                    <a:pt x="49" y="60"/>
                    <a:pt x="45" y="70"/>
                  </a:cubicBezTo>
                  <a:cubicBezTo>
                    <a:pt x="38" y="77"/>
                    <a:pt x="19" y="79"/>
                    <a:pt x="15" y="6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accent3"/>
                </a:solidFill>
              </a:endParaRPr>
            </a:p>
          </p:txBody>
        </p:sp>
        <p:sp>
          <p:nvSpPr>
            <p:cNvPr id="53" name="Freeform 85">
              <a:extLst>
                <a:ext uri="{FF2B5EF4-FFF2-40B4-BE49-F238E27FC236}">
                  <a16:creationId xmlns:a16="http://schemas.microsoft.com/office/drawing/2014/main" id="{E990BBBC-E616-4D0E-9917-A6CA72AAEA4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600114">
              <a:off x="7087193" y="757585"/>
              <a:ext cx="427203" cy="775416"/>
            </a:xfrm>
            <a:custGeom>
              <a:avLst/>
              <a:gdLst>
                <a:gd name="T0" fmla="*/ 36 w 36"/>
                <a:gd name="T1" fmla="*/ 15 h 65"/>
                <a:gd name="T2" fmla="*/ 34 w 36"/>
                <a:gd name="T3" fmla="*/ 5 h 65"/>
                <a:gd name="T4" fmla="*/ 28 w 36"/>
                <a:gd name="T5" fmla="*/ 1 h 65"/>
                <a:gd name="T6" fmla="*/ 23 w 36"/>
                <a:gd name="T7" fmla="*/ 0 h 65"/>
                <a:gd name="T8" fmla="*/ 13 w 36"/>
                <a:gd name="T9" fmla="*/ 1 h 65"/>
                <a:gd name="T10" fmla="*/ 7 w 36"/>
                <a:gd name="T11" fmla="*/ 9 h 65"/>
                <a:gd name="T12" fmla="*/ 4 w 36"/>
                <a:gd name="T13" fmla="*/ 19 h 65"/>
                <a:gd name="T14" fmla="*/ 0 w 36"/>
                <a:gd name="T15" fmla="*/ 44 h 65"/>
                <a:gd name="T16" fmla="*/ 1 w 36"/>
                <a:gd name="T17" fmla="*/ 58 h 65"/>
                <a:gd name="T18" fmla="*/ 8 w 36"/>
                <a:gd name="T19" fmla="*/ 64 h 65"/>
                <a:gd name="T20" fmla="*/ 16 w 36"/>
                <a:gd name="T21" fmla="*/ 65 h 65"/>
                <a:gd name="T22" fmla="*/ 25 w 36"/>
                <a:gd name="T23" fmla="*/ 63 h 65"/>
                <a:gd name="T24" fmla="*/ 31 w 36"/>
                <a:gd name="T25" fmla="*/ 55 h 65"/>
                <a:gd name="T26" fmla="*/ 34 w 36"/>
                <a:gd name="T27" fmla="*/ 40 h 65"/>
                <a:gd name="T28" fmla="*/ 36 w 36"/>
                <a:gd name="T29" fmla="*/ 15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36" h="65">
                  <a:moveTo>
                    <a:pt x="36" y="15"/>
                  </a:moveTo>
                  <a:cubicBezTo>
                    <a:pt x="36" y="10"/>
                    <a:pt x="35" y="7"/>
                    <a:pt x="34" y="5"/>
                  </a:cubicBezTo>
                  <a:cubicBezTo>
                    <a:pt x="33" y="3"/>
                    <a:pt x="31" y="2"/>
                    <a:pt x="28" y="1"/>
                  </a:cubicBezTo>
                  <a:cubicBezTo>
                    <a:pt x="27" y="1"/>
                    <a:pt x="25" y="1"/>
                    <a:pt x="23" y="0"/>
                  </a:cubicBezTo>
                  <a:cubicBezTo>
                    <a:pt x="19" y="0"/>
                    <a:pt x="16" y="0"/>
                    <a:pt x="13" y="1"/>
                  </a:cubicBezTo>
                  <a:cubicBezTo>
                    <a:pt x="11" y="2"/>
                    <a:pt x="9" y="4"/>
                    <a:pt x="7" y="9"/>
                  </a:cubicBezTo>
                  <a:cubicBezTo>
                    <a:pt x="6" y="13"/>
                    <a:pt x="5" y="17"/>
                    <a:pt x="4" y="19"/>
                  </a:cubicBezTo>
                  <a:cubicBezTo>
                    <a:pt x="2" y="29"/>
                    <a:pt x="0" y="44"/>
                    <a:pt x="0" y="44"/>
                  </a:cubicBezTo>
                  <a:cubicBezTo>
                    <a:pt x="0" y="50"/>
                    <a:pt x="0" y="55"/>
                    <a:pt x="1" y="58"/>
                  </a:cubicBezTo>
                  <a:cubicBezTo>
                    <a:pt x="2" y="61"/>
                    <a:pt x="5" y="63"/>
                    <a:pt x="8" y="64"/>
                  </a:cubicBezTo>
                  <a:cubicBezTo>
                    <a:pt x="11" y="65"/>
                    <a:pt x="13" y="65"/>
                    <a:pt x="16" y="65"/>
                  </a:cubicBezTo>
                  <a:cubicBezTo>
                    <a:pt x="19" y="65"/>
                    <a:pt x="22" y="64"/>
                    <a:pt x="25" y="63"/>
                  </a:cubicBezTo>
                  <a:cubicBezTo>
                    <a:pt x="28" y="61"/>
                    <a:pt x="30" y="59"/>
                    <a:pt x="31" y="55"/>
                  </a:cubicBezTo>
                  <a:cubicBezTo>
                    <a:pt x="32" y="50"/>
                    <a:pt x="31" y="54"/>
                    <a:pt x="34" y="40"/>
                  </a:cubicBezTo>
                  <a:lnTo>
                    <a:pt x="36" y="15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accent3"/>
                </a:solidFill>
              </a:endParaRPr>
            </a:p>
          </p:txBody>
        </p:sp>
      </p:grpSp>
      <p:grpSp>
        <p:nvGrpSpPr>
          <p:cNvPr id="55" name="Group 54">
            <a:extLst>
              <a:ext uri="{FF2B5EF4-FFF2-40B4-BE49-F238E27FC236}">
                <a16:creationId xmlns:a16="http://schemas.microsoft.com/office/drawing/2014/main" id="{3C9AA14C-80A4-427C-A911-28CD20C56E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2017356" y="5503147"/>
            <a:ext cx="2117174" cy="588806"/>
            <a:chOff x="4549904" y="5078157"/>
            <a:chExt cx="3023338" cy="840818"/>
          </a:xfrm>
        </p:grpSpPr>
        <p:sp>
          <p:nvSpPr>
            <p:cNvPr id="56" name="Freeform 80">
              <a:extLst>
                <a:ext uri="{FF2B5EF4-FFF2-40B4-BE49-F238E27FC236}">
                  <a16:creationId xmlns:a16="http://schemas.microsoft.com/office/drawing/2014/main" id="{EF32CDAF-4619-4949-9516-1E042181EBF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5690691" y="5352589"/>
              <a:ext cx="749228" cy="383544"/>
            </a:xfrm>
            <a:custGeom>
              <a:avLst/>
              <a:gdLst>
                <a:gd name="T0" fmla="*/ 53 w 66"/>
                <a:gd name="T1" fmla="*/ 33 h 34"/>
                <a:gd name="T2" fmla="*/ 39 w 66"/>
                <a:gd name="T3" fmla="*/ 33 h 34"/>
                <a:gd name="T4" fmla="*/ 21 w 66"/>
                <a:gd name="T5" fmla="*/ 33 h 34"/>
                <a:gd name="T6" fmla="*/ 12 w 66"/>
                <a:gd name="T7" fmla="*/ 32 h 34"/>
                <a:gd name="T8" fmla="*/ 3 w 66"/>
                <a:gd name="T9" fmla="*/ 28 h 34"/>
                <a:gd name="T10" fmla="*/ 0 w 66"/>
                <a:gd name="T11" fmla="*/ 21 h 34"/>
                <a:gd name="T12" fmla="*/ 0 w 66"/>
                <a:gd name="T13" fmla="*/ 16 h 34"/>
                <a:gd name="T14" fmla="*/ 3 w 66"/>
                <a:gd name="T15" fmla="*/ 7 h 34"/>
                <a:gd name="T16" fmla="*/ 11 w 66"/>
                <a:gd name="T17" fmla="*/ 3 h 34"/>
                <a:gd name="T18" fmla="*/ 23 w 66"/>
                <a:gd name="T19" fmla="*/ 2 h 34"/>
                <a:gd name="T20" fmla="*/ 43 w 66"/>
                <a:gd name="T21" fmla="*/ 0 h 34"/>
                <a:gd name="T22" fmla="*/ 48 w 66"/>
                <a:gd name="T23" fmla="*/ 0 h 34"/>
                <a:gd name="T24" fmla="*/ 62 w 66"/>
                <a:gd name="T25" fmla="*/ 4 h 34"/>
                <a:gd name="T26" fmla="*/ 66 w 66"/>
                <a:gd name="T27" fmla="*/ 13 h 34"/>
                <a:gd name="T28" fmla="*/ 66 w 66"/>
                <a:gd name="T29" fmla="*/ 20 h 34"/>
                <a:gd name="T30" fmla="*/ 62 w 66"/>
                <a:gd name="T31" fmla="*/ 29 h 34"/>
                <a:gd name="T32" fmla="*/ 53 w 66"/>
                <a:gd name="T33" fmla="*/ 33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66" h="34">
                  <a:moveTo>
                    <a:pt x="53" y="33"/>
                  </a:moveTo>
                  <a:cubicBezTo>
                    <a:pt x="47" y="33"/>
                    <a:pt x="53" y="34"/>
                    <a:pt x="39" y="33"/>
                  </a:cubicBezTo>
                  <a:cubicBezTo>
                    <a:pt x="24" y="33"/>
                    <a:pt x="21" y="33"/>
                    <a:pt x="21" y="33"/>
                  </a:cubicBezTo>
                  <a:cubicBezTo>
                    <a:pt x="12" y="32"/>
                    <a:pt x="12" y="32"/>
                    <a:pt x="12" y="32"/>
                  </a:cubicBezTo>
                  <a:cubicBezTo>
                    <a:pt x="7" y="31"/>
                    <a:pt x="4" y="30"/>
                    <a:pt x="3" y="28"/>
                  </a:cubicBezTo>
                  <a:cubicBezTo>
                    <a:pt x="1" y="26"/>
                    <a:pt x="0" y="24"/>
                    <a:pt x="0" y="21"/>
                  </a:cubicBezTo>
                  <a:cubicBezTo>
                    <a:pt x="0" y="21"/>
                    <a:pt x="0" y="19"/>
                    <a:pt x="0" y="16"/>
                  </a:cubicBezTo>
                  <a:cubicBezTo>
                    <a:pt x="0" y="13"/>
                    <a:pt x="1" y="10"/>
                    <a:pt x="3" y="7"/>
                  </a:cubicBezTo>
                  <a:cubicBezTo>
                    <a:pt x="4" y="5"/>
                    <a:pt x="7" y="3"/>
                    <a:pt x="11" y="3"/>
                  </a:cubicBezTo>
                  <a:cubicBezTo>
                    <a:pt x="16" y="2"/>
                    <a:pt x="20" y="2"/>
                    <a:pt x="23" y="2"/>
                  </a:cubicBezTo>
                  <a:cubicBezTo>
                    <a:pt x="32" y="1"/>
                    <a:pt x="37" y="0"/>
                    <a:pt x="43" y="0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54" y="1"/>
                    <a:pt x="59" y="3"/>
                    <a:pt x="62" y="4"/>
                  </a:cubicBezTo>
                  <a:cubicBezTo>
                    <a:pt x="65" y="6"/>
                    <a:pt x="66" y="9"/>
                    <a:pt x="66" y="13"/>
                  </a:cubicBezTo>
                  <a:cubicBezTo>
                    <a:pt x="66" y="15"/>
                    <a:pt x="66" y="17"/>
                    <a:pt x="66" y="20"/>
                  </a:cubicBezTo>
                  <a:cubicBezTo>
                    <a:pt x="65" y="23"/>
                    <a:pt x="64" y="26"/>
                    <a:pt x="62" y="29"/>
                  </a:cubicBezTo>
                  <a:cubicBezTo>
                    <a:pt x="60" y="31"/>
                    <a:pt x="57" y="32"/>
                    <a:pt x="53" y="3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accent3"/>
                </a:solidFill>
              </a:endParaRPr>
            </a:p>
          </p:txBody>
        </p:sp>
        <p:sp>
          <p:nvSpPr>
            <p:cNvPr id="57" name="Freeform 84">
              <a:extLst>
                <a:ext uri="{FF2B5EF4-FFF2-40B4-BE49-F238E27FC236}">
                  <a16:creationId xmlns:a16="http://schemas.microsoft.com/office/drawing/2014/main" id="{270C485D-6BA8-4BF7-B72C-2B14A43A664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6274527">
              <a:off x="6910134" y="5062687"/>
              <a:ext cx="647637" cy="678578"/>
            </a:xfrm>
            <a:custGeom>
              <a:avLst/>
              <a:gdLst>
                <a:gd name="T0" fmla="*/ 4 w 57"/>
                <a:gd name="T1" fmla="*/ 34 h 60"/>
                <a:gd name="T2" fmla="*/ 17 w 57"/>
                <a:gd name="T3" fmla="*/ 18 h 60"/>
                <a:gd name="T4" fmla="*/ 26 w 57"/>
                <a:gd name="T5" fmla="*/ 8 h 60"/>
                <a:gd name="T6" fmla="*/ 29 w 57"/>
                <a:gd name="T7" fmla="*/ 5 h 60"/>
                <a:gd name="T8" fmla="*/ 41 w 57"/>
                <a:gd name="T9" fmla="*/ 0 h 60"/>
                <a:gd name="T10" fmla="*/ 51 w 57"/>
                <a:gd name="T11" fmla="*/ 6 h 60"/>
                <a:gd name="T12" fmla="*/ 56 w 57"/>
                <a:gd name="T13" fmla="*/ 16 h 60"/>
                <a:gd name="T14" fmla="*/ 51 w 57"/>
                <a:gd name="T15" fmla="*/ 28 h 60"/>
                <a:gd name="T16" fmla="*/ 29 w 57"/>
                <a:gd name="T17" fmla="*/ 53 h 60"/>
                <a:gd name="T18" fmla="*/ 17 w 57"/>
                <a:gd name="T19" fmla="*/ 59 h 60"/>
                <a:gd name="T20" fmla="*/ 5 w 57"/>
                <a:gd name="T21" fmla="*/ 54 h 60"/>
                <a:gd name="T22" fmla="*/ 0 w 57"/>
                <a:gd name="T23" fmla="*/ 45 h 60"/>
                <a:gd name="T24" fmla="*/ 4 w 57"/>
                <a:gd name="T25" fmla="*/ 34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7" h="60">
                  <a:moveTo>
                    <a:pt x="4" y="34"/>
                  </a:moveTo>
                  <a:cubicBezTo>
                    <a:pt x="5" y="33"/>
                    <a:pt x="17" y="18"/>
                    <a:pt x="17" y="18"/>
                  </a:cubicBezTo>
                  <a:cubicBezTo>
                    <a:pt x="21" y="14"/>
                    <a:pt x="24" y="10"/>
                    <a:pt x="26" y="8"/>
                  </a:cubicBezTo>
                  <a:cubicBezTo>
                    <a:pt x="29" y="5"/>
                    <a:pt x="29" y="5"/>
                    <a:pt x="29" y="5"/>
                  </a:cubicBezTo>
                  <a:cubicBezTo>
                    <a:pt x="34" y="2"/>
                    <a:pt x="38" y="0"/>
                    <a:pt x="41" y="0"/>
                  </a:cubicBezTo>
                  <a:cubicBezTo>
                    <a:pt x="44" y="1"/>
                    <a:pt x="47" y="2"/>
                    <a:pt x="51" y="6"/>
                  </a:cubicBezTo>
                  <a:cubicBezTo>
                    <a:pt x="55" y="10"/>
                    <a:pt x="57" y="13"/>
                    <a:pt x="56" y="16"/>
                  </a:cubicBezTo>
                  <a:cubicBezTo>
                    <a:pt x="56" y="19"/>
                    <a:pt x="54" y="23"/>
                    <a:pt x="51" y="28"/>
                  </a:cubicBezTo>
                  <a:cubicBezTo>
                    <a:pt x="51" y="28"/>
                    <a:pt x="33" y="48"/>
                    <a:pt x="29" y="53"/>
                  </a:cubicBezTo>
                  <a:cubicBezTo>
                    <a:pt x="25" y="57"/>
                    <a:pt x="21" y="59"/>
                    <a:pt x="17" y="59"/>
                  </a:cubicBezTo>
                  <a:cubicBezTo>
                    <a:pt x="13" y="60"/>
                    <a:pt x="9" y="58"/>
                    <a:pt x="5" y="54"/>
                  </a:cubicBezTo>
                  <a:cubicBezTo>
                    <a:pt x="2" y="51"/>
                    <a:pt x="0" y="48"/>
                    <a:pt x="0" y="45"/>
                  </a:cubicBezTo>
                  <a:cubicBezTo>
                    <a:pt x="0" y="42"/>
                    <a:pt x="2" y="38"/>
                    <a:pt x="4" y="3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accent3"/>
                </a:solidFill>
              </a:endParaRPr>
            </a:p>
          </p:txBody>
        </p:sp>
        <p:sp>
          <p:nvSpPr>
            <p:cNvPr id="58" name="Freeform 87">
              <a:extLst>
                <a:ext uri="{FF2B5EF4-FFF2-40B4-BE49-F238E27FC236}">
                  <a16:creationId xmlns:a16="http://schemas.microsoft.com/office/drawing/2014/main" id="{79239B91-4327-43B3-AED5-CB9EC1653B4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4430858">
              <a:off x="4571743" y="5071596"/>
              <a:ext cx="626472" cy="670149"/>
            </a:xfrm>
            <a:custGeom>
              <a:avLst/>
              <a:gdLst>
                <a:gd name="T0" fmla="*/ 0 w 55"/>
                <a:gd name="T1" fmla="*/ 17 h 59"/>
                <a:gd name="T2" fmla="*/ 1 w 55"/>
                <a:gd name="T3" fmla="*/ 11 h 59"/>
                <a:gd name="T4" fmla="*/ 4 w 55"/>
                <a:gd name="T5" fmla="*/ 6 h 59"/>
                <a:gd name="T6" fmla="*/ 7 w 55"/>
                <a:gd name="T7" fmla="*/ 4 h 59"/>
                <a:gd name="T8" fmla="*/ 14 w 55"/>
                <a:gd name="T9" fmla="*/ 0 h 59"/>
                <a:gd name="T10" fmla="*/ 23 w 55"/>
                <a:gd name="T11" fmla="*/ 3 h 59"/>
                <a:gd name="T12" fmla="*/ 31 w 55"/>
                <a:gd name="T13" fmla="*/ 11 h 59"/>
                <a:gd name="T14" fmla="*/ 38 w 55"/>
                <a:gd name="T15" fmla="*/ 20 h 59"/>
                <a:gd name="T16" fmla="*/ 48 w 55"/>
                <a:gd name="T17" fmla="*/ 31 h 59"/>
                <a:gd name="T18" fmla="*/ 55 w 55"/>
                <a:gd name="T19" fmla="*/ 43 h 59"/>
                <a:gd name="T20" fmla="*/ 49 w 55"/>
                <a:gd name="T21" fmla="*/ 55 h 59"/>
                <a:gd name="T22" fmla="*/ 38 w 55"/>
                <a:gd name="T23" fmla="*/ 59 h 59"/>
                <a:gd name="T24" fmla="*/ 33 w 55"/>
                <a:gd name="T25" fmla="*/ 58 h 59"/>
                <a:gd name="T26" fmla="*/ 26 w 55"/>
                <a:gd name="T27" fmla="*/ 53 h 59"/>
                <a:gd name="T28" fmla="*/ 5 w 55"/>
                <a:gd name="T29" fmla="*/ 27 h 59"/>
                <a:gd name="T30" fmla="*/ 0 w 55"/>
                <a:gd name="T31" fmla="*/ 17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55" h="59">
                  <a:moveTo>
                    <a:pt x="0" y="17"/>
                  </a:moveTo>
                  <a:cubicBezTo>
                    <a:pt x="0" y="14"/>
                    <a:pt x="0" y="12"/>
                    <a:pt x="1" y="11"/>
                  </a:cubicBezTo>
                  <a:cubicBezTo>
                    <a:pt x="2" y="9"/>
                    <a:pt x="3" y="8"/>
                    <a:pt x="4" y="6"/>
                  </a:cubicBezTo>
                  <a:cubicBezTo>
                    <a:pt x="6" y="5"/>
                    <a:pt x="7" y="4"/>
                    <a:pt x="7" y="4"/>
                  </a:cubicBezTo>
                  <a:cubicBezTo>
                    <a:pt x="9" y="2"/>
                    <a:pt x="12" y="1"/>
                    <a:pt x="14" y="0"/>
                  </a:cubicBezTo>
                  <a:cubicBezTo>
                    <a:pt x="17" y="0"/>
                    <a:pt x="20" y="1"/>
                    <a:pt x="23" y="3"/>
                  </a:cubicBezTo>
                  <a:cubicBezTo>
                    <a:pt x="26" y="4"/>
                    <a:pt x="29" y="7"/>
                    <a:pt x="31" y="11"/>
                  </a:cubicBezTo>
                  <a:cubicBezTo>
                    <a:pt x="38" y="20"/>
                    <a:pt x="38" y="20"/>
                    <a:pt x="38" y="20"/>
                  </a:cubicBezTo>
                  <a:cubicBezTo>
                    <a:pt x="48" y="31"/>
                    <a:pt x="48" y="31"/>
                    <a:pt x="48" y="31"/>
                  </a:cubicBezTo>
                  <a:cubicBezTo>
                    <a:pt x="52" y="36"/>
                    <a:pt x="54" y="40"/>
                    <a:pt x="55" y="43"/>
                  </a:cubicBezTo>
                  <a:cubicBezTo>
                    <a:pt x="55" y="47"/>
                    <a:pt x="54" y="52"/>
                    <a:pt x="49" y="55"/>
                  </a:cubicBezTo>
                  <a:cubicBezTo>
                    <a:pt x="45" y="58"/>
                    <a:pt x="41" y="59"/>
                    <a:pt x="38" y="59"/>
                  </a:cubicBezTo>
                  <a:cubicBezTo>
                    <a:pt x="37" y="59"/>
                    <a:pt x="35" y="59"/>
                    <a:pt x="33" y="58"/>
                  </a:cubicBezTo>
                  <a:cubicBezTo>
                    <a:pt x="31" y="57"/>
                    <a:pt x="29" y="55"/>
                    <a:pt x="26" y="53"/>
                  </a:cubicBezTo>
                  <a:cubicBezTo>
                    <a:pt x="23" y="50"/>
                    <a:pt x="5" y="27"/>
                    <a:pt x="5" y="27"/>
                  </a:cubicBezTo>
                  <a:cubicBezTo>
                    <a:pt x="2" y="23"/>
                    <a:pt x="0" y="19"/>
                    <a:pt x="0" y="1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accent3"/>
                </a:solidFill>
              </a:endParaRPr>
            </a:p>
          </p:txBody>
        </p:sp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id="{914B34CA-F095-4A51-8BEB-57F6AD53E12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70057" y="0"/>
            <a:ext cx="493921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62864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17">
            <a:extLst>
              <a:ext uri="{FF2B5EF4-FFF2-40B4-BE49-F238E27FC236}">
                <a16:creationId xmlns:a16="http://schemas.microsoft.com/office/drawing/2014/main" id="{BBCDC97D-4C8E-45E8-817E-86E48BB538C7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11787590" y="586292"/>
            <a:ext cx="166423" cy="2538328"/>
          </a:xfrm>
          <a:prstGeom prst="line">
            <a:avLst/>
          </a:prstGeom>
          <a:noFill/>
          <a:ln w="74930">
            <a:solidFill>
              <a:schemeClr val="bg2">
                <a:lumMod val="25000"/>
                <a:lumOff val="75000"/>
              </a:schemeClr>
            </a:solidFill>
            <a:round/>
            <a:headEnd/>
            <a:tailEnd/>
          </a:ln>
          <a:effectLst>
            <a:outerShdw blurRad="63500" dist="26940" dir="5400000" rotWithShape="0">
              <a:srgbClr val="000000">
                <a:alpha val="34998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8" name="Title 37">
            <a:extLst>
              <a:ext uri="{FF2B5EF4-FFF2-40B4-BE49-F238E27FC236}">
                <a16:creationId xmlns:a16="http://schemas.microsoft.com/office/drawing/2014/main" id="{7FFE487D-93E1-4C7D-A36F-86AA42F18F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3343" y="2189602"/>
            <a:ext cx="3965534" cy="1683801"/>
          </a:xfrm>
        </p:spPr>
        <p:txBody>
          <a:bodyPr>
            <a:normAutofit fontScale="90000"/>
          </a:bodyPr>
          <a:lstStyle/>
          <a:p>
            <a:r>
              <a:rPr lang="en-US" dirty="0"/>
              <a:t>Display Your Name Tent</a:t>
            </a: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C2100F54-A3EA-4012-B8F6-8D7386F51B51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1621B6DD-29C1-4FEA-923F-71EA1347694C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6" name="TextBox 11">
            <a:extLst>
              <a:ext uri="{FF2B5EF4-FFF2-40B4-BE49-F238E27FC236}">
                <a16:creationId xmlns:a16="http://schemas.microsoft.com/office/drawing/2014/main" id="{B0F99C05-8899-4CD9-B75B-6AD188CBAB8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78148" y="2124701"/>
            <a:ext cx="3172910" cy="415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85000"/>
              <a:buFont typeface="Wingdings 2" charset="2"/>
              <a:buChar char=""/>
              <a:defRPr sz="2700">
                <a:solidFill>
                  <a:schemeClr val="tx1"/>
                </a:solidFill>
                <a:latin typeface="Georgia" charset="0"/>
                <a:ea typeface="MS PGothic" charset="-128"/>
                <a:cs typeface="ＭＳ Ｐゴシック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charset="2"/>
              <a:buChar char=""/>
              <a:defRPr sz="2200">
                <a:solidFill>
                  <a:schemeClr val="tx2"/>
                </a:solidFill>
                <a:latin typeface="Georgia" charset="0"/>
                <a:ea typeface="MS PGothic" charset="-128"/>
              </a:defRPr>
            </a:lvl2pPr>
            <a:lvl3pPr marL="1143000" indent="-228600">
              <a:spcBef>
                <a:spcPct val="20000"/>
              </a:spcBef>
              <a:buClr>
                <a:srgbClr val="8CADAE"/>
              </a:buClr>
              <a:buSzPct val="75000"/>
              <a:buFont typeface="Wingdings 2" charset="2"/>
              <a:buChar char=""/>
              <a:defRPr sz="2000">
                <a:solidFill>
                  <a:schemeClr val="tx1"/>
                </a:solidFill>
                <a:latin typeface="Georgia" charset="0"/>
                <a:ea typeface="MS PGothic" charset="-128"/>
              </a:defRPr>
            </a:lvl3pPr>
            <a:lvl4pPr marL="1600200" indent="-228600">
              <a:spcBef>
                <a:spcPct val="20000"/>
              </a:spcBef>
              <a:buClr>
                <a:srgbClr val="8C7B70"/>
              </a:buClr>
              <a:buSzPct val="70000"/>
              <a:buFont typeface="Wingdings" charset="2"/>
              <a:buChar char=""/>
              <a:defRPr sz="2000">
                <a:solidFill>
                  <a:schemeClr val="tx2"/>
                </a:solidFill>
                <a:latin typeface="Georgia" charset="0"/>
                <a:ea typeface="MS PGothic" charset="-128"/>
              </a:defRPr>
            </a:lvl4pPr>
            <a:lvl5pPr marL="2057400" indent="-228600">
              <a:spcBef>
                <a:spcPct val="20000"/>
              </a:spcBef>
              <a:buClr>
                <a:srgbClr val="8FB08C"/>
              </a:buClr>
              <a:buChar char="•"/>
              <a:defRPr>
                <a:solidFill>
                  <a:schemeClr val="tx1"/>
                </a:solidFill>
                <a:latin typeface="Georgia" charset="0"/>
                <a:ea typeface="MS PGothic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>
                <a:solidFill>
                  <a:schemeClr val="tx1"/>
                </a:solidFill>
                <a:latin typeface="Georgia" charset="0"/>
                <a:ea typeface="MS PGothic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>
                <a:solidFill>
                  <a:schemeClr val="tx1"/>
                </a:solidFill>
                <a:latin typeface="Georgia" charset="0"/>
                <a:ea typeface="MS PGothic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>
                <a:solidFill>
                  <a:schemeClr val="tx1"/>
                </a:solidFill>
                <a:latin typeface="Georgia" charset="0"/>
                <a:ea typeface="MS PGothic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>
                <a:solidFill>
                  <a:schemeClr val="tx1"/>
                </a:solidFill>
                <a:latin typeface="Georgia" charset="0"/>
                <a:ea typeface="MS PGothic" charset="-128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100">
                <a:solidFill>
                  <a:schemeClr val="tx2"/>
                </a:solidFill>
                <a:latin typeface="Arial" charset="0"/>
              </a:rPr>
              <a:t>Taylar</a:t>
            </a:r>
          </a:p>
        </p:txBody>
      </p:sp>
      <p:sp>
        <p:nvSpPr>
          <p:cNvPr id="7" name="Parallelogram 6">
            <a:extLst>
              <a:ext uri="{FF2B5EF4-FFF2-40B4-BE49-F238E27FC236}">
                <a16:creationId xmlns:a16="http://schemas.microsoft.com/office/drawing/2014/main" id="{20F1B4E5-1AAC-430A-AEA3-B16CEB2DB9BC}"/>
              </a:ext>
            </a:extLst>
          </p:cNvPr>
          <p:cNvSpPr/>
          <p:nvPr/>
        </p:nvSpPr>
        <p:spPr>
          <a:xfrm>
            <a:off x="5045075" y="571119"/>
            <a:ext cx="6794405" cy="2667482"/>
          </a:xfrm>
          <a:prstGeom prst="parallelogram">
            <a:avLst>
              <a:gd name="adj" fmla="val 26865"/>
            </a:avLst>
          </a:prstGeom>
          <a:solidFill>
            <a:schemeClr val="bg2">
              <a:lumMod val="25000"/>
              <a:lumOff val="75000"/>
            </a:schemeClr>
          </a:solidFill>
          <a:ln>
            <a:solidFill>
              <a:schemeClr val="bg2">
                <a:lumMod val="25000"/>
                <a:lumOff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sz="4400" b="1" dirty="0">
              <a:solidFill>
                <a:schemeClr val="bg2"/>
              </a:solidFill>
              <a:latin typeface="Bradley Hand ITC" panose="03070402050302030203" pitchFamily="66" charset="0"/>
            </a:endParaRPr>
          </a:p>
        </p:txBody>
      </p:sp>
      <p:cxnSp>
        <p:nvCxnSpPr>
          <p:cNvPr id="9" name="Straight Connector 20">
            <a:extLst>
              <a:ext uri="{FF2B5EF4-FFF2-40B4-BE49-F238E27FC236}">
                <a16:creationId xmlns:a16="http://schemas.microsoft.com/office/drawing/2014/main" id="{2A4E2D94-59D3-41E6-AE16-D489772CEB99}"/>
              </a:ext>
            </a:extLst>
          </p:cNvPr>
          <p:cNvCxnSpPr>
            <a:cxnSpLocks noChangeShapeType="1"/>
          </p:cNvCxnSpPr>
          <p:nvPr/>
        </p:nvCxnSpPr>
        <p:spPr bwMode="auto">
          <a:xfrm flipV="1">
            <a:off x="11097378" y="3073791"/>
            <a:ext cx="882073" cy="144428"/>
          </a:xfrm>
          <a:prstGeom prst="line">
            <a:avLst/>
          </a:prstGeom>
          <a:noFill/>
          <a:ln w="62230">
            <a:solidFill>
              <a:schemeClr val="bg2">
                <a:lumMod val="25000"/>
                <a:lumOff val="75000"/>
              </a:schemeClr>
            </a:solidFill>
            <a:round/>
            <a:headEnd/>
            <a:tailEnd/>
          </a:ln>
          <a:effectLst>
            <a:outerShdw blurRad="63500" dist="26940" dir="5400000" rotWithShape="0">
              <a:srgbClr val="000000">
                <a:alpha val="34998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8B5EEECB-4997-45EC-8A20-0C4E1E67F6B6}"/>
              </a:ext>
            </a:extLst>
          </p:cNvPr>
          <p:cNvSpPr txBox="1"/>
          <p:nvPr/>
        </p:nvSpPr>
        <p:spPr>
          <a:xfrm>
            <a:off x="8447306" y="2124701"/>
            <a:ext cx="1175152" cy="693570"/>
          </a:xfrm>
          <a:prstGeom prst="rect">
            <a:avLst/>
          </a:prstGeom>
        </p:spPr>
        <p:txBody>
          <a:bodyPr vert="horz" wrap="none" lIns="68580" tIns="34290" rIns="68580" bIns="34290" rtlCol="0" anchor="ctr">
            <a:noAutofit/>
          </a:bodyPr>
          <a:lstStyle/>
          <a:p>
            <a:pPr algn="l"/>
            <a:endParaRPr lang="en-US" sz="1350" dirty="0"/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FCE8703F-C690-494E-8BB4-8947073628EB}"/>
              </a:ext>
            </a:extLst>
          </p:cNvPr>
          <p:cNvSpPr txBox="1"/>
          <p:nvPr/>
        </p:nvSpPr>
        <p:spPr>
          <a:xfrm>
            <a:off x="5624176" y="577192"/>
            <a:ext cx="210794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FFC000"/>
                </a:solidFill>
                <a:latin typeface="Comic Sans MS" panose="030F0702030302020204" pitchFamily="66" charset="0"/>
              </a:rPr>
              <a:t>Educator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BE188484-059F-472F-8BF8-19AC6473AA2F}"/>
              </a:ext>
            </a:extLst>
          </p:cNvPr>
          <p:cNvSpPr txBox="1"/>
          <p:nvPr/>
        </p:nvSpPr>
        <p:spPr>
          <a:xfrm rot="1293333">
            <a:off x="10271630" y="708784"/>
            <a:ext cx="14012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0000FF"/>
                </a:solidFill>
                <a:latin typeface="Baguet Script" panose="020B0604020202020204" pitchFamily="2" charset="0"/>
              </a:rPr>
              <a:t>Mom &amp; Wife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209BFF22-F531-4DFE-AFE9-84AB24171033}"/>
              </a:ext>
            </a:extLst>
          </p:cNvPr>
          <p:cNvSpPr txBox="1"/>
          <p:nvPr/>
        </p:nvSpPr>
        <p:spPr>
          <a:xfrm>
            <a:off x="9347696" y="2864640"/>
            <a:ext cx="181017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err="1">
                <a:solidFill>
                  <a:srgbClr val="669900"/>
                </a:solidFill>
                <a:latin typeface="Broadway" panose="04040905080B02020502" pitchFamily="82" charset="0"/>
              </a:rPr>
              <a:t>Travelista</a:t>
            </a:r>
            <a:endParaRPr lang="en-US" sz="2000" b="1" dirty="0">
              <a:solidFill>
                <a:srgbClr val="669900"/>
              </a:solidFill>
              <a:latin typeface="Broadway" panose="04040905080B02020502" pitchFamily="82" charset="0"/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A1A614B7-EC8B-43AD-9F80-153D38437C0D}"/>
              </a:ext>
            </a:extLst>
          </p:cNvPr>
          <p:cNvSpPr txBox="1"/>
          <p:nvPr/>
        </p:nvSpPr>
        <p:spPr>
          <a:xfrm rot="20576390">
            <a:off x="4968104" y="2667119"/>
            <a:ext cx="17054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FFFF00"/>
                </a:solidFill>
                <a:latin typeface="Congenial SemiBold" panose="020B0604020202020204" pitchFamily="2" charset="0"/>
              </a:rPr>
              <a:t>Foodie</a:t>
            </a:r>
          </a:p>
        </p:txBody>
      </p:sp>
      <p:pic>
        <p:nvPicPr>
          <p:cNvPr id="40" name="Graphic 39" descr="Cruise ship with solid fill">
            <a:extLst>
              <a:ext uri="{FF2B5EF4-FFF2-40B4-BE49-F238E27FC236}">
                <a16:creationId xmlns:a16="http://schemas.microsoft.com/office/drawing/2014/main" id="{8ACA30B0-BC5A-46BF-8FB1-B5517BBD006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011454" y="2387845"/>
            <a:ext cx="693570" cy="693570"/>
          </a:xfrm>
          <a:prstGeom prst="rect">
            <a:avLst/>
          </a:prstGeom>
        </p:spPr>
      </p:pic>
      <p:pic>
        <p:nvPicPr>
          <p:cNvPr id="42" name="Graphic 41" descr="Classroom outline">
            <a:extLst>
              <a:ext uri="{FF2B5EF4-FFF2-40B4-BE49-F238E27FC236}">
                <a16:creationId xmlns:a16="http://schemas.microsoft.com/office/drawing/2014/main" id="{A9ECA868-5700-4649-8121-A043F66D87A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6338858" y="1023373"/>
            <a:ext cx="575110" cy="575110"/>
          </a:xfrm>
          <a:prstGeom prst="rect">
            <a:avLst/>
          </a:prstGeom>
        </p:spPr>
      </p:pic>
      <p:pic>
        <p:nvPicPr>
          <p:cNvPr id="44" name="Picture 43" descr="A group of people posing for a photo&#10;&#10;Description automatically generated with medium confidence">
            <a:extLst>
              <a:ext uri="{FF2B5EF4-FFF2-40B4-BE49-F238E27FC236}">
                <a16:creationId xmlns:a16="http://schemas.microsoft.com/office/drawing/2014/main" id="{F9529FED-3E4D-429D-A5A9-1F10ABAF93B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124678" y="949549"/>
            <a:ext cx="1175152" cy="117515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7" name="Rectangle 46">
            <a:extLst>
              <a:ext uri="{FF2B5EF4-FFF2-40B4-BE49-F238E27FC236}">
                <a16:creationId xmlns:a16="http://schemas.microsoft.com/office/drawing/2014/main" id="{6D698818-F7DC-4A1D-83EB-802573176240}"/>
              </a:ext>
            </a:extLst>
          </p:cNvPr>
          <p:cNvSpPr/>
          <p:nvPr/>
        </p:nvSpPr>
        <p:spPr>
          <a:xfrm>
            <a:off x="6165946" y="1616374"/>
            <a:ext cx="4628578" cy="95450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Bradley Hand ITC" panose="03070402050302030203" pitchFamily="66" charset="0"/>
              </a:rPr>
              <a:t>Dr. Slaughter</a:t>
            </a:r>
            <a:endParaRPr lang="en-US" sz="5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graphicFrame>
        <p:nvGraphicFramePr>
          <p:cNvPr id="49" name="Diagram 48">
            <a:extLst>
              <a:ext uri="{FF2B5EF4-FFF2-40B4-BE49-F238E27FC236}">
                <a16:creationId xmlns:a16="http://schemas.microsoft.com/office/drawing/2014/main" id="{1E0A9B13-2C54-4B3A-A504-F184947A18C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87728941"/>
              </p:ext>
            </p:extLst>
          </p:nvPr>
        </p:nvGraphicFramePr>
        <p:xfrm>
          <a:off x="5231821" y="3430917"/>
          <a:ext cx="6747629" cy="339722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pic>
        <p:nvPicPr>
          <p:cNvPr id="51" name="Graphic 50" descr="Employee badge with solid fill">
            <a:extLst>
              <a:ext uri="{FF2B5EF4-FFF2-40B4-BE49-F238E27FC236}">
                <a16:creationId xmlns:a16="http://schemas.microsoft.com/office/drawing/2014/main" id="{5E899A71-43BA-400B-AF56-F0A5C003C192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5470283" y="4397538"/>
            <a:ext cx="1391325" cy="1391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961914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Rectangle 65">
            <a:extLst>
              <a:ext uri="{FF2B5EF4-FFF2-40B4-BE49-F238E27FC236}">
                <a16:creationId xmlns:a16="http://schemas.microsoft.com/office/drawing/2014/main" id="{09646535-AEF6-4883-A4F9-EEC1F8B431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>
              <a:lumMod val="90000"/>
              <a:lumOff val="1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68" name="Rectangle 67">
            <a:extLst>
              <a:ext uri="{FF2B5EF4-FFF2-40B4-BE49-F238E27FC236}">
                <a16:creationId xmlns:a16="http://schemas.microsoft.com/office/drawing/2014/main" id="{1F6964C7-4422-41D3-BFD7-121069A329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>
            <a:extLst>
              <a:ext uri="{FF2B5EF4-FFF2-40B4-BE49-F238E27FC236}">
                <a16:creationId xmlns:a16="http://schemas.microsoft.com/office/drawing/2014/main" id="{0569CB96-0A96-471A-BF21-CCA92128DBC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>
              <a:lumMod val="90000"/>
              <a:lumOff val="1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72" name="Freeform: Shape 71">
            <a:extLst>
              <a:ext uri="{FF2B5EF4-FFF2-40B4-BE49-F238E27FC236}">
                <a16:creationId xmlns:a16="http://schemas.microsoft.com/office/drawing/2014/main" id="{A5A34984-5CF0-4646-BBCE-D71144386CD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7928406" cy="6858000"/>
          </a:xfrm>
          <a:custGeom>
            <a:avLst/>
            <a:gdLst>
              <a:gd name="connsiteX0" fmla="*/ 0 w 7928406"/>
              <a:gd name="connsiteY0" fmla="*/ 0 h 6858000"/>
              <a:gd name="connsiteX1" fmla="*/ 7127397 w 7928406"/>
              <a:gd name="connsiteY1" fmla="*/ 0 h 6858000"/>
              <a:gd name="connsiteX2" fmla="*/ 7302120 w 7928406"/>
              <a:gd name="connsiteY2" fmla="*/ 279455 h 6858000"/>
              <a:gd name="connsiteX3" fmla="*/ 7928406 w 7928406"/>
              <a:gd name="connsiteY3" fmla="*/ 3061922 h 6858000"/>
              <a:gd name="connsiteX4" fmla="*/ 7746627 w 7928406"/>
              <a:gd name="connsiteY4" fmla="*/ 4515619 h 6858000"/>
              <a:gd name="connsiteX5" fmla="*/ 7201289 w 7928406"/>
              <a:gd name="connsiteY5" fmla="*/ 5969316 h 6858000"/>
              <a:gd name="connsiteX6" fmla="*/ 6608022 w 7928406"/>
              <a:gd name="connsiteY6" fmla="*/ 6777438 h 6858000"/>
              <a:gd name="connsiteX7" fmla="*/ 6529065 w 7928406"/>
              <a:gd name="connsiteY7" fmla="*/ 6858000 h 6858000"/>
              <a:gd name="connsiteX8" fmla="*/ 0 w 7928406"/>
              <a:gd name="connsiteY8" fmla="*/ 6858000 h 6858000"/>
              <a:gd name="connsiteX9" fmla="*/ 0 w 7928406"/>
              <a:gd name="connsiteY9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7928406" h="6858000">
                <a:moveTo>
                  <a:pt x="0" y="0"/>
                </a:moveTo>
                <a:lnTo>
                  <a:pt x="7127397" y="0"/>
                </a:lnTo>
                <a:lnTo>
                  <a:pt x="7302120" y="279455"/>
                </a:lnTo>
                <a:cubicBezTo>
                  <a:pt x="7719644" y="1021447"/>
                  <a:pt x="7928406" y="1948936"/>
                  <a:pt x="7928406" y="3061922"/>
                </a:cubicBezTo>
                <a:cubicBezTo>
                  <a:pt x="7928406" y="3516203"/>
                  <a:pt x="7867813" y="3970483"/>
                  <a:pt x="7746627" y="4515619"/>
                </a:cubicBezTo>
                <a:cubicBezTo>
                  <a:pt x="7595144" y="5030470"/>
                  <a:pt x="7443661" y="5515036"/>
                  <a:pt x="7201289" y="5969316"/>
                </a:cubicBezTo>
                <a:cubicBezTo>
                  <a:pt x="7019510" y="6275955"/>
                  <a:pt x="6820689" y="6544265"/>
                  <a:pt x="6608022" y="6777438"/>
                </a:cubicBezTo>
                <a:lnTo>
                  <a:pt x="6529065" y="6858000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9" name="Title 8">
            <a:extLst>
              <a:ext uri="{FF2B5EF4-FFF2-40B4-BE49-F238E27FC236}">
                <a16:creationId xmlns:a16="http://schemas.microsoft.com/office/drawing/2014/main" id="{1D2D0AE6-85A2-4580-82FC-34C3E38FBF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7190" y="1448807"/>
            <a:ext cx="6622833" cy="2804400"/>
          </a:xfrm>
        </p:spPr>
        <p:txBody>
          <a:bodyPr vert="horz" wrap="square" lIns="0" tIns="0" rIns="0" bIns="0" rtlCol="0" anchor="b" anchorCtr="0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en-US" sz="4800" b="1" spc="-100" dirty="0"/>
              <a:t>Culturally Responsive Teaching</a:t>
            </a:r>
            <a:endParaRPr lang="en-US" sz="4800" spc="-100" dirty="0"/>
          </a:p>
        </p:txBody>
      </p:sp>
      <p:pic>
        <p:nvPicPr>
          <p:cNvPr id="5" name="Picture Placeholder 4" descr="Classroom with solid fill">
            <a:hlinkClick r:id="rId2"/>
            <a:extLst>
              <a:ext uri="{FF2B5EF4-FFF2-40B4-BE49-F238E27FC236}">
                <a16:creationId xmlns:a16="http://schemas.microsoft.com/office/drawing/2014/main" id="{700EADEA-AE58-4F14-BE35-95C161CE8A84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 l="14873" r="14873"/>
          <a:stretch>
            <a:fillRect/>
          </a:stretch>
        </p:blipFill>
        <p:spPr>
          <a:xfrm>
            <a:off x="8364537" y="1222100"/>
            <a:ext cx="3094787" cy="4405137"/>
          </a:xfrm>
          <a:custGeom>
            <a:avLst/>
            <a:gdLst/>
            <a:ahLst/>
            <a:cxnLst/>
            <a:rect l="l" t="t" r="r" b="b"/>
            <a:pathLst>
              <a:path w="5014800" h="5409338">
                <a:moveTo>
                  <a:pt x="0" y="0"/>
                </a:moveTo>
                <a:lnTo>
                  <a:pt x="5014800" y="0"/>
                </a:lnTo>
                <a:lnTo>
                  <a:pt x="5014800" y="5409338"/>
                </a:lnTo>
                <a:lnTo>
                  <a:pt x="0" y="5409338"/>
                </a:lnTo>
                <a:close/>
              </a:path>
            </a:pathLst>
          </a:custGeom>
        </p:spPr>
      </p:pic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AB7D002F-48F7-481B-9D63-9B50F14B8023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>
          <a:xfrm>
            <a:off x="10272713" y="6138000"/>
            <a:ext cx="1187449" cy="720000"/>
          </a:xfrm>
        </p:spPr>
        <p:txBody>
          <a:bodyPr vert="horz" lIns="0" tIns="180000" rIns="0" bIns="180000" rtlCol="0" anchor="ctr">
            <a:normAutofit/>
          </a:bodyPr>
          <a:lstStyle/>
          <a:p>
            <a:pPr algn="r">
              <a:spcAft>
                <a:spcPts val="600"/>
              </a:spcAft>
            </a:pPr>
            <a:fld id="{1621B6DD-29C1-4FEA-923F-71EA1347694C}" type="slidenum">
              <a:rPr lang="en-US">
                <a:solidFill>
                  <a:schemeClr val="tx1"/>
                </a:solidFill>
              </a:rPr>
              <a:pPr algn="r">
                <a:spcAft>
                  <a:spcPts val="600"/>
                </a:spcAft>
              </a:pPr>
              <a:t>3</a:t>
            </a:fld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37620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>
            <a:extLst>
              <a:ext uri="{FF2B5EF4-FFF2-40B4-BE49-F238E27FC236}">
                <a16:creationId xmlns:a16="http://schemas.microsoft.com/office/drawing/2014/main" id="{94C7152E-4B80-47C7-91EC-2F13C12734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71" y="442017"/>
            <a:ext cx="12182429" cy="1477328"/>
          </a:xfrm>
          <a:solidFill>
            <a:srgbClr val="E6CD3A"/>
          </a:solidFill>
        </p:spPr>
        <p:txBody>
          <a:bodyPr/>
          <a:lstStyle/>
          <a:p>
            <a:pPr algn="ctr"/>
            <a:r>
              <a:rPr lang="en-US" b="1" dirty="0"/>
              <a:t>CULTURALLY RESPONSIVE TEACHING INTERVIEW</a:t>
            </a:r>
          </a:p>
        </p:txBody>
      </p:sp>
      <p:pic>
        <p:nvPicPr>
          <p:cNvPr id="3" name="Online Media 2" title="Zaretta Hammond: Culturally Responsive Teaching 101 | #PLtogether">
            <a:hlinkClick r:id="" action="ppaction://media"/>
            <a:extLst>
              <a:ext uri="{FF2B5EF4-FFF2-40B4-BE49-F238E27FC236}">
                <a16:creationId xmlns:a16="http://schemas.microsoft.com/office/drawing/2014/main" id="{16F4CC37-E038-409C-813B-013F05DA28E7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2625376" y="2305999"/>
            <a:ext cx="7286720" cy="41169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94627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>
            <a:extLst>
              <a:ext uri="{FF2B5EF4-FFF2-40B4-BE49-F238E27FC236}">
                <a16:creationId xmlns:a16="http://schemas.microsoft.com/office/drawing/2014/main" id="{94C7152E-4B80-47C7-91EC-2F13C12734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71" y="442017"/>
            <a:ext cx="12182429" cy="1477328"/>
          </a:xfrm>
          <a:solidFill>
            <a:srgbClr val="E6CD3A"/>
          </a:solidFill>
        </p:spPr>
        <p:txBody>
          <a:bodyPr/>
          <a:lstStyle/>
          <a:p>
            <a:pPr algn="ctr"/>
            <a:r>
              <a:rPr lang="en-US" b="1" dirty="0"/>
              <a:t>DEFINING CULTURALLY RESPONSIVE TEACHING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AA8A607-6749-4800-91BF-637175980FFF}"/>
              </a:ext>
            </a:extLst>
          </p:cNvPr>
          <p:cNvSpPr txBox="1"/>
          <p:nvPr/>
        </p:nvSpPr>
        <p:spPr>
          <a:xfrm>
            <a:off x="818148" y="2274838"/>
            <a:ext cx="10166684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EE3524"/>
              </a:buClr>
              <a:buSzTx/>
              <a:buFont typeface="Wingdings" panose="05000000000000000000" pitchFamily="2" charset="2"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/>
                <a:ea typeface="Open Sans" panose="020B0606030504020204" pitchFamily="34" charset="0"/>
                <a:cs typeface="Arial"/>
              </a:rPr>
              <a:t>"Culturally responsive teaching is using the cultural knowledge, prior experiences, and performance styles of diverse students to make learning more appropriate and effective for them; it teaches to and through the strengths of students".  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rial" panose="020B0604020202020204" pitchFamily="34" charset="0"/>
              <a:ea typeface="Open Sans" panose="020B0606030504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D22CC188-136F-4A29-BE59-0C6D3AC75E0D}"/>
              </a:ext>
            </a:extLst>
          </p:cNvPr>
          <p:cNvSpPr txBox="1"/>
          <p:nvPr/>
        </p:nvSpPr>
        <p:spPr>
          <a:xfrm>
            <a:off x="5901490" y="5323938"/>
            <a:ext cx="6093994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Gay, G. (2000).  Preparing for Culturally Responsive Teaching. Journal of Teacher Education, Vol. 5, No. 2, March/April.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950082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9" name="Rectangle 18">
            <a:extLst>
              <a:ext uri="{FF2B5EF4-FFF2-40B4-BE49-F238E27FC236}">
                <a16:creationId xmlns:a16="http://schemas.microsoft.com/office/drawing/2014/main" id="{44A00C45-023C-431E-B774-053A3C686B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6A8151FD-E26B-480E-A623-CFBFE3713A6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>
              <a:lumMod val="90000"/>
              <a:lumOff val="1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23" name="Freeform: Shape 22">
            <a:extLst>
              <a:ext uri="{FF2B5EF4-FFF2-40B4-BE49-F238E27FC236}">
                <a16:creationId xmlns:a16="http://schemas.microsoft.com/office/drawing/2014/main" id="{6BE63264-F1B8-4AB7-AD1C-4180A9D2B1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rot="16200000">
            <a:off x="-342615" y="342615"/>
            <a:ext cx="6858000" cy="6172768"/>
          </a:xfrm>
          <a:custGeom>
            <a:avLst/>
            <a:gdLst>
              <a:gd name="connsiteX0" fmla="*/ 6858000 w 6858000"/>
              <a:gd name="connsiteY0" fmla="*/ 0 h 5780582"/>
              <a:gd name="connsiteX1" fmla="*/ 6858000 w 6858000"/>
              <a:gd name="connsiteY1" fmla="*/ 5780582 h 5780582"/>
              <a:gd name="connsiteX2" fmla="*/ 6766523 w 6858000"/>
              <a:gd name="connsiteY2" fmla="*/ 5777266 h 5780582"/>
              <a:gd name="connsiteX3" fmla="*/ 5437222 w 6858000"/>
              <a:gd name="connsiteY3" fmla="*/ 5734742 h 5780582"/>
              <a:gd name="connsiteX4" fmla="*/ 4440498 w 6858000"/>
              <a:gd name="connsiteY4" fmla="*/ 5734742 h 5780582"/>
              <a:gd name="connsiteX5" fmla="*/ 582209 w 6858000"/>
              <a:gd name="connsiteY5" fmla="*/ 4121983 h 5780582"/>
              <a:gd name="connsiteX6" fmla="*/ 73548 w 6858000"/>
              <a:gd name="connsiteY6" fmla="*/ 3184291 h 5780582"/>
              <a:gd name="connsiteX7" fmla="*/ 0 w 6858000"/>
              <a:gd name="connsiteY7" fmla="*/ 2994994 h 5780582"/>
              <a:gd name="connsiteX8" fmla="*/ 0 w 6858000"/>
              <a:gd name="connsiteY8" fmla="*/ 0 h 5780582"/>
              <a:gd name="connsiteX0" fmla="*/ 6858000 w 6858000"/>
              <a:gd name="connsiteY0" fmla="*/ 0 h 5878098"/>
              <a:gd name="connsiteX1" fmla="*/ 6858000 w 6858000"/>
              <a:gd name="connsiteY1" fmla="*/ 5780582 h 5878098"/>
              <a:gd name="connsiteX2" fmla="*/ 6766523 w 6858000"/>
              <a:gd name="connsiteY2" fmla="*/ 5777266 h 5878098"/>
              <a:gd name="connsiteX3" fmla="*/ 5437222 w 6858000"/>
              <a:gd name="connsiteY3" fmla="*/ 5734742 h 5878098"/>
              <a:gd name="connsiteX4" fmla="*/ 4440498 w 6858000"/>
              <a:gd name="connsiteY4" fmla="*/ 5734742 h 5878098"/>
              <a:gd name="connsiteX5" fmla="*/ 582209 w 6858000"/>
              <a:gd name="connsiteY5" fmla="*/ 4121983 h 5878098"/>
              <a:gd name="connsiteX6" fmla="*/ 73548 w 6858000"/>
              <a:gd name="connsiteY6" fmla="*/ 3184291 h 5878098"/>
              <a:gd name="connsiteX7" fmla="*/ 0 w 6858000"/>
              <a:gd name="connsiteY7" fmla="*/ 2994994 h 5878098"/>
              <a:gd name="connsiteX8" fmla="*/ 0 w 6858000"/>
              <a:gd name="connsiteY8" fmla="*/ 0 h 5878098"/>
              <a:gd name="connsiteX9" fmla="*/ 6858000 w 6858000"/>
              <a:gd name="connsiteY9" fmla="*/ 0 h 5878098"/>
              <a:gd name="connsiteX0" fmla="*/ 6858000 w 6858000"/>
              <a:gd name="connsiteY0" fmla="*/ 0 h 5780582"/>
              <a:gd name="connsiteX1" fmla="*/ 6858000 w 6858000"/>
              <a:gd name="connsiteY1" fmla="*/ 5780582 h 5780582"/>
              <a:gd name="connsiteX2" fmla="*/ 6766523 w 6858000"/>
              <a:gd name="connsiteY2" fmla="*/ 5777266 h 5780582"/>
              <a:gd name="connsiteX3" fmla="*/ 5437222 w 6858000"/>
              <a:gd name="connsiteY3" fmla="*/ 5734742 h 5780582"/>
              <a:gd name="connsiteX4" fmla="*/ 3010841 w 6858000"/>
              <a:gd name="connsiteY4" fmla="*/ 5469518 h 5780582"/>
              <a:gd name="connsiteX5" fmla="*/ 582209 w 6858000"/>
              <a:gd name="connsiteY5" fmla="*/ 4121983 h 5780582"/>
              <a:gd name="connsiteX6" fmla="*/ 73548 w 6858000"/>
              <a:gd name="connsiteY6" fmla="*/ 3184291 h 5780582"/>
              <a:gd name="connsiteX7" fmla="*/ 0 w 6858000"/>
              <a:gd name="connsiteY7" fmla="*/ 2994994 h 5780582"/>
              <a:gd name="connsiteX8" fmla="*/ 0 w 6858000"/>
              <a:gd name="connsiteY8" fmla="*/ 0 h 5780582"/>
              <a:gd name="connsiteX9" fmla="*/ 6858000 w 6858000"/>
              <a:gd name="connsiteY9" fmla="*/ 0 h 5780582"/>
              <a:gd name="connsiteX0" fmla="*/ 6858000 w 6858000"/>
              <a:gd name="connsiteY0" fmla="*/ 0 h 5780582"/>
              <a:gd name="connsiteX1" fmla="*/ 6858000 w 6858000"/>
              <a:gd name="connsiteY1" fmla="*/ 5780582 h 5780582"/>
              <a:gd name="connsiteX2" fmla="*/ 6766523 w 6858000"/>
              <a:gd name="connsiteY2" fmla="*/ 5777266 h 5780582"/>
              <a:gd name="connsiteX3" fmla="*/ 5437222 w 6858000"/>
              <a:gd name="connsiteY3" fmla="*/ 5734742 h 5780582"/>
              <a:gd name="connsiteX4" fmla="*/ 3010841 w 6858000"/>
              <a:gd name="connsiteY4" fmla="*/ 5469518 h 5780582"/>
              <a:gd name="connsiteX5" fmla="*/ 582209 w 6858000"/>
              <a:gd name="connsiteY5" fmla="*/ 4121983 h 5780582"/>
              <a:gd name="connsiteX6" fmla="*/ 73548 w 6858000"/>
              <a:gd name="connsiteY6" fmla="*/ 3184291 h 5780582"/>
              <a:gd name="connsiteX7" fmla="*/ 0 w 6858000"/>
              <a:gd name="connsiteY7" fmla="*/ 2994994 h 5780582"/>
              <a:gd name="connsiteX8" fmla="*/ 0 w 6858000"/>
              <a:gd name="connsiteY8" fmla="*/ 0 h 5780582"/>
              <a:gd name="connsiteX9" fmla="*/ 6858000 w 6858000"/>
              <a:gd name="connsiteY9" fmla="*/ 0 h 5780582"/>
              <a:gd name="connsiteX0" fmla="*/ 6858000 w 6858000"/>
              <a:gd name="connsiteY0" fmla="*/ 0 h 5780582"/>
              <a:gd name="connsiteX1" fmla="*/ 6858000 w 6858000"/>
              <a:gd name="connsiteY1" fmla="*/ 5780582 h 5780582"/>
              <a:gd name="connsiteX2" fmla="*/ 6766523 w 6858000"/>
              <a:gd name="connsiteY2" fmla="*/ 5777266 h 5780582"/>
              <a:gd name="connsiteX3" fmla="*/ 5437222 w 6858000"/>
              <a:gd name="connsiteY3" fmla="*/ 5734742 h 5780582"/>
              <a:gd name="connsiteX4" fmla="*/ 3010841 w 6858000"/>
              <a:gd name="connsiteY4" fmla="*/ 5469518 h 5780582"/>
              <a:gd name="connsiteX5" fmla="*/ 582209 w 6858000"/>
              <a:gd name="connsiteY5" fmla="*/ 4121983 h 5780582"/>
              <a:gd name="connsiteX6" fmla="*/ 73548 w 6858000"/>
              <a:gd name="connsiteY6" fmla="*/ 3184291 h 5780582"/>
              <a:gd name="connsiteX7" fmla="*/ 0 w 6858000"/>
              <a:gd name="connsiteY7" fmla="*/ 2994994 h 5780582"/>
              <a:gd name="connsiteX8" fmla="*/ 0 w 6858000"/>
              <a:gd name="connsiteY8" fmla="*/ 0 h 5780582"/>
              <a:gd name="connsiteX9" fmla="*/ 6858000 w 6858000"/>
              <a:gd name="connsiteY9" fmla="*/ 0 h 5780582"/>
              <a:gd name="connsiteX0" fmla="*/ 6858000 w 6858000"/>
              <a:gd name="connsiteY0" fmla="*/ 0 h 5780582"/>
              <a:gd name="connsiteX1" fmla="*/ 6858000 w 6858000"/>
              <a:gd name="connsiteY1" fmla="*/ 5780582 h 5780582"/>
              <a:gd name="connsiteX2" fmla="*/ 6766523 w 6858000"/>
              <a:gd name="connsiteY2" fmla="*/ 5777266 h 5780582"/>
              <a:gd name="connsiteX3" fmla="*/ 5437222 w 6858000"/>
              <a:gd name="connsiteY3" fmla="*/ 5734742 h 5780582"/>
              <a:gd name="connsiteX4" fmla="*/ 3010841 w 6858000"/>
              <a:gd name="connsiteY4" fmla="*/ 5469518 h 5780582"/>
              <a:gd name="connsiteX5" fmla="*/ 582209 w 6858000"/>
              <a:gd name="connsiteY5" fmla="*/ 4121983 h 5780582"/>
              <a:gd name="connsiteX6" fmla="*/ 0 w 6858000"/>
              <a:gd name="connsiteY6" fmla="*/ 2994994 h 5780582"/>
              <a:gd name="connsiteX7" fmla="*/ 0 w 6858000"/>
              <a:gd name="connsiteY7" fmla="*/ 0 h 5780582"/>
              <a:gd name="connsiteX8" fmla="*/ 6858000 w 6858000"/>
              <a:gd name="connsiteY8" fmla="*/ 0 h 5780582"/>
              <a:gd name="connsiteX0" fmla="*/ 6858000 w 6858000"/>
              <a:gd name="connsiteY0" fmla="*/ 0 h 5780582"/>
              <a:gd name="connsiteX1" fmla="*/ 6858000 w 6858000"/>
              <a:gd name="connsiteY1" fmla="*/ 5780582 h 5780582"/>
              <a:gd name="connsiteX2" fmla="*/ 6766523 w 6858000"/>
              <a:gd name="connsiteY2" fmla="*/ 5777266 h 5780582"/>
              <a:gd name="connsiteX3" fmla="*/ 5437222 w 6858000"/>
              <a:gd name="connsiteY3" fmla="*/ 5734742 h 5780582"/>
              <a:gd name="connsiteX4" fmla="*/ 3010841 w 6858000"/>
              <a:gd name="connsiteY4" fmla="*/ 5469518 h 5780582"/>
              <a:gd name="connsiteX5" fmla="*/ 582209 w 6858000"/>
              <a:gd name="connsiteY5" fmla="*/ 4121983 h 5780582"/>
              <a:gd name="connsiteX6" fmla="*/ 0 w 6858000"/>
              <a:gd name="connsiteY6" fmla="*/ 2994994 h 5780582"/>
              <a:gd name="connsiteX7" fmla="*/ 0 w 6858000"/>
              <a:gd name="connsiteY7" fmla="*/ 0 h 5780582"/>
              <a:gd name="connsiteX8" fmla="*/ 6858000 w 6858000"/>
              <a:gd name="connsiteY8" fmla="*/ 0 h 5780582"/>
              <a:gd name="connsiteX0" fmla="*/ 6858000 w 6858000"/>
              <a:gd name="connsiteY0" fmla="*/ 0 h 5780582"/>
              <a:gd name="connsiteX1" fmla="*/ 6858000 w 6858000"/>
              <a:gd name="connsiteY1" fmla="*/ 5780582 h 5780582"/>
              <a:gd name="connsiteX2" fmla="*/ 6766523 w 6858000"/>
              <a:gd name="connsiteY2" fmla="*/ 5777266 h 5780582"/>
              <a:gd name="connsiteX3" fmla="*/ 5437222 w 6858000"/>
              <a:gd name="connsiteY3" fmla="*/ 5734742 h 5780582"/>
              <a:gd name="connsiteX4" fmla="*/ 3010841 w 6858000"/>
              <a:gd name="connsiteY4" fmla="*/ 5469518 h 5780582"/>
              <a:gd name="connsiteX5" fmla="*/ 959581 w 6858000"/>
              <a:gd name="connsiteY5" fmla="*/ 4373609 h 5780582"/>
              <a:gd name="connsiteX6" fmla="*/ 0 w 6858000"/>
              <a:gd name="connsiteY6" fmla="*/ 2994994 h 5780582"/>
              <a:gd name="connsiteX7" fmla="*/ 0 w 6858000"/>
              <a:gd name="connsiteY7" fmla="*/ 0 h 5780582"/>
              <a:gd name="connsiteX8" fmla="*/ 6858000 w 6858000"/>
              <a:gd name="connsiteY8" fmla="*/ 0 h 5780582"/>
              <a:gd name="connsiteX0" fmla="*/ 6858000 w 6858000"/>
              <a:gd name="connsiteY0" fmla="*/ 0 h 5780582"/>
              <a:gd name="connsiteX1" fmla="*/ 6858000 w 6858000"/>
              <a:gd name="connsiteY1" fmla="*/ 5780582 h 5780582"/>
              <a:gd name="connsiteX2" fmla="*/ 6766523 w 6858000"/>
              <a:gd name="connsiteY2" fmla="*/ 5777266 h 5780582"/>
              <a:gd name="connsiteX3" fmla="*/ 3010841 w 6858000"/>
              <a:gd name="connsiteY3" fmla="*/ 5469518 h 5780582"/>
              <a:gd name="connsiteX4" fmla="*/ 959581 w 6858000"/>
              <a:gd name="connsiteY4" fmla="*/ 4373609 h 5780582"/>
              <a:gd name="connsiteX5" fmla="*/ 0 w 6858000"/>
              <a:gd name="connsiteY5" fmla="*/ 2994994 h 5780582"/>
              <a:gd name="connsiteX6" fmla="*/ 0 w 6858000"/>
              <a:gd name="connsiteY6" fmla="*/ 0 h 5780582"/>
              <a:gd name="connsiteX7" fmla="*/ 6858000 w 6858000"/>
              <a:gd name="connsiteY7" fmla="*/ 0 h 5780582"/>
              <a:gd name="connsiteX0" fmla="*/ 6858000 w 6858000"/>
              <a:gd name="connsiteY0" fmla="*/ 0 h 5780582"/>
              <a:gd name="connsiteX1" fmla="*/ 6858000 w 6858000"/>
              <a:gd name="connsiteY1" fmla="*/ 5780582 h 5780582"/>
              <a:gd name="connsiteX2" fmla="*/ 3010841 w 6858000"/>
              <a:gd name="connsiteY2" fmla="*/ 5469518 h 5780582"/>
              <a:gd name="connsiteX3" fmla="*/ 959581 w 6858000"/>
              <a:gd name="connsiteY3" fmla="*/ 4373609 h 5780582"/>
              <a:gd name="connsiteX4" fmla="*/ 0 w 6858000"/>
              <a:gd name="connsiteY4" fmla="*/ 2994994 h 5780582"/>
              <a:gd name="connsiteX5" fmla="*/ 0 w 6858000"/>
              <a:gd name="connsiteY5" fmla="*/ 0 h 5780582"/>
              <a:gd name="connsiteX6" fmla="*/ 6858000 w 6858000"/>
              <a:gd name="connsiteY6" fmla="*/ 0 h 5780582"/>
              <a:gd name="connsiteX0" fmla="*/ 6858000 w 6858000"/>
              <a:gd name="connsiteY0" fmla="*/ 0 h 5780582"/>
              <a:gd name="connsiteX1" fmla="*/ 6858000 w 6858000"/>
              <a:gd name="connsiteY1" fmla="*/ 5780582 h 5780582"/>
              <a:gd name="connsiteX2" fmla="*/ 3010841 w 6858000"/>
              <a:gd name="connsiteY2" fmla="*/ 5469518 h 5780582"/>
              <a:gd name="connsiteX3" fmla="*/ 959581 w 6858000"/>
              <a:gd name="connsiteY3" fmla="*/ 4373609 h 5780582"/>
              <a:gd name="connsiteX4" fmla="*/ 0 w 6858000"/>
              <a:gd name="connsiteY4" fmla="*/ 2994994 h 5780582"/>
              <a:gd name="connsiteX5" fmla="*/ 0 w 6858000"/>
              <a:gd name="connsiteY5" fmla="*/ 0 h 5780582"/>
              <a:gd name="connsiteX6" fmla="*/ 6858000 w 6858000"/>
              <a:gd name="connsiteY6" fmla="*/ 0 h 5780582"/>
              <a:gd name="connsiteX0" fmla="*/ 6858000 w 6858000"/>
              <a:gd name="connsiteY0" fmla="*/ 0 h 5780582"/>
              <a:gd name="connsiteX1" fmla="*/ 6858000 w 6858000"/>
              <a:gd name="connsiteY1" fmla="*/ 5780582 h 5780582"/>
              <a:gd name="connsiteX2" fmla="*/ 3010841 w 6858000"/>
              <a:gd name="connsiteY2" fmla="*/ 5469518 h 5780582"/>
              <a:gd name="connsiteX3" fmla="*/ 959581 w 6858000"/>
              <a:gd name="connsiteY3" fmla="*/ 4373609 h 5780582"/>
              <a:gd name="connsiteX4" fmla="*/ 0 w 6858000"/>
              <a:gd name="connsiteY4" fmla="*/ 2994994 h 5780582"/>
              <a:gd name="connsiteX5" fmla="*/ 0 w 6858000"/>
              <a:gd name="connsiteY5" fmla="*/ 0 h 5780582"/>
              <a:gd name="connsiteX6" fmla="*/ 6858000 w 6858000"/>
              <a:gd name="connsiteY6" fmla="*/ 0 h 5780582"/>
              <a:gd name="connsiteX0" fmla="*/ 6858000 w 6858000"/>
              <a:gd name="connsiteY0" fmla="*/ 0 h 5780582"/>
              <a:gd name="connsiteX1" fmla="*/ 6858000 w 6858000"/>
              <a:gd name="connsiteY1" fmla="*/ 5780582 h 5780582"/>
              <a:gd name="connsiteX2" fmla="*/ 3264841 w 6858000"/>
              <a:gd name="connsiteY2" fmla="*/ 5442316 h 5780582"/>
              <a:gd name="connsiteX3" fmla="*/ 959581 w 6858000"/>
              <a:gd name="connsiteY3" fmla="*/ 4373609 h 5780582"/>
              <a:gd name="connsiteX4" fmla="*/ 0 w 6858000"/>
              <a:gd name="connsiteY4" fmla="*/ 2994994 h 5780582"/>
              <a:gd name="connsiteX5" fmla="*/ 0 w 6858000"/>
              <a:gd name="connsiteY5" fmla="*/ 0 h 5780582"/>
              <a:gd name="connsiteX6" fmla="*/ 6858000 w 6858000"/>
              <a:gd name="connsiteY6" fmla="*/ 0 h 5780582"/>
              <a:gd name="connsiteX0" fmla="*/ 6858000 w 6858000"/>
              <a:gd name="connsiteY0" fmla="*/ 0 h 5784516"/>
              <a:gd name="connsiteX1" fmla="*/ 6858000 w 6858000"/>
              <a:gd name="connsiteY1" fmla="*/ 5780582 h 5784516"/>
              <a:gd name="connsiteX2" fmla="*/ 3264841 w 6858000"/>
              <a:gd name="connsiteY2" fmla="*/ 5442316 h 5784516"/>
              <a:gd name="connsiteX3" fmla="*/ 959581 w 6858000"/>
              <a:gd name="connsiteY3" fmla="*/ 4373609 h 5784516"/>
              <a:gd name="connsiteX4" fmla="*/ 0 w 6858000"/>
              <a:gd name="connsiteY4" fmla="*/ 2994994 h 5784516"/>
              <a:gd name="connsiteX5" fmla="*/ 0 w 6858000"/>
              <a:gd name="connsiteY5" fmla="*/ 0 h 5784516"/>
              <a:gd name="connsiteX6" fmla="*/ 6858000 w 6858000"/>
              <a:gd name="connsiteY6" fmla="*/ 0 h 57845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858000" h="5784516">
                <a:moveTo>
                  <a:pt x="6858000" y="0"/>
                </a:moveTo>
                <a:lnTo>
                  <a:pt x="6858000" y="5780582"/>
                </a:lnTo>
                <a:cubicBezTo>
                  <a:pt x="4704756" y="5812908"/>
                  <a:pt x="4198884" y="5641214"/>
                  <a:pt x="3264841" y="5442316"/>
                </a:cubicBezTo>
                <a:cubicBezTo>
                  <a:pt x="2330798" y="5243418"/>
                  <a:pt x="1503721" y="4781496"/>
                  <a:pt x="959581" y="4373609"/>
                </a:cubicBezTo>
                <a:cubicBezTo>
                  <a:pt x="415441" y="3965722"/>
                  <a:pt x="198635" y="3573180"/>
                  <a:pt x="0" y="2994994"/>
                </a:cubicBezTo>
                <a:lnTo>
                  <a:pt x="0" y="0"/>
                </a:lnTo>
                <a:lnTo>
                  <a:pt x="6858000" y="0"/>
                </a:lnTo>
                <a:close/>
              </a:path>
            </a:pathLst>
          </a:custGeom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52664" y="619200"/>
            <a:ext cx="5482842" cy="1477328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>
            <a:normAutofit/>
          </a:bodyPr>
          <a:lstStyle/>
          <a:p>
            <a:pPr algn="ctr"/>
            <a:r>
              <a:rPr lang="en-US" dirty="0">
                <a:latin typeface="Adobe Caslon Pro Bold"/>
                <a:cs typeface="Adobe Caslon Pro Bold"/>
              </a:rPr>
              <a:t>What factors may influence our capacity to be responsive?</a:t>
            </a:r>
          </a:p>
        </p:txBody>
      </p:sp>
      <p:pic>
        <p:nvPicPr>
          <p:cNvPr id="3" name="Picture 2" descr="Elderly man waiting for group">
            <a:extLst>
              <a:ext uri="{FF2B5EF4-FFF2-40B4-BE49-F238E27FC236}">
                <a16:creationId xmlns:a16="http://schemas.microsoft.com/office/drawing/2014/main" id="{2675829E-DA60-474A-8651-E5CEA22F801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6198" r="-1" b="-1"/>
          <a:stretch/>
        </p:blipFill>
        <p:spPr>
          <a:xfrm>
            <a:off x="656644" y="2626187"/>
            <a:ext cx="5078861" cy="3180022"/>
          </a:xfrm>
          <a:custGeom>
            <a:avLst/>
            <a:gdLst/>
            <a:ahLst/>
            <a:cxnLst/>
            <a:rect l="l" t="t" r="r" b="b"/>
            <a:pathLst>
              <a:path w="5078861" h="3180022">
                <a:moveTo>
                  <a:pt x="3276428" y="2"/>
                </a:moveTo>
                <a:cubicBezTo>
                  <a:pt x="3304302" y="21"/>
                  <a:pt x="3329599" y="233"/>
                  <a:pt x="3351926" y="662"/>
                </a:cubicBezTo>
                <a:cubicBezTo>
                  <a:pt x="3709493" y="17196"/>
                  <a:pt x="4341946" y="169233"/>
                  <a:pt x="4641167" y="448987"/>
                </a:cubicBezTo>
                <a:cubicBezTo>
                  <a:pt x="4946649" y="631788"/>
                  <a:pt x="5056849" y="1024552"/>
                  <a:pt x="5077430" y="1613913"/>
                </a:cubicBezTo>
                <a:cubicBezTo>
                  <a:pt x="5091263" y="2010042"/>
                  <a:pt x="5005018" y="2303257"/>
                  <a:pt x="4809735" y="2513219"/>
                </a:cubicBezTo>
                <a:cubicBezTo>
                  <a:pt x="4627124" y="2809799"/>
                  <a:pt x="4047725" y="3071868"/>
                  <a:pt x="3654311" y="3133974"/>
                </a:cubicBezTo>
                <a:cubicBezTo>
                  <a:pt x="3260559" y="3186418"/>
                  <a:pt x="2883382" y="3160895"/>
                  <a:pt x="2594283" y="3170991"/>
                </a:cubicBezTo>
                <a:cubicBezTo>
                  <a:pt x="2199182" y="3184788"/>
                  <a:pt x="1533580" y="3188685"/>
                  <a:pt x="1300277" y="3138791"/>
                </a:cubicBezTo>
                <a:cubicBezTo>
                  <a:pt x="1096221" y="3097550"/>
                  <a:pt x="527513" y="2836879"/>
                  <a:pt x="328033" y="2650376"/>
                </a:cubicBezTo>
                <a:cubicBezTo>
                  <a:pt x="128553" y="2463873"/>
                  <a:pt x="18354" y="2071110"/>
                  <a:pt x="1147" y="1578365"/>
                </a:cubicBezTo>
                <a:cubicBezTo>
                  <a:pt x="-16060" y="1085620"/>
                  <a:pt x="163176" y="692423"/>
                  <a:pt x="348823" y="482798"/>
                </a:cubicBezTo>
                <a:cubicBezTo>
                  <a:pt x="640811" y="279132"/>
                  <a:pt x="1347172" y="60997"/>
                  <a:pt x="1607361" y="51911"/>
                </a:cubicBezTo>
                <a:cubicBezTo>
                  <a:pt x="1860322" y="43077"/>
                  <a:pt x="2858319" y="-276"/>
                  <a:pt x="3276428" y="2"/>
                </a:cubicBezTo>
                <a:close/>
              </a:path>
            </a:pathLst>
          </a:custGeom>
        </p:spPr>
      </p:pic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6480000" y="633599"/>
            <a:ext cx="4991962" cy="5135375"/>
          </a:xfrm>
        </p:spPr>
        <p:txBody>
          <a:bodyPr>
            <a:normAutofit/>
          </a:bodyPr>
          <a:lstStyle/>
          <a:p>
            <a:pPr marL="0" indent="0">
              <a:buNone/>
              <a:defRPr/>
            </a:pPr>
            <a:r>
              <a:rPr lang="en-US" dirty="0">
                <a:latin typeface="Adobe Caslon Pro"/>
                <a:cs typeface="Adobe Caslon Pro"/>
              </a:rPr>
              <a:t>“</a:t>
            </a:r>
            <a:r>
              <a:rPr lang="en-US" i="1" dirty="0">
                <a:latin typeface="Adobe Caslon Pro"/>
                <a:cs typeface="Adobe Caslon Pro"/>
              </a:rPr>
              <a:t>Implicit biases </a:t>
            </a:r>
            <a:r>
              <a:rPr lang="en-US" dirty="0">
                <a:latin typeface="Adobe Caslon Pro"/>
                <a:cs typeface="Adobe Caslon Pro"/>
              </a:rPr>
              <a:t>are discriminatory biases based on implicit attitudes or implicit stereotypes. Implicit biases are especially intriguing, and especially problematic, because </a:t>
            </a:r>
            <a:r>
              <a:rPr lang="en-US" b="1" dirty="0">
                <a:latin typeface="Adobe Caslon Pro"/>
                <a:cs typeface="Adobe Caslon Pro"/>
              </a:rPr>
              <a:t>they can produce behavior that diverges from a person’s avowed or endorsed beliefs or principles</a:t>
            </a:r>
            <a:r>
              <a:rPr lang="en-US" dirty="0">
                <a:latin typeface="Adobe Caslon Pro"/>
                <a:cs typeface="Adobe Caslon Pro"/>
              </a:rPr>
              <a:t>.”</a:t>
            </a:r>
          </a:p>
          <a:p>
            <a:pPr marL="0" indent="0">
              <a:buNone/>
              <a:defRPr/>
            </a:pPr>
            <a:r>
              <a:rPr lang="en-US" dirty="0">
                <a:latin typeface="Adobe Caslon Pro"/>
                <a:cs typeface="Adobe Caslon Pro"/>
              </a:rPr>
              <a:t> </a:t>
            </a:r>
          </a:p>
          <a:p>
            <a:pPr marL="0" indent="0">
              <a:buNone/>
              <a:defRPr/>
            </a:pPr>
            <a:r>
              <a:rPr lang="en-US" dirty="0">
                <a:latin typeface="Adobe Caslon Pro"/>
                <a:cs typeface="Adobe Caslon Pro"/>
              </a:rPr>
              <a:t>Anthony G. Greenwald, Linda Hamilton Krieger, “Implicit Bias: Scientific Foundations.” </a:t>
            </a:r>
            <a:r>
              <a:rPr lang="en-US" i="1" dirty="0">
                <a:latin typeface="Adobe Caslon Pro"/>
                <a:cs typeface="Adobe Caslon Pro"/>
              </a:rPr>
              <a:t>California Law Review</a:t>
            </a:r>
            <a:r>
              <a:rPr lang="en-US" dirty="0">
                <a:latin typeface="Adobe Caslon Pro"/>
                <a:cs typeface="Adobe Caslon Pro"/>
              </a:rPr>
              <a:t> 94:4 (July 2006), p. 951.</a:t>
            </a:r>
          </a:p>
          <a:p>
            <a:pPr marL="0" indent="0" defTabSz="914400">
              <a:spcBef>
                <a:spcPts val="0"/>
              </a:spcBef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846697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308119F7-B84E-4EBF-919F-A9B0F6D924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venir Next LT Pro"/>
              <a:ea typeface="+mn-ea"/>
              <a:cs typeface="+mn-cs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DAA17479-17CB-402A-8689-750C6F3858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>
              <a:lumMod val="90000"/>
              <a:lumOff val="1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venir Next LT Pro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BF19C0D-8618-4625-BEF8-D6305428E1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2506" y="619200"/>
            <a:ext cx="3898232" cy="5510138"/>
          </a:xfrm>
        </p:spPr>
        <p:txBody>
          <a:bodyPr anchor="ctr">
            <a:normAutofit/>
          </a:bodyPr>
          <a:lstStyle/>
          <a:p>
            <a:pPr algn="ctr"/>
            <a:r>
              <a:rPr lang="en-US" sz="4800" dirty="0"/>
              <a:t>Implicit Bias Reactions</a:t>
            </a:r>
          </a:p>
        </p:txBody>
      </p:sp>
      <p:sp useBgFill="1">
        <p:nvSpPr>
          <p:cNvPr id="16" name="Freeform: Shape 15">
            <a:extLst>
              <a:ext uri="{FF2B5EF4-FFF2-40B4-BE49-F238E27FC236}">
                <a16:creationId xmlns:a16="http://schemas.microsoft.com/office/drawing/2014/main" id="{F534AA72-89BF-4BB0-B339-DEB9FC7F1BF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382978" y="0"/>
            <a:ext cx="7809022" cy="6858000"/>
          </a:xfrm>
          <a:custGeom>
            <a:avLst/>
            <a:gdLst>
              <a:gd name="connsiteX0" fmla="*/ 27229 w 7809022"/>
              <a:gd name="connsiteY0" fmla="*/ 0 h 6858000"/>
              <a:gd name="connsiteX1" fmla="*/ 7809022 w 7809022"/>
              <a:gd name="connsiteY1" fmla="*/ 0 h 6858000"/>
              <a:gd name="connsiteX2" fmla="*/ 7809022 w 7809022"/>
              <a:gd name="connsiteY2" fmla="*/ 6858000 h 6858000"/>
              <a:gd name="connsiteX3" fmla="*/ 41303 w 7809022"/>
              <a:gd name="connsiteY3" fmla="*/ 6858000 h 6858000"/>
              <a:gd name="connsiteX4" fmla="*/ 41303 w 7809022"/>
              <a:gd name="connsiteY4" fmla="*/ 6822879 h 6858000"/>
              <a:gd name="connsiteX5" fmla="*/ 41303 w 7809022"/>
              <a:gd name="connsiteY5" fmla="*/ 6667752 h 6858000"/>
              <a:gd name="connsiteX6" fmla="*/ 0 w 7809022"/>
              <a:gd name="connsiteY6" fmla="*/ 3813425 h 6858000"/>
              <a:gd name="connsiteX7" fmla="*/ 41303 w 7809022"/>
              <a:gd name="connsiteY7" fmla="*/ 2572413 h 6858000"/>
              <a:gd name="connsiteX8" fmla="*/ 41303 w 7809022"/>
              <a:gd name="connsiteY8" fmla="*/ 1496869 h 6858000"/>
              <a:gd name="connsiteX9" fmla="*/ 41303 w 7809022"/>
              <a:gd name="connsiteY9" fmla="*/ 1083199 h 6858000"/>
              <a:gd name="connsiteX10" fmla="*/ 0 w 7809022"/>
              <a:gd name="connsiteY10" fmla="*/ 545427 h 6858000"/>
              <a:gd name="connsiteX11" fmla="*/ 22153 w 7809022"/>
              <a:gd name="connsiteY11" fmla="*/ 101661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7809022" h="6858000">
                <a:moveTo>
                  <a:pt x="27229" y="0"/>
                </a:moveTo>
                <a:lnTo>
                  <a:pt x="7809022" y="0"/>
                </a:lnTo>
                <a:lnTo>
                  <a:pt x="7809022" y="6858000"/>
                </a:lnTo>
                <a:lnTo>
                  <a:pt x="41303" y="6858000"/>
                </a:lnTo>
                <a:lnTo>
                  <a:pt x="41303" y="6822879"/>
                </a:lnTo>
                <a:cubicBezTo>
                  <a:pt x="41303" y="6760828"/>
                  <a:pt x="41303" y="6709119"/>
                  <a:pt x="41303" y="6667752"/>
                </a:cubicBezTo>
                <a:cubicBezTo>
                  <a:pt x="41303" y="6667752"/>
                  <a:pt x="41303" y="6667752"/>
                  <a:pt x="0" y="3813425"/>
                </a:cubicBezTo>
                <a:cubicBezTo>
                  <a:pt x="0" y="3813425"/>
                  <a:pt x="0" y="3813425"/>
                  <a:pt x="41303" y="2572413"/>
                </a:cubicBezTo>
                <a:cubicBezTo>
                  <a:pt x="41303" y="2572413"/>
                  <a:pt x="41303" y="2572413"/>
                  <a:pt x="41303" y="1496869"/>
                </a:cubicBezTo>
                <a:cubicBezTo>
                  <a:pt x="41303" y="1455502"/>
                  <a:pt x="41303" y="1290034"/>
                  <a:pt x="41303" y="1083199"/>
                </a:cubicBezTo>
                <a:cubicBezTo>
                  <a:pt x="41303" y="876364"/>
                  <a:pt x="0" y="710895"/>
                  <a:pt x="0" y="545427"/>
                </a:cubicBezTo>
                <a:cubicBezTo>
                  <a:pt x="0" y="545427"/>
                  <a:pt x="0" y="545427"/>
                  <a:pt x="22153" y="101661"/>
                </a:cubicBezTo>
                <a:close/>
              </a:path>
            </a:pathLst>
          </a:custGeom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B2827"/>
              </a:solidFill>
              <a:effectLst/>
              <a:uLnTx/>
              <a:uFillTx/>
              <a:latin typeface="Avenir Next LT Pro"/>
              <a:ea typeface="+mn-ea"/>
              <a:cs typeface="+mn-cs"/>
            </a:endParaRPr>
          </a:p>
        </p:txBody>
      </p:sp>
      <p:graphicFrame>
        <p:nvGraphicFramePr>
          <p:cNvPr id="8" name="Content Placeholder 2">
            <a:extLst>
              <a:ext uri="{FF2B5EF4-FFF2-40B4-BE49-F238E27FC236}">
                <a16:creationId xmlns:a16="http://schemas.microsoft.com/office/drawing/2014/main" id="{AAE0A761-DF21-B14B-3228-4E68EAD6538F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5260361" y="728664"/>
          <a:ext cx="6188689" cy="54093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05360175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1" descr="paper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3516" y="1134541"/>
            <a:ext cx="3618690" cy="45889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 descr="paper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708316" y="1134541"/>
            <a:ext cx="3618690" cy="4588918"/>
          </a:xfrm>
          <a:prstGeom prst="rect">
            <a:avLst/>
          </a:prstGeom>
          <a:scene3d>
            <a:camera prst="orthographicFront">
              <a:rot lat="0" lon="10800000" rev="0"/>
            </a:camera>
            <a:lightRig rig="threePt" dir="t"/>
          </a:scene3d>
        </p:spPr>
      </p:pic>
      <p:sp>
        <p:nvSpPr>
          <p:cNvPr id="36868" name="TextBox 3"/>
          <p:cNvSpPr txBox="1">
            <a:spLocks noChangeArrowheads="1"/>
          </p:cNvSpPr>
          <p:nvPr/>
        </p:nvSpPr>
        <p:spPr bwMode="auto">
          <a:xfrm>
            <a:off x="4003715" y="2277541"/>
            <a:ext cx="472003" cy="3668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buClr>
                <a:schemeClr val="accent1"/>
              </a:buClr>
              <a:buSzPct val="80000"/>
              <a:buFont typeface="Wingdings 2" panose="05020102010507070707" pitchFamily="18" charset="2"/>
              <a:buChar char=""/>
              <a:defRPr sz="3200">
                <a:solidFill>
                  <a:schemeClr val="tx1"/>
                </a:solidFill>
                <a:latin typeface="Corbel" panose="020B0503020204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Char char=""/>
              <a:defRPr sz="2800">
                <a:solidFill>
                  <a:schemeClr val="tx1"/>
                </a:solidFill>
                <a:latin typeface="Corbel" panose="020B0503020204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E66C7D"/>
              </a:buClr>
              <a:buFont typeface="Arial" panose="020B0604020202020204" pitchFamily="34" charset="0"/>
              <a:buChar char="▪"/>
              <a:defRPr sz="2400">
                <a:solidFill>
                  <a:schemeClr val="tx1"/>
                </a:solidFill>
                <a:latin typeface="Corbel" panose="020B0503020204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6BB76D"/>
              </a:buClr>
              <a:buFont typeface="Arial" panose="020B0604020202020204" pitchFamily="34" charset="0"/>
              <a:buChar char="▪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E88651"/>
              </a:buClr>
              <a:buFont typeface="Wingdings 3" panose="05040102010807070707" pitchFamily="18" charset="2"/>
              <a:buChar char="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8651"/>
              </a:buClr>
              <a:buFont typeface="Wingdings 3" panose="05040102010807070707" pitchFamily="18" charset="2"/>
              <a:buChar char="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8651"/>
              </a:buClr>
              <a:buFont typeface="Wingdings 3" panose="05040102010807070707" pitchFamily="18" charset="2"/>
              <a:buChar char="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8651"/>
              </a:buClr>
              <a:buFont typeface="Wingdings 3" panose="05040102010807070707" pitchFamily="18" charset="2"/>
              <a:buChar char="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8651"/>
              </a:buClr>
              <a:buFont typeface="Wingdings 3" panose="05040102010807070707" pitchFamily="18" charset="2"/>
              <a:buChar char="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9pPr>
          </a:lstStyle>
          <a:p>
            <a:pPr defTabSz="914400" eaLnBrk="1" fontAlgn="base" hangingPunct="1">
              <a:spcBef>
                <a:spcPct val="0"/>
              </a:spcBef>
              <a:spcAft>
                <a:spcPct val="0"/>
              </a:spcAft>
              <a:buClrTx/>
              <a:buSzTx/>
              <a:buNone/>
              <a:defRPr/>
            </a:pPr>
            <a:endParaRPr lang="en-US" altLang="en-US" sz="1800">
              <a:solidFill>
                <a:prstClr val="black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772974" y="5380691"/>
            <a:ext cx="481873" cy="27699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defTabSz="914400">
              <a:defRPr/>
            </a:pPr>
            <a:r>
              <a:rPr lang="en-US" sz="1200" b="1" dirty="0">
                <a:solidFill>
                  <a:prstClr val="black"/>
                </a:solidFill>
                <a:latin typeface="Corbel"/>
              </a:rPr>
              <a:t>Left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7123669" y="1338808"/>
            <a:ext cx="2360015" cy="276999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 defTabSz="914400">
              <a:defRPr/>
            </a:pPr>
            <a:r>
              <a:rPr lang="en-US" sz="1200" b="1" dirty="0">
                <a:solidFill>
                  <a:prstClr val="white"/>
                </a:solidFill>
                <a:latin typeface="Corbel"/>
              </a:rPr>
              <a:t>What is Culture?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9220914" y="5380692"/>
            <a:ext cx="546634" cy="27699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defTabSz="914400">
              <a:defRPr/>
            </a:pPr>
            <a:r>
              <a:rPr lang="en-US" sz="1200" b="1" dirty="0">
                <a:solidFill>
                  <a:prstClr val="black"/>
                </a:solidFill>
                <a:latin typeface="Corbel"/>
              </a:rPr>
              <a:t>Right</a:t>
            </a:r>
          </a:p>
        </p:txBody>
      </p:sp>
      <p:cxnSp>
        <p:nvCxnSpPr>
          <p:cNvPr id="20" name="Straight Connector 19"/>
          <p:cNvCxnSpPr/>
          <p:nvPr/>
        </p:nvCxnSpPr>
        <p:spPr>
          <a:xfrm>
            <a:off x="3319505" y="1136130"/>
            <a:ext cx="103" cy="4383062"/>
          </a:xfrm>
          <a:prstGeom prst="line">
            <a:avLst/>
          </a:prstGeom>
          <a:ln>
            <a:solidFill>
              <a:srgbClr val="C00000">
                <a:alpha val="33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>
            <a:off x="525294" y="367771"/>
            <a:ext cx="10612875" cy="46166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 defTabSz="914400">
              <a:defRPr/>
            </a:pPr>
            <a:r>
              <a:rPr lang="en-US" sz="2400" dirty="0">
                <a:solidFill>
                  <a:prstClr val="white"/>
                </a:solidFill>
                <a:latin typeface="Corbel"/>
              </a:rPr>
              <a:t>Notebook Entry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DE7BB4EC-73B8-461B-AE37-B6AF022559A3}"/>
              </a:ext>
            </a:extLst>
          </p:cNvPr>
          <p:cNvSpPr txBox="1"/>
          <p:nvPr/>
        </p:nvSpPr>
        <p:spPr>
          <a:xfrm>
            <a:off x="3319505" y="1338808"/>
            <a:ext cx="2360015" cy="276999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 defTabSz="914400">
              <a:defRPr/>
            </a:pPr>
            <a:r>
              <a:rPr lang="en-US" sz="1200" b="1" dirty="0">
                <a:solidFill>
                  <a:prstClr val="white"/>
                </a:solidFill>
                <a:latin typeface="Corbel"/>
              </a:rPr>
              <a:t>Culture Tree and You</a:t>
            </a:r>
          </a:p>
        </p:txBody>
      </p:sp>
    </p:spTree>
    <p:extLst>
      <p:ext uri="{BB962C8B-B14F-4D97-AF65-F5344CB8AC3E}">
        <p14:creationId xmlns:p14="http://schemas.microsoft.com/office/powerpoint/2010/main" val="321983907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What is culture?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D2451E-3285-438B-B188-C22B2A012BF6}" type="slidenum">
              <a:rPr lang="en-US" smtClean="0"/>
              <a:pPr/>
              <a:t>9</a:t>
            </a:fld>
            <a:endParaRPr lang="en-US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69293451"/>
              </p:ext>
            </p:extLst>
          </p:nvPr>
        </p:nvGraphicFramePr>
        <p:xfrm>
          <a:off x="1828800" y="1397001"/>
          <a:ext cx="8382000" cy="44243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" name="Rounded Rectangle 1"/>
          <p:cNvSpPr/>
          <p:nvPr/>
        </p:nvSpPr>
        <p:spPr>
          <a:xfrm>
            <a:off x="2057400" y="1537493"/>
            <a:ext cx="1905000" cy="1222036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Shared by racial groups 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2057400" y="4465750"/>
            <a:ext cx="1905000" cy="1222036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Shared by religious groups </a:t>
            </a:r>
          </a:p>
        </p:txBody>
      </p:sp>
      <p:sp>
        <p:nvSpPr>
          <p:cNvPr id="11" name="Rounded Rectangle 10"/>
          <p:cNvSpPr/>
          <p:nvPr/>
        </p:nvSpPr>
        <p:spPr>
          <a:xfrm>
            <a:off x="8229600" y="1537493"/>
            <a:ext cx="1905000" cy="1222036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Shared by ethnic groups</a:t>
            </a:r>
          </a:p>
        </p:txBody>
      </p:sp>
      <p:sp>
        <p:nvSpPr>
          <p:cNvPr id="14" name="Rounded Rectangle 13"/>
          <p:cNvSpPr/>
          <p:nvPr/>
        </p:nvSpPr>
        <p:spPr>
          <a:xfrm>
            <a:off x="8229600" y="4465750"/>
            <a:ext cx="1905000" cy="1222036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Shared by social groups 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877300" y="6060302"/>
            <a:ext cx="1752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chemeClr val="accent1"/>
                </a:solidFill>
              </a:rPr>
              <a:t>Hammond, 2018</a:t>
            </a:r>
          </a:p>
        </p:txBody>
      </p:sp>
    </p:spTree>
    <p:extLst>
      <p:ext uri="{BB962C8B-B14F-4D97-AF65-F5344CB8AC3E}">
        <p14:creationId xmlns:p14="http://schemas.microsoft.com/office/powerpoint/2010/main" val="3689030825"/>
      </p:ext>
    </p:extLst>
  </p:cSld>
  <p:clrMapOvr>
    <a:masterClrMapping/>
  </p:clrMapOvr>
</p:sld>
</file>

<file path=ppt/theme/theme1.xml><?xml version="1.0" encoding="utf-8"?>
<a:theme xmlns:a="http://schemas.openxmlformats.org/drawingml/2006/main" name="BlobVTI">
  <a:themeElements>
    <a:clrScheme name="Blob V2">
      <a:dk1>
        <a:sysClr val="windowText" lastClr="000000"/>
      </a:dk1>
      <a:lt1>
        <a:sysClr val="window" lastClr="FFFFFF"/>
      </a:lt1>
      <a:dk2>
        <a:srgbClr val="0B2827"/>
      </a:dk2>
      <a:lt2>
        <a:srgbClr val="DAE3E3"/>
      </a:lt2>
      <a:accent1>
        <a:srgbClr val="B495C2"/>
      </a:accent1>
      <a:accent2>
        <a:srgbClr val="767E37"/>
      </a:accent2>
      <a:accent3>
        <a:srgbClr val="8FA3A3"/>
      </a:accent3>
      <a:accent4>
        <a:srgbClr val="CE7F01"/>
      </a:accent4>
      <a:accent5>
        <a:srgbClr val="D15A29"/>
      </a:accent5>
      <a:accent6>
        <a:srgbClr val="B88470"/>
      </a:accent6>
      <a:hlink>
        <a:srgbClr val="B57001"/>
      </a:hlink>
      <a:folHlink>
        <a:srgbClr val="996209"/>
      </a:folHlink>
    </a:clrScheme>
    <a:fontScheme name="Blob">
      <a:majorFont>
        <a:latin typeface="Sagona Book"/>
        <a:ea typeface=""/>
        <a:cs typeface=""/>
      </a:majorFont>
      <a:minorFont>
        <a:latin typeface="Avenir Next LT Pro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lobVTI" id="{06D3AACF-B619-4265-899F-5E2FB3A445D5}" vid="{F5918863-BA1A-4735-81A8-3E7BFBDA8478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8" ma:contentTypeDescription="Create a new document." ma:contentTypeScope="" ma:versionID="22a266b9fa9a230c5a512669d8b298c3">
  <xsd:schema xmlns:xsd="http://www.w3.org/2001/XMLSchema" xmlns:xs="http://www.w3.org/2001/XMLSchema" xmlns:p="http://schemas.microsoft.com/office/2006/metadata/properties" xmlns:ns1="http://schemas.microsoft.com/sharepoint/v3" xmlns:ns2="71af3243-3dd4-4a8d-8c0d-dd76da1f02a5" xmlns:ns3="16c05727-aa75-4e4a-9b5f-8a80a1165891" xmlns:ns4="230e9df3-be65-4c73-a93b-d1236ebd677e" targetNamespace="http://schemas.microsoft.com/office/2006/metadata/properties" ma:root="true" ma:fieldsID="eddc33fff6b14141ee5c74a0d29ea6a1" ns1:_="" ns2:_="" ns3:_="" ns4:_="">
    <xsd:import namespace="http://schemas.microsoft.com/sharepoint/v3"/>
    <xsd:import namespace="71af3243-3dd4-4a8d-8c0d-dd76da1f02a5"/>
    <xsd:import namespace="16c05727-aa75-4e4a-9b5f-8a80a1165891"/>
    <xsd:import namespace="230e9df3-be65-4c73-a93b-d1236ebd677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Status" minOccurs="0"/>
                <xsd:element ref="ns1:_ip_UnifiedCompliancePolicyProperties" minOccurs="0"/>
                <xsd:element ref="ns1:_ip_UnifiedCompliancePolicyUIAction" minOccurs="0"/>
                <xsd:element ref="ns2:Image" minOccurs="0"/>
                <xsd:element ref="ns2:lcf76f155ced4ddcb4097134ff3c332f" minOccurs="0"/>
                <xsd:element ref="ns4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0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21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Status" ma:index="19" nillable="true" ma:displayName="Status" ma:default="Not started" ma:format="Dropdown" ma:internalName="Status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  <xsd:element name="Image" ma:index="22" nillable="true" ma:displayName="Image" ma:format="Image" ma:internalName="Imag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lcf76f155ced4ddcb4097134ff3c332f" ma:index="24" nillable="true" ma:taxonomy="true" ma:internalName="lcf76f155ced4ddcb4097134ff3c332f" ma:taxonomyFieldName="MediaServiceAITags" ma:displayName="Image Tags" ma:readOnly="false" ma:fieldId="{5cf76f15-5ced-4ddc-b409-7134ff3c332f}" ma:taxonomyMulti="true" ma:sspId="e385fb40-52d4-4fae-9c5b-3e8ff8a5878e" ma:termSetId="09814cd3-568e-4e90-9814-8d621ff8fb84" ma:anchorId="00000000-0000-0000-0000-000000000000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30e9df3-be65-4c73-a93b-d1236ebd677e" elementFormDefault="qualified">
    <xsd:import namespace="http://schemas.microsoft.com/office/2006/documentManagement/types"/>
    <xsd:import namespace="http://schemas.microsoft.com/office/infopath/2007/PartnerControls"/>
    <xsd:element name="TaxCatchAll" ma:index="25" nillable="true" ma:displayName="Taxonomy Catch All Column" ma:hidden="true" ma:list="{3f6bfcbc-3db3-4ae6-bd76-326f0798ad28}" ma:internalName="TaxCatchAll" ma:showField="CatchAllData" ma:web="16c05727-aa75-4e4a-9b5f-8a80a116589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tatus xmlns="71af3243-3dd4-4a8d-8c0d-dd76da1f02a5">Not started</Status>
    <_ip_UnifiedCompliancePolicyUIAction xmlns="http://schemas.microsoft.com/sharepoint/v3" xsi:nil="true"/>
    <Image xmlns="71af3243-3dd4-4a8d-8c0d-dd76da1f02a5">
      <Url xsi:nil="true"/>
      <Description xsi:nil="true"/>
    </Image>
    <_ip_UnifiedCompliancePolicyProperties xmlns="http://schemas.microsoft.com/sharepoint/v3" xsi:nil="true"/>
    <lcf76f155ced4ddcb4097134ff3c332f xmlns="71af3243-3dd4-4a8d-8c0d-dd76da1f02a5">
      <Terms xmlns="http://schemas.microsoft.com/office/infopath/2007/PartnerControls"/>
    </lcf76f155ced4ddcb4097134ff3c332f>
    <TaxCatchAll xmlns="230e9df3-be65-4c73-a93b-d1236ebd677e"/>
    <MediaServiceKeyPoints xmlns="71af3243-3dd4-4a8d-8c0d-dd76da1f02a5" xsi:nil="true"/>
  </documentManagement>
</p:properties>
</file>

<file path=customXml/itemProps1.xml><?xml version="1.0" encoding="utf-8"?>
<ds:datastoreItem xmlns:ds="http://schemas.openxmlformats.org/officeDocument/2006/customXml" ds:itemID="{D28B08B8-C3E9-4A9F-B5DD-34D490AC950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71af3243-3dd4-4a8d-8c0d-dd76da1f02a5"/>
    <ds:schemaRef ds:uri="16c05727-aa75-4e4a-9b5f-8a80a1165891"/>
    <ds:schemaRef ds:uri="230e9df3-be65-4c73-a93b-d1236ebd677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1760681D-E858-4FCC-ACDF-E8F8408B9221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92204B39-6EAA-4677-8C8D-C27F01CF8A37}">
  <ds:schemaRefs>
    <ds:schemaRef ds:uri="http://purl.org/dc/elements/1.1/"/>
    <ds:schemaRef ds:uri="http://schemas.microsoft.com/office/2006/metadata/properties"/>
    <ds:schemaRef ds:uri="http://schemas.microsoft.com/office/infopath/2007/PartnerControls"/>
    <ds:schemaRef ds:uri="http://schemas.microsoft.com/sharepoint/v3"/>
    <ds:schemaRef ds:uri="http://schemas.openxmlformats.org/package/2006/metadata/core-properties"/>
    <ds:schemaRef ds:uri="http://purl.org/dc/terms/"/>
    <ds:schemaRef ds:uri="http://schemas.microsoft.com/office/2006/documentManagement/types"/>
    <ds:schemaRef ds:uri="230e9df3-be65-4c73-a93b-d1236ebd677e"/>
    <ds:schemaRef ds:uri="http://purl.org/dc/dcmitype/"/>
    <ds:schemaRef ds:uri="16c05727-aa75-4e4a-9b5f-8a80a1165891"/>
    <ds:schemaRef ds:uri="71af3243-3dd4-4a8d-8c0d-dd76da1f02a5"/>
    <ds:schemaRef ds:uri="http://www.w3.org/XML/1998/namespace"/>
  </ds:schemaRefs>
</ds:datastoreItem>
</file>

<file path=docMetadata/LabelInfo.xml><?xml version="1.0" encoding="utf-8"?>
<clbl:labelList xmlns:clbl="http://schemas.microsoft.com/office/2020/mipLabelMetadata">
  <clbl:label id="{72f988bf-86f1-41af-91ab-2d7cd011db47}" enabled="0" method="" siteId="{72f988bf-86f1-41af-91ab-2d7cd011db47}" removed="1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3079</TotalTime>
  <Words>402</Words>
  <Application>Microsoft Office PowerPoint</Application>
  <PresentationFormat>Widescreen</PresentationFormat>
  <Paragraphs>68</Paragraphs>
  <Slides>12</Slides>
  <Notes>8</Notes>
  <HiddenSlides>0</HiddenSlides>
  <MMClips>1</MMClips>
  <ScaleCrop>false</ScaleCrop>
  <HeadingPairs>
    <vt:vector size="6" baseType="variant">
      <vt:variant>
        <vt:lpstr>Fonts Used</vt:lpstr>
      </vt:variant>
      <vt:variant>
        <vt:i4>18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31" baseType="lpstr">
      <vt:lpstr>Adobe Caslon Pro</vt:lpstr>
      <vt:lpstr>Adobe Caslon Pro Bold</vt:lpstr>
      <vt:lpstr>Arial</vt:lpstr>
      <vt:lpstr>Avenir Next LT Pro</vt:lpstr>
      <vt:lpstr>Baguet Script</vt:lpstr>
      <vt:lpstr>Bradley Hand ITC</vt:lpstr>
      <vt:lpstr>Broadway</vt:lpstr>
      <vt:lpstr>Calibri</vt:lpstr>
      <vt:lpstr>Comic Sans MS</vt:lpstr>
      <vt:lpstr>Congenial SemiBold</vt:lpstr>
      <vt:lpstr>Corbel</vt:lpstr>
      <vt:lpstr>Franklin Gothic Medium</vt:lpstr>
      <vt:lpstr>Georgia</vt:lpstr>
      <vt:lpstr>Rockwell</vt:lpstr>
      <vt:lpstr>Sagona Book</vt:lpstr>
      <vt:lpstr>The Hand Extrablack</vt:lpstr>
      <vt:lpstr>Wingdings</vt:lpstr>
      <vt:lpstr>Wingdings 2</vt:lpstr>
      <vt:lpstr>BlobVTI</vt:lpstr>
      <vt:lpstr>PowerPoint Presentation</vt:lpstr>
      <vt:lpstr>Display Your Name Tent</vt:lpstr>
      <vt:lpstr>Culturally Responsive Teaching</vt:lpstr>
      <vt:lpstr>CULTURALLY RESPONSIVE TEACHING INTERVIEW</vt:lpstr>
      <vt:lpstr>DEFINING CULTURALLY RESPONSIVE TEACHING</vt:lpstr>
      <vt:lpstr>What factors may influence our capacity to be responsive?</vt:lpstr>
      <vt:lpstr>Implicit Bias Reactions</vt:lpstr>
      <vt:lpstr>PowerPoint Presentation</vt:lpstr>
      <vt:lpstr>What is culture?</vt:lpstr>
      <vt:lpstr>Culture Tree </vt:lpstr>
      <vt:lpstr>Culture Tree and You . . . </vt:lpstr>
      <vt:lpstr>COURSE SCHEDULE SECTION 0M02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Angela Slaughter</dc:creator>
  <cp:lastModifiedBy>Angela Slaughter</cp:lastModifiedBy>
  <cp:revision>15</cp:revision>
  <dcterms:created xsi:type="dcterms:W3CDTF">2022-01-12T05:31:20Z</dcterms:created>
  <dcterms:modified xsi:type="dcterms:W3CDTF">2022-04-13T20:26:37Z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