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2"/>
  </p:notesMasterIdLst>
  <p:handoutMasterIdLst>
    <p:handoutMasterId r:id="rId23"/>
  </p:handoutMasterIdLst>
  <p:sldIdLst>
    <p:sldId id="261" r:id="rId5"/>
    <p:sldId id="468" r:id="rId6"/>
    <p:sldId id="473" r:id="rId7"/>
    <p:sldId id="499" r:id="rId8"/>
    <p:sldId id="496" r:id="rId9"/>
    <p:sldId id="490" r:id="rId10"/>
    <p:sldId id="491" r:id="rId11"/>
    <p:sldId id="497" r:id="rId12"/>
    <p:sldId id="498" r:id="rId13"/>
    <p:sldId id="477" r:id="rId14"/>
    <p:sldId id="500" r:id="rId15"/>
    <p:sldId id="501" r:id="rId16"/>
    <p:sldId id="502" r:id="rId17"/>
    <p:sldId id="503" r:id="rId18"/>
    <p:sldId id="504" r:id="rId19"/>
    <p:sldId id="486" r:id="rId20"/>
    <p:sldId id="4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66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2337" autoAdjust="0"/>
  </p:normalViewPr>
  <p:slideViewPr>
    <p:cSldViewPr snapToGrid="0">
      <p:cViewPr varScale="1">
        <p:scale>
          <a:sx n="105" d="100"/>
          <a:sy n="105" d="100"/>
        </p:scale>
        <p:origin x="96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626C1ED-E242-466B-94C6-0A2CD0611D01}"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CF335F4D-7B89-4BEF-ADC8-4D51214BC133}">
      <dgm:prSet phldrT="[Text]"/>
      <dgm:spPr/>
      <dgm:t>
        <a:bodyPr/>
        <a:lstStyle/>
        <a:p>
          <a:pPr>
            <a:buFont typeface="Arial" panose="020B0604020202020204" pitchFamily="34" charset="0"/>
            <a:buChar char="•"/>
          </a:pPr>
          <a:r>
            <a:rPr lang="en-US" b="1" dirty="0">
              <a:latin typeface="Congenial SemiBold" panose="02000503040000020004" pitchFamily="2" charset="0"/>
            </a:rPr>
            <a:t>Create a Name Tent</a:t>
          </a:r>
          <a:endParaRPr lang="en-US" dirty="0"/>
        </a:p>
      </dgm:t>
    </dgm:pt>
    <dgm:pt modelId="{BBFB5907-F1B1-4808-B5C8-C76A76E1531B}" type="parTrans" cxnId="{986D3AD6-58F9-4DFF-A436-09B48512CEC1}">
      <dgm:prSet/>
      <dgm:spPr/>
      <dgm:t>
        <a:bodyPr/>
        <a:lstStyle/>
        <a:p>
          <a:endParaRPr lang="en-US"/>
        </a:p>
      </dgm:t>
    </dgm:pt>
    <dgm:pt modelId="{51769C79-86F3-4EA9-A6C0-300916E8E021}" type="sibTrans" cxnId="{986D3AD6-58F9-4DFF-A436-09B48512CEC1}">
      <dgm:prSet/>
      <dgm:spPr/>
      <dgm:t>
        <a:bodyPr/>
        <a:lstStyle/>
        <a:p>
          <a:endParaRPr lang="en-US"/>
        </a:p>
      </dgm:t>
    </dgm:pt>
    <dgm:pt modelId="{691476D5-F05B-4CEC-8938-777377DC1486}">
      <dgm:prSet/>
      <dgm:spPr/>
      <dgm:t>
        <a:bodyPr/>
        <a:lstStyle/>
        <a:p>
          <a:r>
            <a:rPr lang="en-US" b="1" dirty="0">
              <a:latin typeface="Congenial SemiBold" panose="02000503040000020004" pitchFamily="2" charset="0"/>
            </a:rPr>
            <a:t>Display Name Tents During Class</a:t>
          </a:r>
        </a:p>
      </dgm:t>
    </dgm:pt>
    <dgm:pt modelId="{F2B38F0D-2613-491D-96A7-5DD0CE68EB5D}" type="parTrans" cxnId="{30176094-5420-4922-B6B3-093AD1B9950B}">
      <dgm:prSet/>
      <dgm:spPr/>
      <dgm:t>
        <a:bodyPr/>
        <a:lstStyle/>
        <a:p>
          <a:endParaRPr lang="en-US"/>
        </a:p>
      </dgm:t>
    </dgm:pt>
    <dgm:pt modelId="{30F489E6-E1FA-460E-A15A-0233DD17AE86}" type="sibTrans" cxnId="{30176094-5420-4922-B6B3-093AD1B9950B}">
      <dgm:prSet/>
      <dgm:spPr/>
      <dgm:t>
        <a:bodyPr/>
        <a:lstStyle/>
        <a:p>
          <a:endParaRPr lang="en-US"/>
        </a:p>
      </dgm:t>
    </dgm:pt>
    <dgm:pt modelId="{01250790-36B2-4306-A1DB-D97EF9437F98}">
      <dgm:prSet phldrT="[Text]"/>
      <dgm:spPr/>
      <dgm:t>
        <a:bodyPr/>
        <a:lstStyle/>
        <a:p>
          <a:pPr>
            <a:buFont typeface="Arial" panose="020B0604020202020204" pitchFamily="34" charset="0"/>
            <a:buChar char="•"/>
          </a:pPr>
          <a:r>
            <a:rPr lang="en-US" b="1" dirty="0">
              <a:latin typeface="Congenial SemiBold" panose="02000503040000020004" pitchFamily="2" charset="0"/>
            </a:rPr>
            <a:t>Include name and pictures, words, and/or phrases that represent you!</a:t>
          </a:r>
          <a:endParaRPr lang="en-US" dirty="0"/>
        </a:p>
      </dgm:t>
    </dgm:pt>
    <dgm:pt modelId="{32E6F8F2-A958-4E7A-A78A-4E8C3B36D45A}" type="parTrans" cxnId="{F457A936-223F-4B9E-BA9E-D3C01BCFEF2A}">
      <dgm:prSet/>
      <dgm:spPr/>
      <dgm:t>
        <a:bodyPr/>
        <a:lstStyle/>
        <a:p>
          <a:endParaRPr lang="en-US"/>
        </a:p>
      </dgm:t>
    </dgm:pt>
    <dgm:pt modelId="{1CD9447A-EB38-4EEB-A265-3D1174A4EEDC}" type="sibTrans" cxnId="{F457A936-223F-4B9E-BA9E-D3C01BCFEF2A}">
      <dgm:prSet/>
      <dgm:spPr/>
      <dgm:t>
        <a:bodyPr/>
        <a:lstStyle/>
        <a:p>
          <a:endParaRPr lang="en-US"/>
        </a:p>
      </dgm:t>
    </dgm:pt>
    <dgm:pt modelId="{C3CAD900-A49B-42A6-9F48-4016C7DE9D9A}">
      <dgm:prSet/>
      <dgm:spPr/>
      <dgm:t>
        <a:bodyPr/>
        <a:lstStyle/>
        <a:p>
          <a:r>
            <a:rPr lang="en-US" b="1" dirty="0">
              <a:latin typeface="Congenial SemiBold" panose="02000503040000020004" pitchFamily="2" charset="0"/>
            </a:rPr>
            <a:t>Helps us get to know each other!</a:t>
          </a:r>
        </a:p>
      </dgm:t>
    </dgm:pt>
    <dgm:pt modelId="{B1DE7474-6124-4EDD-B2D2-BC141649AE4C}" type="parTrans" cxnId="{0ED4FD3F-3494-49FC-AD41-5A420C09A9A6}">
      <dgm:prSet/>
      <dgm:spPr/>
      <dgm:t>
        <a:bodyPr/>
        <a:lstStyle/>
        <a:p>
          <a:endParaRPr lang="en-US"/>
        </a:p>
      </dgm:t>
    </dgm:pt>
    <dgm:pt modelId="{BF9C25F4-3E9D-43D6-B029-6E17F2031513}" type="sibTrans" cxnId="{0ED4FD3F-3494-49FC-AD41-5A420C09A9A6}">
      <dgm:prSet/>
      <dgm:spPr/>
      <dgm:t>
        <a:bodyPr/>
        <a:lstStyle/>
        <a:p>
          <a:endParaRPr lang="en-US"/>
        </a:p>
      </dgm:t>
    </dgm:pt>
    <dgm:pt modelId="{44BA71D9-62C0-4BB0-9398-3D021AD0DB7E}" type="pres">
      <dgm:prSet presAssocID="{F626C1ED-E242-466B-94C6-0A2CD0611D01}" presName="Name0" presStyleCnt="0">
        <dgm:presLayoutVars>
          <dgm:chMax val="7"/>
          <dgm:chPref val="7"/>
          <dgm:dir/>
        </dgm:presLayoutVars>
      </dgm:prSet>
      <dgm:spPr/>
    </dgm:pt>
    <dgm:pt modelId="{ECC1B699-5F23-4DFC-AD6F-3228BBBFE9AA}" type="pres">
      <dgm:prSet presAssocID="{F626C1ED-E242-466B-94C6-0A2CD0611D01}" presName="Name1" presStyleCnt="0"/>
      <dgm:spPr/>
    </dgm:pt>
    <dgm:pt modelId="{479DA745-FC0C-4C90-9A07-0061F0D3FB6B}" type="pres">
      <dgm:prSet presAssocID="{F626C1ED-E242-466B-94C6-0A2CD0611D01}" presName="cycle" presStyleCnt="0"/>
      <dgm:spPr/>
    </dgm:pt>
    <dgm:pt modelId="{08CD53E3-D9D8-4E09-9BA7-4D17611DDBBD}" type="pres">
      <dgm:prSet presAssocID="{F626C1ED-E242-466B-94C6-0A2CD0611D01}" presName="srcNode" presStyleLbl="node1" presStyleIdx="0" presStyleCnt="2"/>
      <dgm:spPr/>
    </dgm:pt>
    <dgm:pt modelId="{A34F06BE-7EC9-4B1F-AFF5-C7421C08A974}" type="pres">
      <dgm:prSet presAssocID="{F626C1ED-E242-466B-94C6-0A2CD0611D01}" presName="conn" presStyleLbl="parChTrans1D2" presStyleIdx="0" presStyleCnt="1"/>
      <dgm:spPr/>
    </dgm:pt>
    <dgm:pt modelId="{509A1F97-7F99-4592-A705-F289F21C3EA1}" type="pres">
      <dgm:prSet presAssocID="{F626C1ED-E242-466B-94C6-0A2CD0611D01}" presName="extraNode" presStyleLbl="node1" presStyleIdx="0" presStyleCnt="2"/>
      <dgm:spPr/>
    </dgm:pt>
    <dgm:pt modelId="{2E86755A-3E20-4B6C-8246-A82638592335}" type="pres">
      <dgm:prSet presAssocID="{F626C1ED-E242-466B-94C6-0A2CD0611D01}" presName="dstNode" presStyleLbl="node1" presStyleIdx="0" presStyleCnt="2"/>
      <dgm:spPr/>
    </dgm:pt>
    <dgm:pt modelId="{973953CC-8F21-4952-8D7F-81B8E7012BED}" type="pres">
      <dgm:prSet presAssocID="{CF335F4D-7B89-4BEF-ADC8-4D51214BC133}" presName="text_1" presStyleLbl="node1" presStyleIdx="0" presStyleCnt="2">
        <dgm:presLayoutVars>
          <dgm:bulletEnabled val="1"/>
        </dgm:presLayoutVars>
      </dgm:prSet>
      <dgm:spPr/>
    </dgm:pt>
    <dgm:pt modelId="{57FB2ACB-C4FE-4402-B61E-59FB141073C8}" type="pres">
      <dgm:prSet presAssocID="{CF335F4D-7B89-4BEF-ADC8-4D51214BC133}" presName="accent_1" presStyleCnt="0"/>
      <dgm:spPr/>
    </dgm:pt>
    <dgm:pt modelId="{499529EE-D946-4719-A634-5A97C38B0928}" type="pres">
      <dgm:prSet presAssocID="{CF335F4D-7B89-4BEF-ADC8-4D51214BC133}" presName="accentRepeatNode" presStyleLbl="solidFgAcc1" presStyleIdx="0" presStyleCnt="2"/>
      <dgm:spPr/>
    </dgm:pt>
    <dgm:pt modelId="{60E9305C-0423-40FD-9698-65CAD8927416}" type="pres">
      <dgm:prSet presAssocID="{691476D5-F05B-4CEC-8938-777377DC1486}" presName="text_2" presStyleLbl="node1" presStyleIdx="1" presStyleCnt="2">
        <dgm:presLayoutVars>
          <dgm:bulletEnabled val="1"/>
        </dgm:presLayoutVars>
      </dgm:prSet>
      <dgm:spPr/>
    </dgm:pt>
    <dgm:pt modelId="{9F07CDBB-D861-45C5-889A-5B111C64D389}" type="pres">
      <dgm:prSet presAssocID="{691476D5-F05B-4CEC-8938-777377DC1486}" presName="accent_2" presStyleCnt="0"/>
      <dgm:spPr/>
    </dgm:pt>
    <dgm:pt modelId="{C9697CBA-26BE-4BA3-9534-FC32CEDCBCF8}" type="pres">
      <dgm:prSet presAssocID="{691476D5-F05B-4CEC-8938-777377DC1486}" presName="accentRepeatNode" presStyleLbl="solidFgAcc1" presStyleIdx="1" presStyleCnt="2"/>
      <dgm:spPr/>
    </dgm:pt>
  </dgm:ptLst>
  <dgm:cxnLst>
    <dgm:cxn modelId="{F457A936-223F-4B9E-BA9E-D3C01BCFEF2A}" srcId="{CF335F4D-7B89-4BEF-ADC8-4D51214BC133}" destId="{01250790-36B2-4306-A1DB-D97EF9437F98}" srcOrd="0" destOrd="0" parTransId="{32E6F8F2-A958-4E7A-A78A-4E8C3B36D45A}" sibTransId="{1CD9447A-EB38-4EEB-A265-3D1174A4EEDC}"/>
    <dgm:cxn modelId="{0ED4FD3F-3494-49FC-AD41-5A420C09A9A6}" srcId="{691476D5-F05B-4CEC-8938-777377DC1486}" destId="{C3CAD900-A49B-42A6-9F48-4016C7DE9D9A}" srcOrd="0" destOrd="0" parTransId="{B1DE7474-6124-4EDD-B2D2-BC141649AE4C}" sibTransId="{BF9C25F4-3E9D-43D6-B029-6E17F2031513}"/>
    <dgm:cxn modelId="{993C465F-2C1C-4749-A627-8646A3C8F593}" type="presOf" srcId="{C3CAD900-A49B-42A6-9F48-4016C7DE9D9A}" destId="{60E9305C-0423-40FD-9698-65CAD8927416}" srcOrd="0" destOrd="1" presId="urn:microsoft.com/office/officeart/2008/layout/VerticalCurvedList"/>
    <dgm:cxn modelId="{5610064E-BDE6-47FA-8079-47E82E737F22}" type="presOf" srcId="{01250790-36B2-4306-A1DB-D97EF9437F98}" destId="{973953CC-8F21-4952-8D7F-81B8E7012BED}" srcOrd="0" destOrd="1" presId="urn:microsoft.com/office/officeart/2008/layout/VerticalCurvedList"/>
    <dgm:cxn modelId="{5F7AC093-991E-4DB7-B455-91BB5DEBB487}" type="presOf" srcId="{691476D5-F05B-4CEC-8938-777377DC1486}" destId="{60E9305C-0423-40FD-9698-65CAD8927416}" srcOrd="0" destOrd="0" presId="urn:microsoft.com/office/officeart/2008/layout/VerticalCurvedList"/>
    <dgm:cxn modelId="{30176094-5420-4922-B6B3-093AD1B9950B}" srcId="{F626C1ED-E242-466B-94C6-0A2CD0611D01}" destId="{691476D5-F05B-4CEC-8938-777377DC1486}" srcOrd="1" destOrd="0" parTransId="{F2B38F0D-2613-491D-96A7-5DD0CE68EB5D}" sibTransId="{30F489E6-E1FA-460E-A15A-0233DD17AE86}"/>
    <dgm:cxn modelId="{B93DF5BE-E8AC-4A76-A0FE-A7F33F3B5A96}" type="presOf" srcId="{CF335F4D-7B89-4BEF-ADC8-4D51214BC133}" destId="{973953CC-8F21-4952-8D7F-81B8E7012BED}" srcOrd="0" destOrd="0" presId="urn:microsoft.com/office/officeart/2008/layout/VerticalCurvedList"/>
    <dgm:cxn modelId="{2DD0F2C6-B224-4785-9ABB-E819FDF1E4EC}" type="presOf" srcId="{1CD9447A-EB38-4EEB-A265-3D1174A4EEDC}" destId="{A34F06BE-7EC9-4B1F-AFF5-C7421C08A974}" srcOrd="0" destOrd="0" presId="urn:microsoft.com/office/officeart/2008/layout/VerticalCurvedList"/>
    <dgm:cxn modelId="{986D3AD6-58F9-4DFF-A436-09B48512CEC1}" srcId="{F626C1ED-E242-466B-94C6-0A2CD0611D01}" destId="{CF335F4D-7B89-4BEF-ADC8-4D51214BC133}" srcOrd="0" destOrd="0" parTransId="{BBFB5907-F1B1-4808-B5C8-C76A76E1531B}" sibTransId="{51769C79-86F3-4EA9-A6C0-300916E8E021}"/>
    <dgm:cxn modelId="{A7BA66F2-7AE9-4818-B396-C58C0EC8F8C8}" type="presOf" srcId="{F626C1ED-E242-466B-94C6-0A2CD0611D01}" destId="{44BA71D9-62C0-4BB0-9398-3D021AD0DB7E}" srcOrd="0" destOrd="0" presId="urn:microsoft.com/office/officeart/2008/layout/VerticalCurvedList"/>
    <dgm:cxn modelId="{84EEC4ED-AEDD-4BED-934D-487D51DA3192}" type="presParOf" srcId="{44BA71D9-62C0-4BB0-9398-3D021AD0DB7E}" destId="{ECC1B699-5F23-4DFC-AD6F-3228BBBFE9AA}" srcOrd="0" destOrd="0" presId="urn:microsoft.com/office/officeart/2008/layout/VerticalCurvedList"/>
    <dgm:cxn modelId="{A1C061E3-0C14-49D1-BC48-60F203041C50}" type="presParOf" srcId="{ECC1B699-5F23-4DFC-AD6F-3228BBBFE9AA}" destId="{479DA745-FC0C-4C90-9A07-0061F0D3FB6B}" srcOrd="0" destOrd="0" presId="urn:microsoft.com/office/officeart/2008/layout/VerticalCurvedList"/>
    <dgm:cxn modelId="{26CBB05D-B519-4923-9B1B-823DFD04E36E}" type="presParOf" srcId="{479DA745-FC0C-4C90-9A07-0061F0D3FB6B}" destId="{08CD53E3-D9D8-4E09-9BA7-4D17611DDBBD}" srcOrd="0" destOrd="0" presId="urn:microsoft.com/office/officeart/2008/layout/VerticalCurvedList"/>
    <dgm:cxn modelId="{08CA8D1B-ED52-4F17-82AE-97A586025DF7}" type="presParOf" srcId="{479DA745-FC0C-4C90-9A07-0061F0D3FB6B}" destId="{A34F06BE-7EC9-4B1F-AFF5-C7421C08A974}" srcOrd="1" destOrd="0" presId="urn:microsoft.com/office/officeart/2008/layout/VerticalCurvedList"/>
    <dgm:cxn modelId="{C26DF305-6A67-4890-A354-A2498B7833FB}" type="presParOf" srcId="{479DA745-FC0C-4C90-9A07-0061F0D3FB6B}" destId="{509A1F97-7F99-4592-A705-F289F21C3EA1}" srcOrd="2" destOrd="0" presId="urn:microsoft.com/office/officeart/2008/layout/VerticalCurvedList"/>
    <dgm:cxn modelId="{04C7B3BC-1CC3-4D20-AFF6-A2E421FDFB2D}" type="presParOf" srcId="{479DA745-FC0C-4C90-9A07-0061F0D3FB6B}" destId="{2E86755A-3E20-4B6C-8246-A82638592335}" srcOrd="3" destOrd="0" presId="urn:microsoft.com/office/officeart/2008/layout/VerticalCurvedList"/>
    <dgm:cxn modelId="{E60F89EF-71EC-41AC-89C2-E2084EB0115D}" type="presParOf" srcId="{ECC1B699-5F23-4DFC-AD6F-3228BBBFE9AA}" destId="{973953CC-8F21-4952-8D7F-81B8E7012BED}" srcOrd="1" destOrd="0" presId="urn:microsoft.com/office/officeart/2008/layout/VerticalCurvedList"/>
    <dgm:cxn modelId="{BCACA507-B8EE-43EA-9F89-64D17C537B80}" type="presParOf" srcId="{ECC1B699-5F23-4DFC-AD6F-3228BBBFE9AA}" destId="{57FB2ACB-C4FE-4402-B61E-59FB141073C8}" srcOrd="2" destOrd="0" presId="urn:microsoft.com/office/officeart/2008/layout/VerticalCurvedList"/>
    <dgm:cxn modelId="{0C2AE561-C2C5-425C-A19E-2714759C6432}" type="presParOf" srcId="{57FB2ACB-C4FE-4402-B61E-59FB141073C8}" destId="{499529EE-D946-4719-A634-5A97C38B0928}" srcOrd="0" destOrd="0" presId="urn:microsoft.com/office/officeart/2008/layout/VerticalCurvedList"/>
    <dgm:cxn modelId="{CCC3E058-DED6-4219-BC4D-C1B3343D7A32}" type="presParOf" srcId="{ECC1B699-5F23-4DFC-AD6F-3228BBBFE9AA}" destId="{60E9305C-0423-40FD-9698-65CAD8927416}" srcOrd="3" destOrd="0" presId="urn:microsoft.com/office/officeart/2008/layout/VerticalCurvedList"/>
    <dgm:cxn modelId="{7B6D7F99-DCD9-4A4C-A48E-310EFCA833D5}" type="presParOf" srcId="{ECC1B699-5F23-4DFC-AD6F-3228BBBFE9AA}" destId="{9F07CDBB-D861-45C5-889A-5B111C64D389}" srcOrd="4" destOrd="0" presId="urn:microsoft.com/office/officeart/2008/layout/VerticalCurvedList"/>
    <dgm:cxn modelId="{7D1E43AF-6EC5-4AB8-A03D-06CAE2C1BABE}" type="presParOf" srcId="{9F07CDBB-D861-45C5-889A-5B111C64D389}" destId="{C9697CBA-26BE-4BA3-9534-FC32CEDCBCF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E889E-93E3-4BF8-90DA-D47632529936}"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DD392E4B-BF88-4872-81B7-3D70018D0C66}">
      <dgm:prSet/>
      <dgm:spPr/>
      <dgm:t>
        <a:bodyPr/>
        <a:lstStyle/>
        <a:p>
          <a:r>
            <a:rPr lang="en-US" dirty="0"/>
            <a:t>Final Assignment Overview </a:t>
          </a:r>
        </a:p>
      </dgm:t>
    </dgm:pt>
    <dgm:pt modelId="{327833A1-3A9F-4516-8355-73B2A4DBE6BB}" type="parTrans" cxnId="{742BC62F-6635-4263-ADAF-3525351DDED1}">
      <dgm:prSet/>
      <dgm:spPr/>
      <dgm:t>
        <a:bodyPr/>
        <a:lstStyle/>
        <a:p>
          <a:endParaRPr lang="en-US"/>
        </a:p>
      </dgm:t>
    </dgm:pt>
    <dgm:pt modelId="{2DD1F479-547D-4AED-A96A-2CB14F5BE994}" type="sibTrans" cxnId="{742BC62F-6635-4263-ADAF-3525351DDED1}">
      <dgm:prSet/>
      <dgm:spPr/>
      <dgm:t>
        <a:bodyPr/>
        <a:lstStyle/>
        <a:p>
          <a:endParaRPr lang="en-US"/>
        </a:p>
      </dgm:t>
    </dgm:pt>
    <dgm:pt modelId="{A8E0A582-D519-4C3C-9B29-A0C96EE762C9}">
      <dgm:prSet/>
      <dgm:spPr/>
      <dgm:t>
        <a:bodyPr/>
        <a:lstStyle/>
        <a:p>
          <a:r>
            <a:rPr lang="en-US" dirty="0"/>
            <a:t>Final Assignment Self-Check</a:t>
          </a:r>
        </a:p>
      </dgm:t>
    </dgm:pt>
    <dgm:pt modelId="{C252EC74-3680-4620-9553-AD13B5534AF4}" type="sibTrans" cxnId="{9FB9E083-0DD1-41FE-891D-3103D3DE419C}">
      <dgm:prSet/>
      <dgm:spPr/>
      <dgm:t>
        <a:bodyPr/>
        <a:lstStyle/>
        <a:p>
          <a:endParaRPr lang="en-US"/>
        </a:p>
      </dgm:t>
    </dgm:pt>
    <dgm:pt modelId="{0ED03CA8-EAD0-4CFE-9E1F-314CAE9782E5}" type="parTrans" cxnId="{9FB9E083-0DD1-41FE-891D-3103D3DE419C}">
      <dgm:prSet/>
      <dgm:spPr/>
      <dgm:t>
        <a:bodyPr/>
        <a:lstStyle/>
        <a:p>
          <a:endParaRPr lang="en-US"/>
        </a:p>
      </dgm:t>
    </dgm:pt>
    <dgm:pt modelId="{451180F6-3295-48CB-A719-02F3C2EFFFB0}">
      <dgm:prSet/>
      <dgm:spPr/>
      <dgm:t>
        <a:bodyPr/>
        <a:lstStyle/>
        <a:p>
          <a:r>
            <a:rPr lang="en-US" dirty="0"/>
            <a:t>Implicit Bias Test</a:t>
          </a:r>
        </a:p>
      </dgm:t>
    </dgm:pt>
    <dgm:pt modelId="{3FC8529F-DE7B-4030-ABDB-8CF9CE5FEC5B}" type="parTrans" cxnId="{BFF301FA-8EE6-411E-B10E-882CB88F85F7}">
      <dgm:prSet/>
      <dgm:spPr/>
    </dgm:pt>
    <dgm:pt modelId="{98BB4CBD-C37F-4872-9D27-BEA02522ABD9}" type="sibTrans" cxnId="{BFF301FA-8EE6-411E-B10E-882CB88F85F7}">
      <dgm:prSet/>
      <dgm:spPr/>
    </dgm:pt>
    <dgm:pt modelId="{2EC7C029-1CC3-4CB5-B910-D62DF2226C0F}" type="pres">
      <dgm:prSet presAssocID="{4FAE889E-93E3-4BF8-90DA-D47632529936}" presName="linear" presStyleCnt="0">
        <dgm:presLayoutVars>
          <dgm:dir/>
          <dgm:animLvl val="lvl"/>
          <dgm:resizeHandles val="exact"/>
        </dgm:presLayoutVars>
      </dgm:prSet>
      <dgm:spPr/>
    </dgm:pt>
    <dgm:pt modelId="{02ED1D9F-8754-470B-91B3-181C160A127B}" type="pres">
      <dgm:prSet presAssocID="{DD392E4B-BF88-4872-81B7-3D70018D0C66}" presName="parentLin" presStyleCnt="0"/>
      <dgm:spPr/>
    </dgm:pt>
    <dgm:pt modelId="{841C0CFC-3D92-4593-8348-F8BDDAB404D8}" type="pres">
      <dgm:prSet presAssocID="{DD392E4B-BF88-4872-81B7-3D70018D0C66}" presName="parentLeftMargin" presStyleLbl="node1" presStyleIdx="0" presStyleCnt="3"/>
      <dgm:spPr/>
    </dgm:pt>
    <dgm:pt modelId="{70921880-AC74-49AB-99E6-CF634E7300CD}" type="pres">
      <dgm:prSet presAssocID="{DD392E4B-BF88-4872-81B7-3D70018D0C66}" presName="parentText" presStyleLbl="node1" presStyleIdx="0" presStyleCnt="3">
        <dgm:presLayoutVars>
          <dgm:chMax val="0"/>
          <dgm:bulletEnabled val="1"/>
        </dgm:presLayoutVars>
      </dgm:prSet>
      <dgm:spPr/>
    </dgm:pt>
    <dgm:pt modelId="{CE024790-170A-4A2B-A149-26F196DADEB7}" type="pres">
      <dgm:prSet presAssocID="{DD392E4B-BF88-4872-81B7-3D70018D0C66}" presName="negativeSpace" presStyleCnt="0"/>
      <dgm:spPr/>
    </dgm:pt>
    <dgm:pt modelId="{68A9515B-9737-4887-8551-FF1791156AE1}" type="pres">
      <dgm:prSet presAssocID="{DD392E4B-BF88-4872-81B7-3D70018D0C66}" presName="childText" presStyleLbl="conFgAcc1" presStyleIdx="0" presStyleCnt="3">
        <dgm:presLayoutVars>
          <dgm:bulletEnabled val="1"/>
        </dgm:presLayoutVars>
      </dgm:prSet>
      <dgm:spPr/>
    </dgm:pt>
    <dgm:pt modelId="{0094E6F8-2A63-4F02-80C0-348AB3AEE42E}" type="pres">
      <dgm:prSet presAssocID="{2DD1F479-547D-4AED-A96A-2CB14F5BE994}" presName="spaceBetweenRectangles" presStyleCnt="0"/>
      <dgm:spPr/>
    </dgm:pt>
    <dgm:pt modelId="{6DA47E78-4A05-4F76-B896-913074FCABDA}" type="pres">
      <dgm:prSet presAssocID="{A8E0A582-D519-4C3C-9B29-A0C96EE762C9}" presName="parentLin" presStyleCnt="0"/>
      <dgm:spPr/>
    </dgm:pt>
    <dgm:pt modelId="{EF6CB90E-69B7-4776-B981-7E67993FF9DE}" type="pres">
      <dgm:prSet presAssocID="{A8E0A582-D519-4C3C-9B29-A0C96EE762C9}" presName="parentLeftMargin" presStyleLbl="node1" presStyleIdx="0" presStyleCnt="3"/>
      <dgm:spPr/>
    </dgm:pt>
    <dgm:pt modelId="{796D94BD-5475-4668-8B8D-6429FA0A306D}" type="pres">
      <dgm:prSet presAssocID="{A8E0A582-D519-4C3C-9B29-A0C96EE762C9}" presName="parentText" presStyleLbl="node1" presStyleIdx="1" presStyleCnt="3">
        <dgm:presLayoutVars>
          <dgm:chMax val="0"/>
          <dgm:bulletEnabled val="1"/>
        </dgm:presLayoutVars>
      </dgm:prSet>
      <dgm:spPr/>
    </dgm:pt>
    <dgm:pt modelId="{5FB02894-76E0-4118-AF9B-EB76DC5253E5}" type="pres">
      <dgm:prSet presAssocID="{A8E0A582-D519-4C3C-9B29-A0C96EE762C9}" presName="negativeSpace" presStyleCnt="0"/>
      <dgm:spPr/>
    </dgm:pt>
    <dgm:pt modelId="{DEFE0044-5B43-4363-98CD-28F01F3673C2}" type="pres">
      <dgm:prSet presAssocID="{A8E0A582-D519-4C3C-9B29-A0C96EE762C9}" presName="childText" presStyleLbl="conFgAcc1" presStyleIdx="1" presStyleCnt="3">
        <dgm:presLayoutVars>
          <dgm:bulletEnabled val="1"/>
        </dgm:presLayoutVars>
      </dgm:prSet>
      <dgm:spPr/>
    </dgm:pt>
    <dgm:pt modelId="{F8485EAD-9485-4654-9BD4-42E6AEE8D826}" type="pres">
      <dgm:prSet presAssocID="{C252EC74-3680-4620-9553-AD13B5534AF4}" presName="spaceBetweenRectangles" presStyleCnt="0"/>
      <dgm:spPr/>
    </dgm:pt>
    <dgm:pt modelId="{37364AF6-7891-491C-BFD9-B4643781014B}" type="pres">
      <dgm:prSet presAssocID="{451180F6-3295-48CB-A719-02F3C2EFFFB0}" presName="parentLin" presStyleCnt="0"/>
      <dgm:spPr/>
    </dgm:pt>
    <dgm:pt modelId="{B68BC7CF-6CE8-412D-ACC1-564920AFF791}" type="pres">
      <dgm:prSet presAssocID="{451180F6-3295-48CB-A719-02F3C2EFFFB0}" presName="parentLeftMargin" presStyleLbl="node1" presStyleIdx="1" presStyleCnt="3"/>
      <dgm:spPr/>
    </dgm:pt>
    <dgm:pt modelId="{797177DA-52E1-4C20-9065-CAC783A33A4B}" type="pres">
      <dgm:prSet presAssocID="{451180F6-3295-48CB-A719-02F3C2EFFFB0}" presName="parentText" presStyleLbl="node1" presStyleIdx="2" presStyleCnt="3" custLinFactNeighborY="6078">
        <dgm:presLayoutVars>
          <dgm:chMax val="0"/>
          <dgm:bulletEnabled val="1"/>
        </dgm:presLayoutVars>
      </dgm:prSet>
      <dgm:spPr/>
    </dgm:pt>
    <dgm:pt modelId="{E6A38A80-006D-45C1-9B1C-9DF1AFB69EC7}" type="pres">
      <dgm:prSet presAssocID="{451180F6-3295-48CB-A719-02F3C2EFFFB0}" presName="negativeSpace" presStyleCnt="0"/>
      <dgm:spPr/>
    </dgm:pt>
    <dgm:pt modelId="{E5317FB5-9A7F-4E1D-9C49-76E0428D5DFF}" type="pres">
      <dgm:prSet presAssocID="{451180F6-3295-48CB-A719-02F3C2EFFFB0}" presName="childText" presStyleLbl="conFgAcc1" presStyleIdx="2" presStyleCnt="3">
        <dgm:presLayoutVars>
          <dgm:bulletEnabled val="1"/>
        </dgm:presLayoutVars>
      </dgm:prSet>
      <dgm:spPr/>
    </dgm:pt>
  </dgm:ptLst>
  <dgm:cxnLst>
    <dgm:cxn modelId="{6CDBB72A-D746-4B9A-ADE1-084782ABE42F}" type="presOf" srcId="{DD392E4B-BF88-4872-81B7-3D70018D0C66}" destId="{841C0CFC-3D92-4593-8348-F8BDDAB404D8}" srcOrd="0" destOrd="0" presId="urn:microsoft.com/office/officeart/2005/8/layout/list1"/>
    <dgm:cxn modelId="{6599762F-D224-42AA-BEA9-A4CE6BDAD313}" type="presOf" srcId="{4FAE889E-93E3-4BF8-90DA-D47632529936}" destId="{2EC7C029-1CC3-4CB5-B910-D62DF2226C0F}" srcOrd="0" destOrd="0" presId="urn:microsoft.com/office/officeart/2005/8/layout/list1"/>
    <dgm:cxn modelId="{742BC62F-6635-4263-ADAF-3525351DDED1}" srcId="{4FAE889E-93E3-4BF8-90DA-D47632529936}" destId="{DD392E4B-BF88-4872-81B7-3D70018D0C66}" srcOrd="0" destOrd="0" parTransId="{327833A1-3A9F-4516-8355-73B2A4DBE6BB}" sibTransId="{2DD1F479-547D-4AED-A96A-2CB14F5BE994}"/>
    <dgm:cxn modelId="{45E35E3A-BAA0-492F-8D0A-DB9D42D4BF84}" type="presOf" srcId="{A8E0A582-D519-4C3C-9B29-A0C96EE762C9}" destId="{796D94BD-5475-4668-8B8D-6429FA0A306D}" srcOrd="1" destOrd="0" presId="urn:microsoft.com/office/officeart/2005/8/layout/list1"/>
    <dgm:cxn modelId="{8FD04C68-8419-41DA-8DB0-B75C29EA6558}" type="presOf" srcId="{451180F6-3295-48CB-A719-02F3C2EFFFB0}" destId="{B68BC7CF-6CE8-412D-ACC1-564920AFF791}" srcOrd="0" destOrd="0" presId="urn:microsoft.com/office/officeart/2005/8/layout/list1"/>
    <dgm:cxn modelId="{9FB9E083-0DD1-41FE-891D-3103D3DE419C}" srcId="{4FAE889E-93E3-4BF8-90DA-D47632529936}" destId="{A8E0A582-D519-4C3C-9B29-A0C96EE762C9}" srcOrd="1" destOrd="0" parTransId="{0ED03CA8-EAD0-4CFE-9E1F-314CAE9782E5}" sibTransId="{C252EC74-3680-4620-9553-AD13B5534AF4}"/>
    <dgm:cxn modelId="{C1748D86-8C0C-4FE8-9629-12ECE5C65C70}" type="presOf" srcId="{A8E0A582-D519-4C3C-9B29-A0C96EE762C9}" destId="{EF6CB90E-69B7-4776-B981-7E67993FF9DE}" srcOrd="0" destOrd="0" presId="urn:microsoft.com/office/officeart/2005/8/layout/list1"/>
    <dgm:cxn modelId="{58EDEAD5-F035-4617-B0D9-25508D700AD7}" type="presOf" srcId="{451180F6-3295-48CB-A719-02F3C2EFFFB0}" destId="{797177DA-52E1-4C20-9065-CAC783A33A4B}" srcOrd="1" destOrd="0" presId="urn:microsoft.com/office/officeart/2005/8/layout/list1"/>
    <dgm:cxn modelId="{B49A46E7-CE30-480A-B71C-AC99755A2DD1}" type="presOf" srcId="{DD392E4B-BF88-4872-81B7-3D70018D0C66}" destId="{70921880-AC74-49AB-99E6-CF634E7300CD}" srcOrd="1" destOrd="0" presId="urn:microsoft.com/office/officeart/2005/8/layout/list1"/>
    <dgm:cxn modelId="{BFF301FA-8EE6-411E-B10E-882CB88F85F7}" srcId="{4FAE889E-93E3-4BF8-90DA-D47632529936}" destId="{451180F6-3295-48CB-A719-02F3C2EFFFB0}" srcOrd="2" destOrd="0" parTransId="{3FC8529F-DE7B-4030-ABDB-8CF9CE5FEC5B}" sibTransId="{98BB4CBD-C37F-4872-9D27-BEA02522ABD9}"/>
    <dgm:cxn modelId="{389C39DF-A774-4CBA-81F7-C561A01C8520}" type="presParOf" srcId="{2EC7C029-1CC3-4CB5-B910-D62DF2226C0F}" destId="{02ED1D9F-8754-470B-91B3-181C160A127B}" srcOrd="0" destOrd="0" presId="urn:microsoft.com/office/officeart/2005/8/layout/list1"/>
    <dgm:cxn modelId="{82E6EDC0-0AAC-4012-A583-02A819A3757D}" type="presParOf" srcId="{02ED1D9F-8754-470B-91B3-181C160A127B}" destId="{841C0CFC-3D92-4593-8348-F8BDDAB404D8}" srcOrd="0" destOrd="0" presId="urn:microsoft.com/office/officeart/2005/8/layout/list1"/>
    <dgm:cxn modelId="{B20BB43A-6737-459A-9281-EF1393D694BE}" type="presParOf" srcId="{02ED1D9F-8754-470B-91B3-181C160A127B}" destId="{70921880-AC74-49AB-99E6-CF634E7300CD}" srcOrd="1" destOrd="0" presId="urn:microsoft.com/office/officeart/2005/8/layout/list1"/>
    <dgm:cxn modelId="{7BC97527-8E36-4D81-A525-4FECE543D981}" type="presParOf" srcId="{2EC7C029-1CC3-4CB5-B910-D62DF2226C0F}" destId="{CE024790-170A-4A2B-A149-26F196DADEB7}" srcOrd="1" destOrd="0" presId="urn:microsoft.com/office/officeart/2005/8/layout/list1"/>
    <dgm:cxn modelId="{143A6A6E-B100-4042-AC6F-9C5DC0F42ADB}" type="presParOf" srcId="{2EC7C029-1CC3-4CB5-B910-D62DF2226C0F}" destId="{68A9515B-9737-4887-8551-FF1791156AE1}" srcOrd="2" destOrd="0" presId="urn:microsoft.com/office/officeart/2005/8/layout/list1"/>
    <dgm:cxn modelId="{19DC9119-13A1-4913-9F43-CCE599BF12D1}" type="presParOf" srcId="{2EC7C029-1CC3-4CB5-B910-D62DF2226C0F}" destId="{0094E6F8-2A63-4F02-80C0-348AB3AEE42E}" srcOrd="3" destOrd="0" presId="urn:microsoft.com/office/officeart/2005/8/layout/list1"/>
    <dgm:cxn modelId="{CE9A1765-C660-4311-9382-EAD7260F5C65}" type="presParOf" srcId="{2EC7C029-1CC3-4CB5-B910-D62DF2226C0F}" destId="{6DA47E78-4A05-4F76-B896-913074FCABDA}" srcOrd="4" destOrd="0" presId="urn:microsoft.com/office/officeart/2005/8/layout/list1"/>
    <dgm:cxn modelId="{13EC074C-99C0-4C70-932B-555EC36B1481}" type="presParOf" srcId="{6DA47E78-4A05-4F76-B896-913074FCABDA}" destId="{EF6CB90E-69B7-4776-B981-7E67993FF9DE}" srcOrd="0" destOrd="0" presId="urn:microsoft.com/office/officeart/2005/8/layout/list1"/>
    <dgm:cxn modelId="{4E7C9597-780F-4EDF-BF3F-33B311D501CA}" type="presParOf" srcId="{6DA47E78-4A05-4F76-B896-913074FCABDA}" destId="{796D94BD-5475-4668-8B8D-6429FA0A306D}" srcOrd="1" destOrd="0" presId="urn:microsoft.com/office/officeart/2005/8/layout/list1"/>
    <dgm:cxn modelId="{90815F24-3AFC-4903-BDE3-FB8C0C5D42B1}" type="presParOf" srcId="{2EC7C029-1CC3-4CB5-B910-D62DF2226C0F}" destId="{5FB02894-76E0-4118-AF9B-EB76DC5253E5}" srcOrd="5" destOrd="0" presId="urn:microsoft.com/office/officeart/2005/8/layout/list1"/>
    <dgm:cxn modelId="{343BA62E-8D5E-4E6A-92C9-A3943E06EDD1}" type="presParOf" srcId="{2EC7C029-1CC3-4CB5-B910-D62DF2226C0F}" destId="{DEFE0044-5B43-4363-98CD-28F01F3673C2}" srcOrd="6" destOrd="0" presId="urn:microsoft.com/office/officeart/2005/8/layout/list1"/>
    <dgm:cxn modelId="{2D9F9B86-EF8C-43AF-ACF9-B9A427B09065}" type="presParOf" srcId="{2EC7C029-1CC3-4CB5-B910-D62DF2226C0F}" destId="{F8485EAD-9485-4654-9BD4-42E6AEE8D826}" srcOrd="7" destOrd="0" presId="urn:microsoft.com/office/officeart/2005/8/layout/list1"/>
    <dgm:cxn modelId="{F89D37B0-EE51-4F1B-B587-F913E110FE1D}" type="presParOf" srcId="{2EC7C029-1CC3-4CB5-B910-D62DF2226C0F}" destId="{37364AF6-7891-491C-BFD9-B4643781014B}" srcOrd="8" destOrd="0" presId="urn:microsoft.com/office/officeart/2005/8/layout/list1"/>
    <dgm:cxn modelId="{907E3B0F-04D6-4EEF-8CA5-F98B5B1A59E1}" type="presParOf" srcId="{37364AF6-7891-491C-BFD9-B4643781014B}" destId="{B68BC7CF-6CE8-412D-ACC1-564920AFF791}" srcOrd="0" destOrd="0" presId="urn:microsoft.com/office/officeart/2005/8/layout/list1"/>
    <dgm:cxn modelId="{56E4DE84-8F98-4F73-859B-DE9B440795B9}" type="presParOf" srcId="{37364AF6-7891-491C-BFD9-B4643781014B}" destId="{797177DA-52E1-4C20-9065-CAC783A33A4B}" srcOrd="1" destOrd="0" presId="urn:microsoft.com/office/officeart/2005/8/layout/list1"/>
    <dgm:cxn modelId="{C0A379B8-57FD-497D-8345-327386BD991B}" type="presParOf" srcId="{2EC7C029-1CC3-4CB5-B910-D62DF2226C0F}" destId="{E6A38A80-006D-45C1-9B1C-9DF1AFB69EC7}" srcOrd="9" destOrd="0" presId="urn:microsoft.com/office/officeart/2005/8/layout/list1"/>
    <dgm:cxn modelId="{5BE9DBFC-FF4F-4498-8D9B-581DF7901D29}" type="presParOf" srcId="{2EC7C029-1CC3-4CB5-B910-D62DF2226C0F}" destId="{E5317FB5-9A7F-4E1D-9C49-76E0428D5DF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CC0AA0-EA0E-4BA2-B0F0-8CFB5E347F69}"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en-US"/>
        </a:p>
      </dgm:t>
    </dgm:pt>
    <dgm:pt modelId="{8567F00B-3D6C-44DA-8DD7-C46D2BE0A881}">
      <dgm:prSet phldrT="[Text]" custT="1"/>
      <dgm:spPr/>
      <dgm:t>
        <a:bodyPr/>
        <a:lstStyle/>
        <a:p>
          <a:r>
            <a:rPr lang="en-US" sz="6000" b="1" i="1" dirty="0"/>
            <a:t>FIELD EXPERIENCES</a:t>
          </a:r>
        </a:p>
      </dgm:t>
    </dgm:pt>
    <dgm:pt modelId="{4E363E5B-5606-4AF7-A0DB-B994EE345BFC}" type="parTrans" cxnId="{BFA019DD-B2A1-43A3-B5A9-049E4CEF98AD}">
      <dgm:prSet/>
      <dgm:spPr/>
      <dgm:t>
        <a:bodyPr/>
        <a:lstStyle/>
        <a:p>
          <a:endParaRPr lang="en-US"/>
        </a:p>
      </dgm:t>
    </dgm:pt>
    <dgm:pt modelId="{F39758EC-71F3-41DC-B55D-15F88A438A4E}" type="sibTrans" cxnId="{BFA019DD-B2A1-43A3-B5A9-049E4CEF98AD}">
      <dgm:prSet/>
      <dgm:spPr/>
      <dgm:t>
        <a:bodyPr/>
        <a:lstStyle/>
        <a:p>
          <a:endParaRPr lang="en-US"/>
        </a:p>
      </dgm:t>
    </dgm:pt>
    <dgm:pt modelId="{9D8936B1-B9F3-4418-8880-F7829EB2718F}">
      <dgm:prSet phldrT="[Text]" custT="1"/>
      <dgm:spPr/>
      <dgm:t>
        <a:bodyPr/>
        <a:lstStyle/>
        <a:p>
          <a:r>
            <a:rPr lang="en-US" sz="2500" b="1" u="sng" dirty="0"/>
            <a:t>IN-PERSON EXPERIENCE</a:t>
          </a:r>
        </a:p>
      </dgm:t>
    </dgm:pt>
    <dgm:pt modelId="{5D555382-77E9-47C0-BC00-22FB777BCAEF}" type="parTrans" cxnId="{F46A42E6-01AA-4C5D-8E30-38C2F8A54D00}">
      <dgm:prSet/>
      <dgm:spPr/>
      <dgm:t>
        <a:bodyPr/>
        <a:lstStyle/>
        <a:p>
          <a:endParaRPr lang="en-US"/>
        </a:p>
      </dgm:t>
    </dgm:pt>
    <dgm:pt modelId="{E1EA4F54-5528-43F6-BF4B-82E0FF9AFD5C}" type="sibTrans" cxnId="{F46A42E6-01AA-4C5D-8E30-38C2F8A54D00}">
      <dgm:prSet/>
      <dgm:spPr/>
      <dgm:t>
        <a:bodyPr/>
        <a:lstStyle/>
        <a:p>
          <a:endParaRPr lang="en-US"/>
        </a:p>
      </dgm:t>
    </dgm:pt>
    <dgm:pt modelId="{7D574FA0-5353-46B4-B40A-2795FC78FCD9}">
      <dgm:prSet custT="1"/>
      <dgm:spPr/>
      <dgm:t>
        <a:bodyPr/>
        <a:lstStyle/>
        <a:p>
          <a:r>
            <a:rPr lang="en-US" sz="2400" b="1" u="sng" dirty="0"/>
            <a:t>ALTERNATIVE EXPERIENCE</a:t>
          </a:r>
        </a:p>
      </dgm:t>
    </dgm:pt>
    <dgm:pt modelId="{AA6E32C8-F28F-421E-A651-282431C99DBE}" type="parTrans" cxnId="{A909C514-D1F3-4B0B-9B41-CA1E7F828B7F}">
      <dgm:prSet/>
      <dgm:spPr/>
      <dgm:t>
        <a:bodyPr/>
        <a:lstStyle/>
        <a:p>
          <a:endParaRPr lang="en-US"/>
        </a:p>
      </dgm:t>
    </dgm:pt>
    <dgm:pt modelId="{F5CFF7CC-34AA-464B-9F78-02AD8BE8EF65}" type="sibTrans" cxnId="{A909C514-D1F3-4B0B-9B41-CA1E7F828B7F}">
      <dgm:prSet/>
      <dgm:spPr/>
      <dgm:t>
        <a:bodyPr/>
        <a:lstStyle/>
        <a:p>
          <a:endParaRPr lang="en-US"/>
        </a:p>
      </dgm:t>
    </dgm:pt>
    <dgm:pt modelId="{6543975F-6052-46E3-B3CE-ECE68BA82369}">
      <dgm:prSet custT="1"/>
      <dgm:spPr/>
      <dgm:t>
        <a:bodyPr/>
        <a:lstStyle/>
        <a:p>
          <a:r>
            <a:rPr lang="en-US" sz="2000" b="1" dirty="0"/>
            <a:t>Complete six of the mini learning activities</a:t>
          </a:r>
        </a:p>
      </dgm:t>
    </dgm:pt>
    <dgm:pt modelId="{6EDEFD15-B3B6-41C6-B761-00BB1F7785C0}" type="parTrans" cxnId="{ECE88A33-E08F-4787-B1AD-5989C534831A}">
      <dgm:prSet/>
      <dgm:spPr/>
      <dgm:t>
        <a:bodyPr/>
        <a:lstStyle/>
        <a:p>
          <a:endParaRPr lang="en-US"/>
        </a:p>
      </dgm:t>
    </dgm:pt>
    <dgm:pt modelId="{A0A48ACB-DAF5-4366-B979-800BDBBFE149}" type="sibTrans" cxnId="{ECE88A33-E08F-4787-B1AD-5989C534831A}">
      <dgm:prSet/>
      <dgm:spPr/>
      <dgm:t>
        <a:bodyPr/>
        <a:lstStyle/>
        <a:p>
          <a:endParaRPr lang="en-US"/>
        </a:p>
      </dgm:t>
    </dgm:pt>
    <dgm:pt modelId="{BBF0A0C0-7A1C-4C80-A271-75F9F903F298}">
      <dgm:prSet custT="1"/>
      <dgm:spPr/>
      <dgm:t>
        <a:bodyPr/>
        <a:lstStyle/>
        <a:p>
          <a:r>
            <a:rPr lang="en-US" sz="2000" dirty="0"/>
            <a:t>3 Group A Activities</a:t>
          </a:r>
        </a:p>
      </dgm:t>
    </dgm:pt>
    <dgm:pt modelId="{A6E5DCEE-CB37-4FB2-945A-5846A94ABBFD}" type="parTrans" cxnId="{C11FA644-ADEE-4489-90D2-7D52423C92AD}">
      <dgm:prSet/>
      <dgm:spPr/>
      <dgm:t>
        <a:bodyPr/>
        <a:lstStyle/>
        <a:p>
          <a:endParaRPr lang="en-US"/>
        </a:p>
      </dgm:t>
    </dgm:pt>
    <dgm:pt modelId="{35723565-3364-498F-9FF0-F9913BF9A52A}" type="sibTrans" cxnId="{C11FA644-ADEE-4489-90D2-7D52423C92AD}">
      <dgm:prSet/>
      <dgm:spPr/>
      <dgm:t>
        <a:bodyPr/>
        <a:lstStyle/>
        <a:p>
          <a:endParaRPr lang="en-US"/>
        </a:p>
      </dgm:t>
    </dgm:pt>
    <dgm:pt modelId="{9DDE8D5F-D5D6-4F92-8C03-2BE87F1E8941}">
      <dgm:prSet custT="1"/>
      <dgm:spPr/>
      <dgm:t>
        <a:bodyPr/>
        <a:lstStyle/>
        <a:p>
          <a:r>
            <a:rPr lang="en-US" sz="2000" dirty="0"/>
            <a:t>3 Group B Activities</a:t>
          </a:r>
        </a:p>
      </dgm:t>
    </dgm:pt>
    <dgm:pt modelId="{A2F97C5C-D291-4EEC-89DD-2152D5FE35C1}" type="parTrans" cxnId="{A0F7E48A-811E-48FB-A0E5-6E235BD759DE}">
      <dgm:prSet/>
      <dgm:spPr/>
      <dgm:t>
        <a:bodyPr/>
        <a:lstStyle/>
        <a:p>
          <a:endParaRPr lang="en-US"/>
        </a:p>
      </dgm:t>
    </dgm:pt>
    <dgm:pt modelId="{EE62AFDA-DCCB-433B-8919-275068A2B7DA}" type="sibTrans" cxnId="{A0F7E48A-811E-48FB-A0E5-6E235BD759DE}">
      <dgm:prSet/>
      <dgm:spPr/>
      <dgm:t>
        <a:bodyPr/>
        <a:lstStyle/>
        <a:p>
          <a:endParaRPr lang="en-US"/>
        </a:p>
      </dgm:t>
    </dgm:pt>
    <dgm:pt modelId="{C2296615-FD2E-4CD8-9D08-ED624F12A436}">
      <dgm:prSet phldrT="[Text]" custT="1"/>
      <dgm:spPr/>
      <dgm:t>
        <a:bodyPr/>
        <a:lstStyle/>
        <a:p>
          <a:r>
            <a:rPr lang="en-US" sz="2000" b="1" dirty="0"/>
            <a:t>Must volunteer/observe for 30+ hours</a:t>
          </a:r>
        </a:p>
      </dgm:t>
    </dgm:pt>
    <dgm:pt modelId="{5083FD6A-C74E-4E1A-905D-23E9A563F334}" type="sibTrans" cxnId="{E8E7EDF0-6F92-43A6-AAAE-1A51826D5851}">
      <dgm:prSet/>
      <dgm:spPr/>
      <dgm:t>
        <a:bodyPr/>
        <a:lstStyle/>
        <a:p>
          <a:endParaRPr lang="en-US"/>
        </a:p>
      </dgm:t>
    </dgm:pt>
    <dgm:pt modelId="{7035E270-9834-4235-865F-201BAAFC9AB4}" type="parTrans" cxnId="{E8E7EDF0-6F92-43A6-AAAE-1A51826D5851}">
      <dgm:prSet/>
      <dgm:spPr/>
      <dgm:t>
        <a:bodyPr/>
        <a:lstStyle/>
        <a:p>
          <a:endParaRPr lang="en-US"/>
        </a:p>
      </dgm:t>
    </dgm:pt>
    <dgm:pt modelId="{243AC0EE-A766-45FD-A837-E6560BFA3548}">
      <dgm:prSet phldrT="[Text]" custT="1"/>
      <dgm:spPr/>
      <dgm:t>
        <a:bodyPr/>
        <a:lstStyle/>
        <a:p>
          <a:endParaRPr lang="en-US" sz="2000" dirty="0"/>
        </a:p>
      </dgm:t>
    </dgm:pt>
    <dgm:pt modelId="{2B93795E-41CC-420E-869B-210D8E7D76CD}" type="parTrans" cxnId="{EFEC810F-BA30-4A27-8153-17F1E87AB64C}">
      <dgm:prSet/>
      <dgm:spPr/>
    </dgm:pt>
    <dgm:pt modelId="{A8E6930C-34D4-4F22-8135-262E281F8351}" type="sibTrans" cxnId="{EFEC810F-BA30-4A27-8153-17F1E87AB64C}">
      <dgm:prSet/>
      <dgm:spPr/>
    </dgm:pt>
    <dgm:pt modelId="{CDD1FB01-A58D-4457-A930-A8FA9EA80534}">
      <dgm:prSet custT="1"/>
      <dgm:spPr/>
      <dgm:t>
        <a:bodyPr/>
        <a:lstStyle/>
        <a:p>
          <a:r>
            <a:rPr lang="en-US" sz="1800" b="1" dirty="0"/>
            <a:t>Experience hours must be in at least two educational settings</a:t>
          </a:r>
          <a:r>
            <a:rPr lang="en-US" sz="1800" dirty="0"/>
            <a:t> [</a:t>
          </a:r>
          <a:r>
            <a:rPr lang="en-US" sz="1400" i="1" dirty="0">
              <a:solidFill>
                <a:schemeClr val="bg1"/>
              </a:solidFill>
            </a:rPr>
            <a:t>Must include at least 15 hours in a Title I School</a:t>
          </a:r>
          <a:r>
            <a:rPr lang="en-US" sz="1800" i="0" dirty="0">
              <a:solidFill>
                <a:schemeClr val="bg1"/>
              </a:solidFill>
            </a:rPr>
            <a:t>]</a:t>
          </a:r>
        </a:p>
      </dgm:t>
    </dgm:pt>
    <dgm:pt modelId="{B1A34CA1-8AAF-49E2-8076-9C4E9760C9D7}" type="sibTrans" cxnId="{15740FF3-F226-4D39-85EA-6EF381A85D74}">
      <dgm:prSet/>
      <dgm:spPr/>
      <dgm:t>
        <a:bodyPr/>
        <a:lstStyle/>
        <a:p>
          <a:endParaRPr lang="en-US"/>
        </a:p>
      </dgm:t>
    </dgm:pt>
    <dgm:pt modelId="{5F0785AD-031E-4DC5-B342-6EACFA5DD178}" type="parTrans" cxnId="{15740FF3-F226-4D39-85EA-6EF381A85D74}">
      <dgm:prSet/>
      <dgm:spPr/>
      <dgm:t>
        <a:bodyPr/>
        <a:lstStyle/>
        <a:p>
          <a:endParaRPr lang="en-US"/>
        </a:p>
      </dgm:t>
    </dgm:pt>
    <dgm:pt modelId="{53655614-9A52-4ED9-B4A4-45EE40E27E40}">
      <dgm:prSet custT="1"/>
      <dgm:spPr/>
      <dgm:t>
        <a:bodyPr/>
        <a:lstStyle/>
        <a:p>
          <a:r>
            <a:rPr lang="en-US" sz="1800" b="1" i="0" dirty="0">
              <a:solidFill>
                <a:schemeClr val="bg1"/>
              </a:solidFill>
            </a:rPr>
            <a:t>Required Documentation:</a:t>
          </a:r>
        </a:p>
      </dgm:t>
    </dgm:pt>
    <dgm:pt modelId="{DAA5D6E7-B9C4-4FC2-AB97-02D44B09E666}" type="parTrans" cxnId="{90A6A942-67C4-4483-AC81-8F151A556301}">
      <dgm:prSet/>
      <dgm:spPr/>
    </dgm:pt>
    <dgm:pt modelId="{0BD38A5D-90BC-4236-B40A-7E452D0005DB}" type="sibTrans" cxnId="{90A6A942-67C4-4483-AC81-8F151A556301}">
      <dgm:prSet/>
      <dgm:spPr/>
    </dgm:pt>
    <dgm:pt modelId="{CF3C7411-357F-4027-8650-01AAD3F73B90}">
      <dgm:prSet custT="1"/>
      <dgm:spPr/>
      <dgm:t>
        <a:bodyPr/>
        <a:lstStyle/>
        <a:p>
          <a:r>
            <a:rPr lang="en-US" sz="1800" i="0" dirty="0">
              <a:solidFill>
                <a:schemeClr val="bg1"/>
              </a:solidFill>
            </a:rPr>
            <a:t>Signed Evaluation Form</a:t>
          </a:r>
        </a:p>
      </dgm:t>
    </dgm:pt>
    <dgm:pt modelId="{0B95810D-6DAA-4773-93CB-52E6AC1A4ADE}" type="parTrans" cxnId="{9BEC814A-AD8E-4FD4-8083-5E646DBF6FE0}">
      <dgm:prSet/>
      <dgm:spPr/>
      <dgm:t>
        <a:bodyPr/>
        <a:lstStyle/>
        <a:p>
          <a:endParaRPr lang="en-US"/>
        </a:p>
      </dgm:t>
    </dgm:pt>
    <dgm:pt modelId="{9C39792C-4B71-4564-95E5-061730D46D15}" type="sibTrans" cxnId="{9BEC814A-AD8E-4FD4-8083-5E646DBF6FE0}">
      <dgm:prSet/>
      <dgm:spPr/>
      <dgm:t>
        <a:bodyPr/>
        <a:lstStyle/>
        <a:p>
          <a:endParaRPr lang="en-US"/>
        </a:p>
      </dgm:t>
    </dgm:pt>
    <dgm:pt modelId="{2BD81862-D5CE-4E61-B5F3-5CD7A363C230}">
      <dgm:prSet custT="1"/>
      <dgm:spPr/>
      <dgm:t>
        <a:bodyPr/>
        <a:lstStyle/>
        <a:p>
          <a:endParaRPr lang="en-US" sz="1800" i="0" dirty="0">
            <a:solidFill>
              <a:schemeClr val="bg1"/>
            </a:solidFill>
          </a:endParaRPr>
        </a:p>
      </dgm:t>
    </dgm:pt>
    <dgm:pt modelId="{DCE86F61-A38B-4945-8877-A5766AED2036}" type="parTrans" cxnId="{143B8170-4236-4EB5-9106-29F0C0D04D9A}">
      <dgm:prSet/>
      <dgm:spPr/>
      <dgm:t>
        <a:bodyPr/>
        <a:lstStyle/>
        <a:p>
          <a:endParaRPr lang="en-US"/>
        </a:p>
      </dgm:t>
    </dgm:pt>
    <dgm:pt modelId="{D37C02AF-E21C-4E6E-B77B-48CF1E6783B4}" type="sibTrans" cxnId="{143B8170-4236-4EB5-9106-29F0C0D04D9A}">
      <dgm:prSet/>
      <dgm:spPr/>
      <dgm:t>
        <a:bodyPr/>
        <a:lstStyle/>
        <a:p>
          <a:endParaRPr lang="en-US"/>
        </a:p>
      </dgm:t>
    </dgm:pt>
    <dgm:pt modelId="{65990D73-7179-4D17-B5B9-88D5853DA51C}">
      <dgm:prSet custT="1"/>
      <dgm:spPr/>
      <dgm:t>
        <a:bodyPr/>
        <a:lstStyle/>
        <a:p>
          <a:r>
            <a:rPr lang="en-US" sz="1800" i="0" dirty="0">
              <a:solidFill>
                <a:schemeClr val="bg1"/>
              </a:solidFill>
            </a:rPr>
            <a:t>Time Log</a:t>
          </a:r>
        </a:p>
      </dgm:t>
    </dgm:pt>
    <dgm:pt modelId="{05F63C4F-EACF-489A-B106-AAED36A86051}" type="parTrans" cxnId="{E1F48707-70E4-47DE-B494-DDCB648F845F}">
      <dgm:prSet/>
      <dgm:spPr/>
    </dgm:pt>
    <dgm:pt modelId="{A4866FEC-C9D0-48D8-BBEC-555DE551B46E}" type="sibTrans" cxnId="{E1F48707-70E4-47DE-B494-DDCB648F845F}">
      <dgm:prSet/>
      <dgm:spPr/>
    </dgm:pt>
    <dgm:pt modelId="{F740A1FC-7D93-4F7E-BBD5-2D63D2BB55C7}">
      <dgm:prSet custT="1"/>
      <dgm:spPr/>
      <dgm:t>
        <a:bodyPr/>
        <a:lstStyle/>
        <a:p>
          <a:endParaRPr lang="en-US" sz="1800" i="0" dirty="0">
            <a:solidFill>
              <a:schemeClr val="bg1"/>
            </a:solidFill>
          </a:endParaRPr>
        </a:p>
      </dgm:t>
    </dgm:pt>
    <dgm:pt modelId="{1F34A231-0F96-425D-BD38-3A0619C6EDBD}" type="parTrans" cxnId="{DBD1A178-266C-485F-A965-F05352539238}">
      <dgm:prSet/>
      <dgm:spPr/>
    </dgm:pt>
    <dgm:pt modelId="{56E1F364-EC2A-4F10-B99C-72AC403AFD81}" type="sibTrans" cxnId="{DBD1A178-266C-485F-A965-F05352539238}">
      <dgm:prSet/>
      <dgm:spPr/>
    </dgm:pt>
    <dgm:pt modelId="{E18A2C6D-668F-461E-8E13-39067432B2A1}">
      <dgm:prSet custT="1"/>
      <dgm:spPr/>
      <dgm:t>
        <a:bodyPr/>
        <a:lstStyle/>
        <a:p>
          <a:r>
            <a:rPr lang="en-US" sz="1800" i="0" dirty="0">
              <a:solidFill>
                <a:schemeClr val="bg1"/>
              </a:solidFill>
            </a:rPr>
            <a:t>Placement Agreement</a:t>
          </a:r>
        </a:p>
      </dgm:t>
    </dgm:pt>
    <dgm:pt modelId="{D52C665E-350C-4267-8FA6-C205799E0404}" type="parTrans" cxnId="{71AFFBB3-816F-484F-AE3B-3BC506481C95}">
      <dgm:prSet/>
      <dgm:spPr/>
    </dgm:pt>
    <dgm:pt modelId="{FED25436-B1E7-4F05-99AC-C19122A401DC}" type="sibTrans" cxnId="{71AFFBB3-816F-484F-AE3B-3BC506481C95}">
      <dgm:prSet/>
      <dgm:spPr/>
    </dgm:pt>
    <dgm:pt modelId="{7BADF333-9D9F-4749-B886-5AFCBA3FAF2D}" type="pres">
      <dgm:prSet presAssocID="{51CC0AA0-EA0E-4BA2-B0F0-8CFB5E347F69}" presName="composite" presStyleCnt="0">
        <dgm:presLayoutVars>
          <dgm:chMax val="1"/>
          <dgm:dir/>
          <dgm:resizeHandles val="exact"/>
        </dgm:presLayoutVars>
      </dgm:prSet>
      <dgm:spPr/>
    </dgm:pt>
    <dgm:pt modelId="{492D4799-AAC7-454E-9557-10323AA76ACA}" type="pres">
      <dgm:prSet presAssocID="{8567F00B-3D6C-44DA-8DD7-C46D2BE0A881}" presName="roof" presStyleLbl="dkBgShp" presStyleIdx="0" presStyleCnt="2" custScaleY="54411"/>
      <dgm:spPr/>
    </dgm:pt>
    <dgm:pt modelId="{B05CEC79-836F-48C8-ACC4-0DB54B057948}" type="pres">
      <dgm:prSet presAssocID="{8567F00B-3D6C-44DA-8DD7-C46D2BE0A881}" presName="pillars" presStyleCnt="0"/>
      <dgm:spPr/>
    </dgm:pt>
    <dgm:pt modelId="{8C6ED740-AA3F-4F77-8161-1EEFB01E2203}" type="pres">
      <dgm:prSet presAssocID="{8567F00B-3D6C-44DA-8DD7-C46D2BE0A881}" presName="pillar1" presStyleLbl="node1" presStyleIdx="0" presStyleCnt="2" custScaleY="121683" custLinFactNeighborY="-326">
        <dgm:presLayoutVars>
          <dgm:bulletEnabled val="1"/>
        </dgm:presLayoutVars>
      </dgm:prSet>
      <dgm:spPr/>
    </dgm:pt>
    <dgm:pt modelId="{C56DA44C-51EC-4978-A2F0-4152007D2C62}" type="pres">
      <dgm:prSet presAssocID="{7D574FA0-5353-46B4-B40A-2795FC78FCD9}" presName="pillarX" presStyleLbl="node1" presStyleIdx="1" presStyleCnt="2" custScaleY="121945" custLinFactNeighborX="-348" custLinFactNeighborY="-195">
        <dgm:presLayoutVars>
          <dgm:bulletEnabled val="1"/>
        </dgm:presLayoutVars>
      </dgm:prSet>
      <dgm:spPr/>
    </dgm:pt>
    <dgm:pt modelId="{67E9ADF6-932E-450A-8661-4552078467E1}" type="pres">
      <dgm:prSet presAssocID="{8567F00B-3D6C-44DA-8DD7-C46D2BE0A881}" presName="base" presStyleLbl="dkBgShp" presStyleIdx="1" presStyleCnt="2" custScaleY="332413"/>
      <dgm:spPr/>
    </dgm:pt>
  </dgm:ptLst>
  <dgm:cxnLst>
    <dgm:cxn modelId="{E1F48707-70E4-47DE-B494-DDCB648F845F}" srcId="{53655614-9A52-4ED9-B4A4-45EE40E27E40}" destId="{65990D73-7179-4D17-B5B9-88D5853DA51C}" srcOrd="1" destOrd="0" parTransId="{05F63C4F-EACF-489A-B106-AAED36A86051}" sibTransId="{A4866FEC-C9D0-48D8-BBEC-555DE551B46E}"/>
    <dgm:cxn modelId="{EFEC810F-BA30-4A27-8153-17F1E87AB64C}" srcId="{C2296615-FD2E-4CD8-9D08-ED624F12A436}" destId="{243AC0EE-A766-45FD-A837-E6560BFA3548}" srcOrd="0" destOrd="0" parTransId="{2B93795E-41CC-420E-869B-210D8E7D76CD}" sibTransId="{A8E6930C-34D4-4F22-8135-262E281F8351}"/>
    <dgm:cxn modelId="{D0FEAD0F-BBEA-412A-A30D-ECFFD6088C34}" type="presOf" srcId="{9D8936B1-B9F3-4418-8880-F7829EB2718F}" destId="{8C6ED740-AA3F-4F77-8161-1EEFB01E2203}" srcOrd="0" destOrd="0" presId="urn:microsoft.com/office/officeart/2005/8/layout/hList3"/>
    <dgm:cxn modelId="{A909C514-D1F3-4B0B-9B41-CA1E7F828B7F}" srcId="{8567F00B-3D6C-44DA-8DD7-C46D2BE0A881}" destId="{7D574FA0-5353-46B4-B40A-2795FC78FCD9}" srcOrd="1" destOrd="0" parTransId="{AA6E32C8-F28F-421E-A651-282431C99DBE}" sibTransId="{F5CFF7CC-34AA-464B-9F78-02AD8BE8EF65}"/>
    <dgm:cxn modelId="{A1EB0A2C-027B-4A0A-9547-F6A66F2E2676}" type="presOf" srcId="{CF3C7411-357F-4027-8650-01AAD3F73B90}" destId="{8C6ED740-AA3F-4F77-8161-1EEFB01E2203}" srcOrd="0" destOrd="8" presId="urn:microsoft.com/office/officeart/2005/8/layout/hList3"/>
    <dgm:cxn modelId="{ECE88A33-E08F-4787-B1AD-5989C534831A}" srcId="{7D574FA0-5353-46B4-B40A-2795FC78FCD9}" destId="{6543975F-6052-46E3-B3CE-ECE68BA82369}" srcOrd="0" destOrd="0" parTransId="{6EDEFD15-B3B6-41C6-B761-00BB1F7785C0}" sibTransId="{A0A48ACB-DAF5-4366-B979-800BDBBFE149}"/>
    <dgm:cxn modelId="{90A6A942-67C4-4483-AC81-8F151A556301}" srcId="{9D8936B1-B9F3-4418-8880-F7829EB2718F}" destId="{53655614-9A52-4ED9-B4A4-45EE40E27E40}" srcOrd="3" destOrd="0" parTransId="{DAA5D6E7-B9C4-4FC2-AB97-02D44B09E666}" sibTransId="{0BD38A5D-90BC-4236-B40A-7E452D0005DB}"/>
    <dgm:cxn modelId="{D38FDD43-2C75-4166-AD6A-73A246C32903}" type="presOf" srcId="{7D574FA0-5353-46B4-B40A-2795FC78FCD9}" destId="{C56DA44C-51EC-4978-A2F0-4152007D2C62}" srcOrd="0" destOrd="0" presId="urn:microsoft.com/office/officeart/2005/8/layout/hList3"/>
    <dgm:cxn modelId="{8BB22D64-7646-4B51-8A87-D08EAF720770}" type="presOf" srcId="{2BD81862-D5CE-4E61-B5F3-5CD7A363C230}" destId="{8C6ED740-AA3F-4F77-8161-1EEFB01E2203}" srcOrd="0" destOrd="9" presId="urn:microsoft.com/office/officeart/2005/8/layout/hList3"/>
    <dgm:cxn modelId="{C11FA644-ADEE-4489-90D2-7D52423C92AD}" srcId="{6543975F-6052-46E3-B3CE-ECE68BA82369}" destId="{BBF0A0C0-7A1C-4C80-A271-75F9F903F298}" srcOrd="0" destOrd="0" parTransId="{A6E5DCEE-CB37-4FB2-945A-5846A94ABBFD}" sibTransId="{35723565-3364-498F-9FF0-F9913BF9A52A}"/>
    <dgm:cxn modelId="{9BEC814A-AD8E-4FD4-8083-5E646DBF6FE0}" srcId="{53655614-9A52-4ED9-B4A4-45EE40E27E40}" destId="{CF3C7411-357F-4027-8650-01AAD3F73B90}" srcOrd="2" destOrd="0" parTransId="{0B95810D-6DAA-4773-93CB-52E6AC1A4ADE}" sibTransId="{9C39792C-4B71-4564-95E5-061730D46D15}"/>
    <dgm:cxn modelId="{88ECC06C-844E-4E81-9F8B-DE81D01F5384}" type="presOf" srcId="{E18A2C6D-668F-461E-8E13-39067432B2A1}" destId="{8C6ED740-AA3F-4F77-8161-1EEFB01E2203}" srcOrd="0" destOrd="6" presId="urn:microsoft.com/office/officeart/2005/8/layout/hList3"/>
    <dgm:cxn modelId="{3F13C16C-48D6-4F03-89CD-39AA0C0196A2}" type="presOf" srcId="{8567F00B-3D6C-44DA-8DD7-C46D2BE0A881}" destId="{492D4799-AAC7-454E-9557-10323AA76ACA}" srcOrd="0" destOrd="0" presId="urn:microsoft.com/office/officeart/2005/8/layout/hList3"/>
    <dgm:cxn modelId="{143B8170-4236-4EB5-9106-29F0C0D04D9A}" srcId="{9D8936B1-B9F3-4418-8880-F7829EB2718F}" destId="{2BD81862-D5CE-4E61-B5F3-5CD7A363C230}" srcOrd="4" destOrd="0" parTransId="{DCE86F61-A38B-4945-8877-A5766AED2036}" sibTransId="{D37C02AF-E21C-4E6E-B77B-48CF1E6783B4}"/>
    <dgm:cxn modelId="{DBD1A178-266C-485F-A965-F05352539238}" srcId="{9D8936B1-B9F3-4418-8880-F7829EB2718F}" destId="{F740A1FC-7D93-4F7E-BBD5-2D63D2BB55C7}" srcOrd="2" destOrd="0" parTransId="{1F34A231-0F96-425D-BD38-3A0619C6EDBD}" sibTransId="{56E1F364-EC2A-4F10-B99C-72AC403AFD81}"/>
    <dgm:cxn modelId="{C2EAB188-DCD3-4DA4-A67B-61D1E07E1762}" type="presOf" srcId="{9DDE8D5F-D5D6-4F92-8C03-2BE87F1E8941}" destId="{C56DA44C-51EC-4978-A2F0-4152007D2C62}" srcOrd="0" destOrd="3" presId="urn:microsoft.com/office/officeart/2005/8/layout/hList3"/>
    <dgm:cxn modelId="{A0F7E48A-811E-48FB-A0E5-6E235BD759DE}" srcId="{6543975F-6052-46E3-B3CE-ECE68BA82369}" destId="{9DDE8D5F-D5D6-4F92-8C03-2BE87F1E8941}" srcOrd="1" destOrd="0" parTransId="{A2F97C5C-D291-4EEC-89DD-2152D5FE35C1}" sibTransId="{EE62AFDA-DCCB-433B-8919-275068A2B7DA}"/>
    <dgm:cxn modelId="{5E61F7A9-6C79-40AE-AE43-F5A7DA9D565F}" type="presOf" srcId="{53655614-9A52-4ED9-B4A4-45EE40E27E40}" destId="{8C6ED740-AA3F-4F77-8161-1EEFB01E2203}" srcOrd="0" destOrd="5" presId="urn:microsoft.com/office/officeart/2005/8/layout/hList3"/>
    <dgm:cxn modelId="{C88F66AA-018C-4090-8371-E18C5A899AF0}" type="presOf" srcId="{CDD1FB01-A58D-4457-A930-A8FA9EA80534}" destId="{8C6ED740-AA3F-4F77-8161-1EEFB01E2203}" srcOrd="0" destOrd="3" presId="urn:microsoft.com/office/officeart/2005/8/layout/hList3"/>
    <dgm:cxn modelId="{C63924AF-337C-48F7-87EC-835A7CD69C81}" type="presOf" srcId="{C2296615-FD2E-4CD8-9D08-ED624F12A436}" destId="{8C6ED740-AA3F-4F77-8161-1EEFB01E2203}" srcOrd="0" destOrd="1" presId="urn:microsoft.com/office/officeart/2005/8/layout/hList3"/>
    <dgm:cxn modelId="{71AFFBB3-816F-484F-AE3B-3BC506481C95}" srcId="{53655614-9A52-4ED9-B4A4-45EE40E27E40}" destId="{E18A2C6D-668F-461E-8E13-39067432B2A1}" srcOrd="0" destOrd="0" parTransId="{D52C665E-350C-4267-8FA6-C205799E0404}" sibTransId="{FED25436-B1E7-4F05-99AC-C19122A401DC}"/>
    <dgm:cxn modelId="{00A3EAC2-3657-49C3-B693-6EA06057A313}" type="presOf" srcId="{65990D73-7179-4D17-B5B9-88D5853DA51C}" destId="{8C6ED740-AA3F-4F77-8161-1EEFB01E2203}" srcOrd="0" destOrd="7" presId="urn:microsoft.com/office/officeart/2005/8/layout/hList3"/>
    <dgm:cxn modelId="{AB2D70C3-21DE-4E4E-BBD9-77F82483A0DD}" type="presOf" srcId="{F740A1FC-7D93-4F7E-BBD5-2D63D2BB55C7}" destId="{8C6ED740-AA3F-4F77-8161-1EEFB01E2203}" srcOrd="0" destOrd="4" presId="urn:microsoft.com/office/officeart/2005/8/layout/hList3"/>
    <dgm:cxn modelId="{00CFACC4-CD9C-4E0F-AB9B-3439EA167A4F}" type="presOf" srcId="{51CC0AA0-EA0E-4BA2-B0F0-8CFB5E347F69}" destId="{7BADF333-9D9F-4749-B886-5AFCBA3FAF2D}" srcOrd="0" destOrd="0" presId="urn:microsoft.com/office/officeart/2005/8/layout/hList3"/>
    <dgm:cxn modelId="{BFA019DD-B2A1-43A3-B5A9-049E4CEF98AD}" srcId="{51CC0AA0-EA0E-4BA2-B0F0-8CFB5E347F69}" destId="{8567F00B-3D6C-44DA-8DD7-C46D2BE0A881}" srcOrd="0" destOrd="0" parTransId="{4E363E5B-5606-4AF7-A0DB-B994EE345BFC}" sibTransId="{F39758EC-71F3-41DC-B55D-15F88A438A4E}"/>
    <dgm:cxn modelId="{697CE9DE-68C3-47A0-9BDA-5693D791C602}" type="presOf" srcId="{6543975F-6052-46E3-B3CE-ECE68BA82369}" destId="{C56DA44C-51EC-4978-A2F0-4152007D2C62}" srcOrd="0" destOrd="1" presId="urn:microsoft.com/office/officeart/2005/8/layout/hList3"/>
    <dgm:cxn modelId="{F46A42E6-01AA-4C5D-8E30-38C2F8A54D00}" srcId="{8567F00B-3D6C-44DA-8DD7-C46D2BE0A881}" destId="{9D8936B1-B9F3-4418-8880-F7829EB2718F}" srcOrd="0" destOrd="0" parTransId="{5D555382-77E9-47C0-BC00-22FB777BCAEF}" sibTransId="{E1EA4F54-5528-43F6-BF4B-82E0FF9AFD5C}"/>
    <dgm:cxn modelId="{1BCAFFEF-F5AF-4393-9E71-6891ED32F944}" type="presOf" srcId="{BBF0A0C0-7A1C-4C80-A271-75F9F903F298}" destId="{C56DA44C-51EC-4978-A2F0-4152007D2C62}" srcOrd="0" destOrd="2" presId="urn:microsoft.com/office/officeart/2005/8/layout/hList3"/>
    <dgm:cxn modelId="{E8E7EDF0-6F92-43A6-AAAE-1A51826D5851}" srcId="{9D8936B1-B9F3-4418-8880-F7829EB2718F}" destId="{C2296615-FD2E-4CD8-9D08-ED624F12A436}" srcOrd="0" destOrd="0" parTransId="{7035E270-9834-4235-865F-201BAAFC9AB4}" sibTransId="{5083FD6A-C74E-4E1A-905D-23E9A563F334}"/>
    <dgm:cxn modelId="{CE783BF1-714C-4ED5-BDE7-ED4D8D479829}" type="presOf" srcId="{243AC0EE-A766-45FD-A837-E6560BFA3548}" destId="{8C6ED740-AA3F-4F77-8161-1EEFB01E2203}" srcOrd="0" destOrd="2" presId="urn:microsoft.com/office/officeart/2005/8/layout/hList3"/>
    <dgm:cxn modelId="{15740FF3-F226-4D39-85EA-6EF381A85D74}" srcId="{9D8936B1-B9F3-4418-8880-F7829EB2718F}" destId="{CDD1FB01-A58D-4457-A930-A8FA9EA80534}" srcOrd="1" destOrd="0" parTransId="{5F0785AD-031E-4DC5-B342-6EACFA5DD178}" sibTransId="{B1A34CA1-8AAF-49E2-8076-9C4E9760C9D7}"/>
    <dgm:cxn modelId="{F07DABA1-9950-46D1-8B72-7757A869D3E4}" type="presParOf" srcId="{7BADF333-9D9F-4749-B886-5AFCBA3FAF2D}" destId="{492D4799-AAC7-454E-9557-10323AA76ACA}" srcOrd="0" destOrd="0" presId="urn:microsoft.com/office/officeart/2005/8/layout/hList3"/>
    <dgm:cxn modelId="{D6DB1A72-AA0F-4A35-B41A-EC8844BDC9C0}" type="presParOf" srcId="{7BADF333-9D9F-4749-B886-5AFCBA3FAF2D}" destId="{B05CEC79-836F-48C8-ACC4-0DB54B057948}" srcOrd="1" destOrd="0" presId="urn:microsoft.com/office/officeart/2005/8/layout/hList3"/>
    <dgm:cxn modelId="{B9933F11-375F-4F1A-83A5-ED2E5886159B}" type="presParOf" srcId="{B05CEC79-836F-48C8-ACC4-0DB54B057948}" destId="{8C6ED740-AA3F-4F77-8161-1EEFB01E2203}" srcOrd="0" destOrd="0" presId="urn:microsoft.com/office/officeart/2005/8/layout/hList3"/>
    <dgm:cxn modelId="{6B41141C-14B4-40E1-AFB7-18E978659A35}" type="presParOf" srcId="{B05CEC79-836F-48C8-ACC4-0DB54B057948}" destId="{C56DA44C-51EC-4978-A2F0-4152007D2C62}" srcOrd="1" destOrd="0" presId="urn:microsoft.com/office/officeart/2005/8/layout/hList3"/>
    <dgm:cxn modelId="{05868077-6247-4453-99AA-49CAD9BB4C1D}" type="presParOf" srcId="{7BADF333-9D9F-4749-B886-5AFCBA3FAF2D}" destId="{67E9ADF6-932E-450A-8661-4552078467E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D8993-DEF8-4084-B90A-7BDE607595B0}"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627EB2F2-918C-4E43-9AAA-8B26BF5467BD}">
      <dgm:prSet phldrT="[Text]"/>
      <dgm:spPr/>
      <dgm:t>
        <a:bodyPr/>
        <a:lstStyle/>
        <a:p>
          <a:pPr algn="l"/>
          <a:r>
            <a:rPr lang="en-US" dirty="0"/>
            <a:t>Should be taking notebooks to field experiences. </a:t>
          </a:r>
        </a:p>
      </dgm:t>
    </dgm:pt>
    <dgm:pt modelId="{BDFC957C-3B3D-41B8-A888-36A902BC0B57}" type="parTrans" cxnId="{AE2791F6-C2BE-40BA-8782-2B690F2314C8}">
      <dgm:prSet/>
      <dgm:spPr/>
      <dgm:t>
        <a:bodyPr/>
        <a:lstStyle/>
        <a:p>
          <a:endParaRPr lang="en-US"/>
        </a:p>
      </dgm:t>
    </dgm:pt>
    <dgm:pt modelId="{8046D6F0-BE43-4055-B800-B0B1AD06B9EF}" type="sibTrans" cxnId="{AE2791F6-C2BE-40BA-8782-2B690F2314C8}">
      <dgm:prSet/>
      <dgm:spPr/>
      <dgm:t>
        <a:bodyPr/>
        <a:lstStyle/>
        <a:p>
          <a:endParaRPr lang="en-US"/>
        </a:p>
      </dgm:t>
    </dgm:pt>
    <dgm:pt modelId="{C056DF12-6238-44DF-ADCF-768BFE6BCD6F}">
      <dgm:prSet/>
      <dgm:spPr/>
      <dgm:t>
        <a:bodyPr/>
        <a:lstStyle/>
        <a:p>
          <a:pPr algn="l"/>
          <a:r>
            <a:rPr lang="en-US" dirty="0"/>
            <a:t>Final snapshot should be based on your field experience (F2F and Alternative Placements)</a:t>
          </a:r>
        </a:p>
      </dgm:t>
    </dgm:pt>
    <dgm:pt modelId="{D9CFF9CB-C61A-4F38-AC2C-5FB0300F70DF}" type="parTrans" cxnId="{BCF9CC8B-5503-4350-915F-1A2A932A3FEE}">
      <dgm:prSet/>
      <dgm:spPr/>
      <dgm:t>
        <a:bodyPr/>
        <a:lstStyle/>
        <a:p>
          <a:endParaRPr lang="en-US"/>
        </a:p>
      </dgm:t>
    </dgm:pt>
    <dgm:pt modelId="{46B3761A-6BD8-4DB3-9FE4-415D1451C1E0}" type="sibTrans" cxnId="{BCF9CC8B-5503-4350-915F-1A2A932A3FEE}">
      <dgm:prSet/>
      <dgm:spPr/>
      <dgm:t>
        <a:bodyPr/>
        <a:lstStyle/>
        <a:p>
          <a:endParaRPr lang="en-US"/>
        </a:p>
      </dgm:t>
    </dgm:pt>
    <dgm:pt modelId="{4DE8BD30-6969-4262-957F-6DFEC92CC01F}">
      <dgm:prSet phldrT="[Text]"/>
      <dgm:spPr/>
      <dgm:t>
        <a:bodyPr/>
        <a:lstStyle/>
        <a:p>
          <a:r>
            <a:rPr lang="en-US" b="1" dirty="0"/>
            <a:t>REMINDERS</a:t>
          </a:r>
        </a:p>
      </dgm:t>
    </dgm:pt>
    <dgm:pt modelId="{29381851-6767-4AFA-8B70-B05254519120}" type="parTrans" cxnId="{75D1F733-8485-4598-B31B-ECBCFDFE2FAF}">
      <dgm:prSet/>
      <dgm:spPr/>
      <dgm:t>
        <a:bodyPr/>
        <a:lstStyle/>
        <a:p>
          <a:endParaRPr lang="en-US"/>
        </a:p>
      </dgm:t>
    </dgm:pt>
    <dgm:pt modelId="{50A4D818-D9C2-470C-B98F-96325F844AF7}" type="sibTrans" cxnId="{75D1F733-8485-4598-B31B-ECBCFDFE2FAF}">
      <dgm:prSet/>
      <dgm:spPr/>
      <dgm:t>
        <a:bodyPr/>
        <a:lstStyle/>
        <a:p>
          <a:endParaRPr lang="en-US"/>
        </a:p>
      </dgm:t>
    </dgm:pt>
    <dgm:pt modelId="{92A91987-6D40-4C4A-9D91-48B4F7344A57}">
      <dgm:prSet/>
      <dgm:spPr/>
      <dgm:t>
        <a:bodyPr/>
        <a:lstStyle/>
        <a:p>
          <a:pPr algn="l"/>
          <a:r>
            <a:rPr lang="en-US" dirty="0"/>
            <a:t>Record observation notes, wondering questions and thoughtful reflections.</a:t>
          </a:r>
        </a:p>
      </dgm:t>
    </dgm:pt>
    <dgm:pt modelId="{D16209E2-7865-4D6C-99E5-3F9798ACE144}" type="parTrans" cxnId="{39343AD7-73AD-47BA-B7B7-8FBF91C836AA}">
      <dgm:prSet/>
      <dgm:spPr/>
      <dgm:t>
        <a:bodyPr/>
        <a:lstStyle/>
        <a:p>
          <a:endParaRPr lang="en-US"/>
        </a:p>
      </dgm:t>
    </dgm:pt>
    <dgm:pt modelId="{E5156134-F50C-458D-839B-0592E1BB53A4}" type="sibTrans" cxnId="{39343AD7-73AD-47BA-B7B7-8FBF91C836AA}">
      <dgm:prSet/>
      <dgm:spPr/>
      <dgm:t>
        <a:bodyPr/>
        <a:lstStyle/>
        <a:p>
          <a:endParaRPr lang="en-US"/>
        </a:p>
      </dgm:t>
    </dgm:pt>
    <dgm:pt modelId="{19F1AC13-4BC0-413D-AD03-340F418750AB}">
      <dgm:prSet/>
      <dgm:spPr/>
      <dgm:t>
        <a:bodyPr/>
        <a:lstStyle/>
        <a:p>
          <a:pPr algn="l"/>
          <a:r>
            <a:rPr lang="en-US" dirty="0"/>
            <a:t>Snapshot #3 Due Mar 27</a:t>
          </a:r>
        </a:p>
      </dgm:t>
    </dgm:pt>
    <dgm:pt modelId="{BD4BA439-1456-4C81-85C4-2F33CDDE0F00}" type="parTrans" cxnId="{C4802A01-C5D1-4D2E-84F5-E7EEE4FC2D94}">
      <dgm:prSet/>
      <dgm:spPr/>
      <dgm:t>
        <a:bodyPr/>
        <a:lstStyle/>
        <a:p>
          <a:endParaRPr lang="en-US"/>
        </a:p>
      </dgm:t>
    </dgm:pt>
    <dgm:pt modelId="{905D9A0B-403F-4A92-8E8A-BFD4DE4C7691}" type="sibTrans" cxnId="{C4802A01-C5D1-4D2E-84F5-E7EEE4FC2D94}">
      <dgm:prSet/>
      <dgm:spPr/>
      <dgm:t>
        <a:bodyPr/>
        <a:lstStyle/>
        <a:p>
          <a:endParaRPr lang="en-US"/>
        </a:p>
      </dgm:t>
    </dgm:pt>
    <dgm:pt modelId="{D97BF5B5-981E-47B0-A7F2-AD8FC185E11F}" type="pres">
      <dgm:prSet presAssocID="{379D8993-DEF8-4084-B90A-7BDE607595B0}" presName="diagram" presStyleCnt="0">
        <dgm:presLayoutVars>
          <dgm:chPref val="1"/>
          <dgm:dir/>
          <dgm:animOne val="branch"/>
          <dgm:animLvl val="lvl"/>
          <dgm:resizeHandles/>
        </dgm:presLayoutVars>
      </dgm:prSet>
      <dgm:spPr/>
    </dgm:pt>
    <dgm:pt modelId="{FEA48BA7-27E7-4282-9FF8-8A1CBAF96818}" type="pres">
      <dgm:prSet presAssocID="{4DE8BD30-6969-4262-957F-6DFEC92CC01F}" presName="root" presStyleCnt="0"/>
      <dgm:spPr/>
    </dgm:pt>
    <dgm:pt modelId="{1CD34538-9751-4443-9503-CF22573A6C41}" type="pres">
      <dgm:prSet presAssocID="{4DE8BD30-6969-4262-957F-6DFEC92CC01F}" presName="rootComposite" presStyleCnt="0"/>
      <dgm:spPr/>
    </dgm:pt>
    <dgm:pt modelId="{CF069E33-A69B-474D-8CEA-A93484FA88D2}" type="pres">
      <dgm:prSet presAssocID="{4DE8BD30-6969-4262-957F-6DFEC92CC01F}" presName="rootText" presStyleLbl="node1" presStyleIdx="0" presStyleCnt="1"/>
      <dgm:spPr/>
    </dgm:pt>
    <dgm:pt modelId="{9E24DEC7-05E4-4099-99E4-37579BA7B573}" type="pres">
      <dgm:prSet presAssocID="{4DE8BD30-6969-4262-957F-6DFEC92CC01F}" presName="rootConnector" presStyleLbl="node1" presStyleIdx="0" presStyleCnt="1"/>
      <dgm:spPr/>
    </dgm:pt>
    <dgm:pt modelId="{642F8498-3F52-4C28-B177-B38E590F97B1}" type="pres">
      <dgm:prSet presAssocID="{4DE8BD30-6969-4262-957F-6DFEC92CC01F}" presName="childShape" presStyleCnt="0"/>
      <dgm:spPr/>
    </dgm:pt>
    <dgm:pt modelId="{BD671541-2F58-408E-8B43-AAF33A514252}" type="pres">
      <dgm:prSet presAssocID="{BDFC957C-3B3D-41B8-A888-36A902BC0B57}" presName="Name13" presStyleLbl="parChTrans1D2" presStyleIdx="0" presStyleCnt="4"/>
      <dgm:spPr/>
    </dgm:pt>
    <dgm:pt modelId="{090B0A9D-81A2-4EF2-9171-E4F7BE16C736}" type="pres">
      <dgm:prSet presAssocID="{627EB2F2-918C-4E43-9AAA-8B26BF5467BD}" presName="childText" presStyleLbl="bgAcc1" presStyleIdx="0" presStyleCnt="4" custScaleX="359046">
        <dgm:presLayoutVars>
          <dgm:bulletEnabled val="1"/>
        </dgm:presLayoutVars>
      </dgm:prSet>
      <dgm:spPr/>
    </dgm:pt>
    <dgm:pt modelId="{389FFA76-2DA1-4C51-86AB-8B7BED47AA34}" type="pres">
      <dgm:prSet presAssocID="{D16209E2-7865-4D6C-99E5-3F9798ACE144}" presName="Name13" presStyleLbl="parChTrans1D2" presStyleIdx="1" presStyleCnt="4"/>
      <dgm:spPr/>
    </dgm:pt>
    <dgm:pt modelId="{7A1ABD4A-CE9F-4803-8149-EF8241EB408A}" type="pres">
      <dgm:prSet presAssocID="{92A91987-6D40-4C4A-9D91-48B4F7344A57}" presName="childText" presStyleLbl="bgAcc1" presStyleIdx="1" presStyleCnt="4" custScaleX="359046">
        <dgm:presLayoutVars>
          <dgm:bulletEnabled val="1"/>
        </dgm:presLayoutVars>
      </dgm:prSet>
      <dgm:spPr/>
    </dgm:pt>
    <dgm:pt modelId="{548F5132-42D8-42B7-AE93-51622A201B8B}" type="pres">
      <dgm:prSet presAssocID="{D9CFF9CB-C61A-4F38-AC2C-5FB0300F70DF}" presName="Name13" presStyleLbl="parChTrans1D2" presStyleIdx="2" presStyleCnt="4"/>
      <dgm:spPr/>
    </dgm:pt>
    <dgm:pt modelId="{4D15DF57-5FF3-4467-A545-61792B81AF58}" type="pres">
      <dgm:prSet presAssocID="{C056DF12-6238-44DF-ADCF-768BFE6BCD6F}" presName="childText" presStyleLbl="bgAcc1" presStyleIdx="2" presStyleCnt="4" custScaleX="359046">
        <dgm:presLayoutVars>
          <dgm:bulletEnabled val="1"/>
        </dgm:presLayoutVars>
      </dgm:prSet>
      <dgm:spPr/>
    </dgm:pt>
    <dgm:pt modelId="{AC1AB54C-675E-4C98-8301-DBC00ED08AA4}" type="pres">
      <dgm:prSet presAssocID="{BD4BA439-1456-4C81-85C4-2F33CDDE0F00}" presName="Name13" presStyleLbl="parChTrans1D2" presStyleIdx="3" presStyleCnt="4"/>
      <dgm:spPr/>
    </dgm:pt>
    <dgm:pt modelId="{B2730A47-F4DE-4987-866A-B6CE203CF10A}" type="pres">
      <dgm:prSet presAssocID="{19F1AC13-4BC0-413D-AD03-340F418750AB}" presName="childText" presStyleLbl="bgAcc1" presStyleIdx="3" presStyleCnt="4" custScaleX="359046">
        <dgm:presLayoutVars>
          <dgm:bulletEnabled val="1"/>
        </dgm:presLayoutVars>
      </dgm:prSet>
      <dgm:spPr/>
    </dgm:pt>
  </dgm:ptLst>
  <dgm:cxnLst>
    <dgm:cxn modelId="{C4802A01-C5D1-4D2E-84F5-E7EEE4FC2D94}" srcId="{4DE8BD30-6969-4262-957F-6DFEC92CC01F}" destId="{19F1AC13-4BC0-413D-AD03-340F418750AB}" srcOrd="3" destOrd="0" parTransId="{BD4BA439-1456-4C81-85C4-2F33CDDE0F00}" sibTransId="{905D9A0B-403F-4A92-8E8A-BFD4DE4C7691}"/>
    <dgm:cxn modelId="{FFF11414-B52A-458D-98C5-BD6E900F46DF}" type="presOf" srcId="{D9CFF9CB-C61A-4F38-AC2C-5FB0300F70DF}" destId="{548F5132-42D8-42B7-AE93-51622A201B8B}" srcOrd="0" destOrd="0" presId="urn:microsoft.com/office/officeart/2005/8/layout/hierarchy3"/>
    <dgm:cxn modelId="{60B2F926-5581-4F03-A1DE-4A3837EE81C4}" type="presOf" srcId="{BD4BA439-1456-4C81-85C4-2F33CDDE0F00}" destId="{AC1AB54C-675E-4C98-8301-DBC00ED08AA4}" srcOrd="0" destOrd="0" presId="urn:microsoft.com/office/officeart/2005/8/layout/hierarchy3"/>
    <dgm:cxn modelId="{75D1F733-8485-4598-B31B-ECBCFDFE2FAF}" srcId="{379D8993-DEF8-4084-B90A-7BDE607595B0}" destId="{4DE8BD30-6969-4262-957F-6DFEC92CC01F}" srcOrd="0" destOrd="0" parTransId="{29381851-6767-4AFA-8B70-B05254519120}" sibTransId="{50A4D818-D9C2-470C-B98F-96325F844AF7}"/>
    <dgm:cxn modelId="{A6984539-86D4-4AD9-9A1E-FE16C6A67E02}" type="presOf" srcId="{627EB2F2-918C-4E43-9AAA-8B26BF5467BD}" destId="{090B0A9D-81A2-4EF2-9171-E4F7BE16C736}" srcOrd="0" destOrd="0" presId="urn:microsoft.com/office/officeart/2005/8/layout/hierarchy3"/>
    <dgm:cxn modelId="{0B21EA4E-10F6-4786-9110-9ADE687EF060}" type="presOf" srcId="{19F1AC13-4BC0-413D-AD03-340F418750AB}" destId="{B2730A47-F4DE-4987-866A-B6CE203CF10A}" srcOrd="0" destOrd="0" presId="urn:microsoft.com/office/officeart/2005/8/layout/hierarchy3"/>
    <dgm:cxn modelId="{02C01575-8ADC-49FB-BA1F-8B3BB233FD07}" type="presOf" srcId="{C056DF12-6238-44DF-ADCF-768BFE6BCD6F}" destId="{4D15DF57-5FF3-4467-A545-61792B81AF58}" srcOrd="0" destOrd="0" presId="urn:microsoft.com/office/officeart/2005/8/layout/hierarchy3"/>
    <dgm:cxn modelId="{B5D12F7A-EAFB-44FA-B604-7C8ECA6926F3}" type="presOf" srcId="{379D8993-DEF8-4084-B90A-7BDE607595B0}" destId="{D97BF5B5-981E-47B0-A7F2-AD8FC185E11F}" srcOrd="0" destOrd="0" presId="urn:microsoft.com/office/officeart/2005/8/layout/hierarchy3"/>
    <dgm:cxn modelId="{BCF9CC8B-5503-4350-915F-1A2A932A3FEE}" srcId="{4DE8BD30-6969-4262-957F-6DFEC92CC01F}" destId="{C056DF12-6238-44DF-ADCF-768BFE6BCD6F}" srcOrd="2" destOrd="0" parTransId="{D9CFF9CB-C61A-4F38-AC2C-5FB0300F70DF}" sibTransId="{46B3761A-6BD8-4DB3-9FE4-415D1451C1E0}"/>
    <dgm:cxn modelId="{E702A0A0-5BB0-405B-8699-AF51256A8183}" type="presOf" srcId="{4DE8BD30-6969-4262-957F-6DFEC92CC01F}" destId="{9E24DEC7-05E4-4099-99E4-37579BA7B573}" srcOrd="1" destOrd="0" presId="urn:microsoft.com/office/officeart/2005/8/layout/hierarchy3"/>
    <dgm:cxn modelId="{690619CA-7F4F-4E07-B4F6-E8730140B09E}" type="presOf" srcId="{92A91987-6D40-4C4A-9D91-48B4F7344A57}" destId="{7A1ABD4A-CE9F-4803-8149-EF8241EB408A}" srcOrd="0" destOrd="0" presId="urn:microsoft.com/office/officeart/2005/8/layout/hierarchy3"/>
    <dgm:cxn modelId="{39343AD7-73AD-47BA-B7B7-8FBF91C836AA}" srcId="{4DE8BD30-6969-4262-957F-6DFEC92CC01F}" destId="{92A91987-6D40-4C4A-9D91-48B4F7344A57}" srcOrd="1" destOrd="0" parTransId="{D16209E2-7865-4D6C-99E5-3F9798ACE144}" sibTransId="{E5156134-F50C-458D-839B-0592E1BB53A4}"/>
    <dgm:cxn modelId="{AFB2E9E4-5119-49BF-88CC-C045D2718FB0}" type="presOf" srcId="{4DE8BD30-6969-4262-957F-6DFEC92CC01F}" destId="{CF069E33-A69B-474D-8CEA-A93484FA88D2}" srcOrd="0" destOrd="0" presId="urn:microsoft.com/office/officeart/2005/8/layout/hierarchy3"/>
    <dgm:cxn modelId="{CB635FEE-49C4-4968-81BA-9905D1744CA9}" type="presOf" srcId="{BDFC957C-3B3D-41B8-A888-36A902BC0B57}" destId="{BD671541-2F58-408E-8B43-AAF33A514252}" srcOrd="0" destOrd="0" presId="urn:microsoft.com/office/officeart/2005/8/layout/hierarchy3"/>
    <dgm:cxn modelId="{AA103EF0-0259-402A-99C4-DF36CF3A858E}" type="presOf" srcId="{D16209E2-7865-4D6C-99E5-3F9798ACE144}" destId="{389FFA76-2DA1-4C51-86AB-8B7BED47AA34}" srcOrd="0" destOrd="0" presId="urn:microsoft.com/office/officeart/2005/8/layout/hierarchy3"/>
    <dgm:cxn modelId="{AE2791F6-C2BE-40BA-8782-2B690F2314C8}" srcId="{4DE8BD30-6969-4262-957F-6DFEC92CC01F}" destId="{627EB2F2-918C-4E43-9AAA-8B26BF5467BD}" srcOrd="0" destOrd="0" parTransId="{BDFC957C-3B3D-41B8-A888-36A902BC0B57}" sibTransId="{8046D6F0-BE43-4055-B800-B0B1AD06B9EF}"/>
    <dgm:cxn modelId="{591B8AE1-8266-48A2-B087-781482788DA4}" type="presParOf" srcId="{D97BF5B5-981E-47B0-A7F2-AD8FC185E11F}" destId="{FEA48BA7-27E7-4282-9FF8-8A1CBAF96818}" srcOrd="0" destOrd="0" presId="urn:microsoft.com/office/officeart/2005/8/layout/hierarchy3"/>
    <dgm:cxn modelId="{5A04E6C0-CAA2-415A-97EA-1F3483BD115C}" type="presParOf" srcId="{FEA48BA7-27E7-4282-9FF8-8A1CBAF96818}" destId="{1CD34538-9751-4443-9503-CF22573A6C41}" srcOrd="0" destOrd="0" presId="urn:microsoft.com/office/officeart/2005/8/layout/hierarchy3"/>
    <dgm:cxn modelId="{ECCC1B04-043E-49F4-8617-5CD55D318747}" type="presParOf" srcId="{1CD34538-9751-4443-9503-CF22573A6C41}" destId="{CF069E33-A69B-474D-8CEA-A93484FA88D2}" srcOrd="0" destOrd="0" presId="urn:microsoft.com/office/officeart/2005/8/layout/hierarchy3"/>
    <dgm:cxn modelId="{6112F049-D6FD-4B63-8F2A-A7640B9833B1}" type="presParOf" srcId="{1CD34538-9751-4443-9503-CF22573A6C41}" destId="{9E24DEC7-05E4-4099-99E4-37579BA7B573}" srcOrd="1" destOrd="0" presId="urn:microsoft.com/office/officeart/2005/8/layout/hierarchy3"/>
    <dgm:cxn modelId="{02503169-0F10-4736-BB05-51BC837663E2}" type="presParOf" srcId="{FEA48BA7-27E7-4282-9FF8-8A1CBAF96818}" destId="{642F8498-3F52-4C28-B177-B38E590F97B1}" srcOrd="1" destOrd="0" presId="urn:microsoft.com/office/officeart/2005/8/layout/hierarchy3"/>
    <dgm:cxn modelId="{C1CAB88A-83C2-43D1-B834-721920F9F132}" type="presParOf" srcId="{642F8498-3F52-4C28-B177-B38E590F97B1}" destId="{BD671541-2F58-408E-8B43-AAF33A514252}" srcOrd="0" destOrd="0" presId="urn:microsoft.com/office/officeart/2005/8/layout/hierarchy3"/>
    <dgm:cxn modelId="{F6DD660D-08B8-4BB1-B955-322E43A1C2CC}" type="presParOf" srcId="{642F8498-3F52-4C28-B177-B38E590F97B1}" destId="{090B0A9D-81A2-4EF2-9171-E4F7BE16C736}" srcOrd="1" destOrd="0" presId="urn:microsoft.com/office/officeart/2005/8/layout/hierarchy3"/>
    <dgm:cxn modelId="{1DDA6690-3213-4EA1-B3DD-4FF1C4D80D3B}" type="presParOf" srcId="{642F8498-3F52-4C28-B177-B38E590F97B1}" destId="{389FFA76-2DA1-4C51-86AB-8B7BED47AA34}" srcOrd="2" destOrd="0" presId="urn:microsoft.com/office/officeart/2005/8/layout/hierarchy3"/>
    <dgm:cxn modelId="{0D63CE3E-1C87-4E70-AE40-2932ABF953D5}" type="presParOf" srcId="{642F8498-3F52-4C28-B177-B38E590F97B1}" destId="{7A1ABD4A-CE9F-4803-8149-EF8241EB408A}" srcOrd="3" destOrd="0" presId="urn:microsoft.com/office/officeart/2005/8/layout/hierarchy3"/>
    <dgm:cxn modelId="{A2028F59-14D6-45FB-8497-823ACCC6A81A}" type="presParOf" srcId="{642F8498-3F52-4C28-B177-B38E590F97B1}" destId="{548F5132-42D8-42B7-AE93-51622A201B8B}" srcOrd="4" destOrd="0" presId="urn:microsoft.com/office/officeart/2005/8/layout/hierarchy3"/>
    <dgm:cxn modelId="{0E31CCB2-2B3F-48EE-8B45-4FA1EF7C0F24}" type="presParOf" srcId="{642F8498-3F52-4C28-B177-B38E590F97B1}" destId="{4D15DF57-5FF3-4467-A545-61792B81AF58}" srcOrd="5" destOrd="0" presId="urn:microsoft.com/office/officeart/2005/8/layout/hierarchy3"/>
    <dgm:cxn modelId="{E4382296-C258-4F3B-9C07-4C0C84F33776}" type="presParOf" srcId="{642F8498-3F52-4C28-B177-B38E590F97B1}" destId="{AC1AB54C-675E-4C98-8301-DBC00ED08AA4}" srcOrd="6" destOrd="0" presId="urn:microsoft.com/office/officeart/2005/8/layout/hierarchy3"/>
    <dgm:cxn modelId="{0A2FD4FE-1467-4CD7-A8B6-C17A1D9DDA6B}" type="presParOf" srcId="{642F8498-3F52-4C28-B177-B38E590F97B1}" destId="{B2730A47-F4DE-4987-866A-B6CE203CF10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D8993-DEF8-4084-B90A-7BDE607595B0}"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627EB2F2-918C-4E43-9AAA-8B26BF5467BD}">
      <dgm:prSet phldrT="[Text]"/>
      <dgm:spPr/>
      <dgm:t>
        <a:bodyPr/>
        <a:lstStyle/>
        <a:p>
          <a:pPr algn="l"/>
          <a:r>
            <a:rPr lang="en-US" dirty="0"/>
            <a:t>Strong reflections will demonstrate your self-awareness and your ability to question your own biases, stereotypes, preconceptions, and/or assumptions. </a:t>
          </a:r>
        </a:p>
      </dgm:t>
    </dgm:pt>
    <dgm:pt modelId="{BDFC957C-3B3D-41B8-A888-36A902BC0B57}" type="parTrans" cxnId="{AE2791F6-C2BE-40BA-8782-2B690F2314C8}">
      <dgm:prSet/>
      <dgm:spPr/>
      <dgm:t>
        <a:bodyPr/>
        <a:lstStyle/>
        <a:p>
          <a:endParaRPr lang="en-US"/>
        </a:p>
      </dgm:t>
    </dgm:pt>
    <dgm:pt modelId="{8046D6F0-BE43-4055-B800-B0B1AD06B9EF}" type="sibTrans" cxnId="{AE2791F6-C2BE-40BA-8782-2B690F2314C8}">
      <dgm:prSet/>
      <dgm:spPr/>
      <dgm:t>
        <a:bodyPr/>
        <a:lstStyle/>
        <a:p>
          <a:endParaRPr lang="en-US"/>
        </a:p>
      </dgm:t>
    </dgm:pt>
    <dgm:pt modelId="{4DE8BD30-6969-4262-957F-6DFEC92CC01F}">
      <dgm:prSet phldrT="[Text]"/>
      <dgm:spPr/>
      <dgm:t>
        <a:bodyPr/>
        <a:lstStyle/>
        <a:p>
          <a:r>
            <a:rPr lang="en-US" b="1" dirty="0"/>
            <a:t>REMINDERS</a:t>
          </a:r>
        </a:p>
      </dgm:t>
    </dgm:pt>
    <dgm:pt modelId="{29381851-6767-4AFA-8B70-B05254519120}" type="parTrans" cxnId="{75D1F733-8485-4598-B31B-ECBCFDFE2FAF}">
      <dgm:prSet/>
      <dgm:spPr/>
      <dgm:t>
        <a:bodyPr/>
        <a:lstStyle/>
        <a:p>
          <a:endParaRPr lang="en-US"/>
        </a:p>
      </dgm:t>
    </dgm:pt>
    <dgm:pt modelId="{50A4D818-D9C2-470C-B98F-96325F844AF7}" type="sibTrans" cxnId="{75D1F733-8485-4598-B31B-ECBCFDFE2FAF}">
      <dgm:prSet/>
      <dgm:spPr/>
      <dgm:t>
        <a:bodyPr/>
        <a:lstStyle/>
        <a:p>
          <a:endParaRPr lang="en-US"/>
        </a:p>
      </dgm:t>
    </dgm:pt>
    <dgm:pt modelId="{B5FE8668-2790-4280-A2BF-8A0730762473}">
      <dgm:prSet phldrT="[Text]"/>
      <dgm:spPr/>
      <dgm:t>
        <a:bodyPr/>
        <a:lstStyle/>
        <a:p>
          <a:pPr algn="l"/>
          <a:r>
            <a:rPr lang="en-US" dirty="0"/>
            <a:t>Assignments will be assessed holistically using the following criteria: Clarity, Relevance, Analysis, and Critical Self-Reflection (see rubric). </a:t>
          </a:r>
        </a:p>
      </dgm:t>
    </dgm:pt>
    <dgm:pt modelId="{BE04C36B-DE5F-45EA-99FE-DC91AD4D6D1D}" type="parTrans" cxnId="{39EB6271-BEDF-46A3-AF4B-173C45753A26}">
      <dgm:prSet/>
      <dgm:spPr/>
      <dgm:t>
        <a:bodyPr/>
        <a:lstStyle/>
        <a:p>
          <a:endParaRPr lang="en-US"/>
        </a:p>
      </dgm:t>
    </dgm:pt>
    <dgm:pt modelId="{F7EF0149-9167-469D-9C88-D88F7DBCA3A1}" type="sibTrans" cxnId="{39EB6271-BEDF-46A3-AF4B-173C45753A26}">
      <dgm:prSet/>
      <dgm:spPr/>
      <dgm:t>
        <a:bodyPr/>
        <a:lstStyle/>
        <a:p>
          <a:endParaRPr lang="en-US"/>
        </a:p>
      </dgm:t>
    </dgm:pt>
    <dgm:pt modelId="{E2716F55-EC2A-424F-8CF9-C2495912AD9D}">
      <dgm:prSet phldrT="[Text]"/>
      <dgm:spPr/>
      <dgm:t>
        <a:bodyPr/>
        <a:lstStyle/>
        <a:p>
          <a:pPr algn="l"/>
          <a:r>
            <a:rPr lang="en-US" dirty="0"/>
            <a:t>Writing should also be free of errors in grammar and conventions.</a:t>
          </a:r>
        </a:p>
      </dgm:t>
    </dgm:pt>
    <dgm:pt modelId="{BE0E6C8F-78CD-4D7E-93A4-7848B7042E70}" type="parTrans" cxnId="{694C8387-736A-49DB-950B-A8BBE0A6D390}">
      <dgm:prSet/>
      <dgm:spPr/>
      <dgm:t>
        <a:bodyPr/>
        <a:lstStyle/>
        <a:p>
          <a:endParaRPr lang="en-US"/>
        </a:p>
      </dgm:t>
    </dgm:pt>
    <dgm:pt modelId="{CF74ECB8-BC30-425C-AF06-AD3CFD611677}" type="sibTrans" cxnId="{694C8387-736A-49DB-950B-A8BBE0A6D390}">
      <dgm:prSet/>
      <dgm:spPr/>
      <dgm:t>
        <a:bodyPr/>
        <a:lstStyle/>
        <a:p>
          <a:endParaRPr lang="en-US"/>
        </a:p>
      </dgm:t>
    </dgm:pt>
    <dgm:pt modelId="{4372EEBE-850D-4FDE-BCB6-A75C8C4B153C}">
      <dgm:prSet phldrT="[Text]"/>
      <dgm:spPr/>
      <dgm:t>
        <a:bodyPr/>
        <a:lstStyle/>
        <a:p>
          <a:pPr algn="l"/>
          <a:r>
            <a:rPr lang="en-US" dirty="0"/>
            <a:t>Structured Written Reflection #3 Due Apr 10</a:t>
          </a:r>
        </a:p>
      </dgm:t>
    </dgm:pt>
    <dgm:pt modelId="{099AC4A7-A8A9-49C1-B769-2EA776220886}" type="parTrans" cxnId="{72134D81-1D94-4AD2-BF04-C7B20A0F4F85}">
      <dgm:prSet/>
      <dgm:spPr/>
      <dgm:t>
        <a:bodyPr/>
        <a:lstStyle/>
        <a:p>
          <a:endParaRPr lang="en-US"/>
        </a:p>
      </dgm:t>
    </dgm:pt>
    <dgm:pt modelId="{AD0CECF8-B801-46EB-B629-226BBFB92C53}" type="sibTrans" cxnId="{72134D81-1D94-4AD2-BF04-C7B20A0F4F85}">
      <dgm:prSet/>
      <dgm:spPr/>
      <dgm:t>
        <a:bodyPr/>
        <a:lstStyle/>
        <a:p>
          <a:endParaRPr lang="en-US"/>
        </a:p>
      </dgm:t>
    </dgm:pt>
    <dgm:pt modelId="{23606341-18F3-4CB2-A61D-36B70DB96219}">
      <dgm:prSet phldrT="[Text]"/>
      <dgm:spPr/>
      <dgm:t>
        <a:bodyPr/>
        <a:lstStyle/>
        <a:p>
          <a:pPr algn="l"/>
          <a:r>
            <a:rPr lang="en-US" dirty="0"/>
            <a:t>Respond to guiding questions and use rubric to guide writing</a:t>
          </a:r>
        </a:p>
      </dgm:t>
    </dgm:pt>
    <dgm:pt modelId="{1FB1159E-C0D1-4B4B-9371-3C2CDE057AF2}" type="parTrans" cxnId="{D2019E0E-4DDD-47AF-AFE1-E92E4D1874D4}">
      <dgm:prSet/>
      <dgm:spPr/>
      <dgm:t>
        <a:bodyPr/>
        <a:lstStyle/>
        <a:p>
          <a:endParaRPr lang="en-US"/>
        </a:p>
      </dgm:t>
    </dgm:pt>
    <dgm:pt modelId="{D82E4A54-E1AB-43F4-A241-41A5E82804FD}" type="sibTrans" cxnId="{D2019E0E-4DDD-47AF-AFE1-E92E4D1874D4}">
      <dgm:prSet/>
      <dgm:spPr/>
      <dgm:t>
        <a:bodyPr/>
        <a:lstStyle/>
        <a:p>
          <a:endParaRPr lang="en-US"/>
        </a:p>
      </dgm:t>
    </dgm:pt>
    <dgm:pt modelId="{D97BF5B5-981E-47B0-A7F2-AD8FC185E11F}" type="pres">
      <dgm:prSet presAssocID="{379D8993-DEF8-4084-B90A-7BDE607595B0}" presName="diagram" presStyleCnt="0">
        <dgm:presLayoutVars>
          <dgm:chPref val="1"/>
          <dgm:dir/>
          <dgm:animOne val="branch"/>
          <dgm:animLvl val="lvl"/>
          <dgm:resizeHandles/>
        </dgm:presLayoutVars>
      </dgm:prSet>
      <dgm:spPr/>
    </dgm:pt>
    <dgm:pt modelId="{FEA48BA7-27E7-4282-9FF8-8A1CBAF96818}" type="pres">
      <dgm:prSet presAssocID="{4DE8BD30-6969-4262-957F-6DFEC92CC01F}" presName="root" presStyleCnt="0"/>
      <dgm:spPr/>
    </dgm:pt>
    <dgm:pt modelId="{1CD34538-9751-4443-9503-CF22573A6C41}" type="pres">
      <dgm:prSet presAssocID="{4DE8BD30-6969-4262-957F-6DFEC92CC01F}" presName="rootComposite" presStyleCnt="0"/>
      <dgm:spPr/>
    </dgm:pt>
    <dgm:pt modelId="{CF069E33-A69B-474D-8CEA-A93484FA88D2}" type="pres">
      <dgm:prSet presAssocID="{4DE8BD30-6969-4262-957F-6DFEC92CC01F}" presName="rootText" presStyleLbl="node1" presStyleIdx="0" presStyleCnt="1"/>
      <dgm:spPr/>
    </dgm:pt>
    <dgm:pt modelId="{9E24DEC7-05E4-4099-99E4-37579BA7B573}" type="pres">
      <dgm:prSet presAssocID="{4DE8BD30-6969-4262-957F-6DFEC92CC01F}" presName="rootConnector" presStyleLbl="node1" presStyleIdx="0" presStyleCnt="1"/>
      <dgm:spPr/>
    </dgm:pt>
    <dgm:pt modelId="{642F8498-3F52-4C28-B177-B38E590F97B1}" type="pres">
      <dgm:prSet presAssocID="{4DE8BD30-6969-4262-957F-6DFEC92CC01F}" presName="childShape" presStyleCnt="0"/>
      <dgm:spPr/>
    </dgm:pt>
    <dgm:pt modelId="{852A5BB1-5444-409D-BCDE-CDAEBE148225}" type="pres">
      <dgm:prSet presAssocID="{1FB1159E-C0D1-4B4B-9371-3C2CDE057AF2}" presName="Name13" presStyleLbl="parChTrans1D2" presStyleIdx="0" presStyleCnt="5"/>
      <dgm:spPr/>
    </dgm:pt>
    <dgm:pt modelId="{C740A7DC-AC73-4128-A3E0-492EDC1190BC}" type="pres">
      <dgm:prSet presAssocID="{23606341-18F3-4CB2-A61D-36B70DB96219}" presName="childText" presStyleLbl="bgAcc1" presStyleIdx="0" presStyleCnt="5" custScaleX="360350">
        <dgm:presLayoutVars>
          <dgm:bulletEnabled val="1"/>
        </dgm:presLayoutVars>
      </dgm:prSet>
      <dgm:spPr/>
    </dgm:pt>
    <dgm:pt modelId="{BD671541-2F58-408E-8B43-AAF33A514252}" type="pres">
      <dgm:prSet presAssocID="{BDFC957C-3B3D-41B8-A888-36A902BC0B57}" presName="Name13" presStyleLbl="parChTrans1D2" presStyleIdx="1" presStyleCnt="5"/>
      <dgm:spPr/>
    </dgm:pt>
    <dgm:pt modelId="{090B0A9D-81A2-4EF2-9171-E4F7BE16C736}" type="pres">
      <dgm:prSet presAssocID="{627EB2F2-918C-4E43-9AAA-8B26BF5467BD}" presName="childText" presStyleLbl="bgAcc1" presStyleIdx="1" presStyleCnt="5" custScaleX="359046">
        <dgm:presLayoutVars>
          <dgm:bulletEnabled val="1"/>
        </dgm:presLayoutVars>
      </dgm:prSet>
      <dgm:spPr/>
    </dgm:pt>
    <dgm:pt modelId="{1D23FB11-B41E-4415-A9D7-7FEA64BF2C43}" type="pres">
      <dgm:prSet presAssocID="{BE04C36B-DE5F-45EA-99FE-DC91AD4D6D1D}" presName="Name13" presStyleLbl="parChTrans1D2" presStyleIdx="2" presStyleCnt="5"/>
      <dgm:spPr/>
    </dgm:pt>
    <dgm:pt modelId="{67E16B60-76DA-481E-91D0-08563DE0E603}" type="pres">
      <dgm:prSet presAssocID="{B5FE8668-2790-4280-A2BF-8A0730762473}" presName="childText" presStyleLbl="bgAcc1" presStyleIdx="2" presStyleCnt="5" custScaleX="359734">
        <dgm:presLayoutVars>
          <dgm:bulletEnabled val="1"/>
        </dgm:presLayoutVars>
      </dgm:prSet>
      <dgm:spPr/>
    </dgm:pt>
    <dgm:pt modelId="{4C818FC9-70F5-400F-9C37-E7A24A1AFF54}" type="pres">
      <dgm:prSet presAssocID="{BE0E6C8F-78CD-4D7E-93A4-7848B7042E70}" presName="Name13" presStyleLbl="parChTrans1D2" presStyleIdx="3" presStyleCnt="5"/>
      <dgm:spPr/>
    </dgm:pt>
    <dgm:pt modelId="{E35D8EC7-9AFB-4FC2-A205-6048883DDCBA}" type="pres">
      <dgm:prSet presAssocID="{E2716F55-EC2A-424F-8CF9-C2495912AD9D}" presName="childText" presStyleLbl="bgAcc1" presStyleIdx="3" presStyleCnt="5" custScaleX="359785">
        <dgm:presLayoutVars>
          <dgm:bulletEnabled val="1"/>
        </dgm:presLayoutVars>
      </dgm:prSet>
      <dgm:spPr/>
    </dgm:pt>
    <dgm:pt modelId="{10F86636-3FB4-458C-A839-A16A28B99EF6}" type="pres">
      <dgm:prSet presAssocID="{099AC4A7-A8A9-49C1-B769-2EA776220886}" presName="Name13" presStyleLbl="parChTrans1D2" presStyleIdx="4" presStyleCnt="5"/>
      <dgm:spPr/>
    </dgm:pt>
    <dgm:pt modelId="{7DDEA928-27D2-410A-855A-D854E83970BD}" type="pres">
      <dgm:prSet presAssocID="{4372EEBE-850D-4FDE-BCB6-A75C8C4B153C}" presName="childText" presStyleLbl="bgAcc1" presStyleIdx="4" presStyleCnt="5" custScaleX="362963">
        <dgm:presLayoutVars>
          <dgm:bulletEnabled val="1"/>
        </dgm:presLayoutVars>
      </dgm:prSet>
      <dgm:spPr/>
    </dgm:pt>
  </dgm:ptLst>
  <dgm:cxnLst>
    <dgm:cxn modelId="{A8D8BF0B-507E-4FB4-BE9E-458181301490}" type="presOf" srcId="{23606341-18F3-4CB2-A61D-36B70DB96219}" destId="{C740A7DC-AC73-4128-A3E0-492EDC1190BC}" srcOrd="0" destOrd="0" presId="urn:microsoft.com/office/officeart/2005/8/layout/hierarchy3"/>
    <dgm:cxn modelId="{D2019E0E-4DDD-47AF-AFE1-E92E4D1874D4}" srcId="{4DE8BD30-6969-4262-957F-6DFEC92CC01F}" destId="{23606341-18F3-4CB2-A61D-36B70DB96219}" srcOrd="0" destOrd="0" parTransId="{1FB1159E-C0D1-4B4B-9371-3C2CDE057AF2}" sibTransId="{D82E4A54-E1AB-43F4-A241-41A5E82804FD}"/>
    <dgm:cxn modelId="{75D1F733-8485-4598-B31B-ECBCFDFE2FAF}" srcId="{379D8993-DEF8-4084-B90A-7BDE607595B0}" destId="{4DE8BD30-6969-4262-957F-6DFEC92CC01F}" srcOrd="0" destOrd="0" parTransId="{29381851-6767-4AFA-8B70-B05254519120}" sibTransId="{50A4D818-D9C2-470C-B98F-96325F844AF7}"/>
    <dgm:cxn modelId="{A6984539-86D4-4AD9-9A1E-FE16C6A67E02}" type="presOf" srcId="{627EB2F2-918C-4E43-9AAA-8B26BF5467BD}" destId="{090B0A9D-81A2-4EF2-9171-E4F7BE16C736}" srcOrd="0" destOrd="0" presId="urn:microsoft.com/office/officeart/2005/8/layout/hierarchy3"/>
    <dgm:cxn modelId="{F7327045-620B-4497-9BF8-70BD2E227B4C}" type="presOf" srcId="{BE0E6C8F-78CD-4D7E-93A4-7848B7042E70}" destId="{4C818FC9-70F5-400F-9C37-E7A24A1AFF54}" srcOrd="0" destOrd="0" presId="urn:microsoft.com/office/officeart/2005/8/layout/hierarchy3"/>
    <dgm:cxn modelId="{39EB6271-BEDF-46A3-AF4B-173C45753A26}" srcId="{4DE8BD30-6969-4262-957F-6DFEC92CC01F}" destId="{B5FE8668-2790-4280-A2BF-8A0730762473}" srcOrd="2" destOrd="0" parTransId="{BE04C36B-DE5F-45EA-99FE-DC91AD4D6D1D}" sibTransId="{F7EF0149-9167-469D-9C88-D88F7DBCA3A1}"/>
    <dgm:cxn modelId="{B5D12F7A-EAFB-44FA-B604-7C8ECA6926F3}" type="presOf" srcId="{379D8993-DEF8-4084-B90A-7BDE607595B0}" destId="{D97BF5B5-981E-47B0-A7F2-AD8FC185E11F}" srcOrd="0" destOrd="0" presId="urn:microsoft.com/office/officeart/2005/8/layout/hierarchy3"/>
    <dgm:cxn modelId="{1062927A-58A2-43D4-9956-9878E74BD162}" type="presOf" srcId="{4372EEBE-850D-4FDE-BCB6-A75C8C4B153C}" destId="{7DDEA928-27D2-410A-855A-D854E83970BD}" srcOrd="0" destOrd="0" presId="urn:microsoft.com/office/officeart/2005/8/layout/hierarchy3"/>
    <dgm:cxn modelId="{9FF6C45A-FB55-462A-A71A-5076485CFA01}" type="presOf" srcId="{1FB1159E-C0D1-4B4B-9371-3C2CDE057AF2}" destId="{852A5BB1-5444-409D-BCDE-CDAEBE148225}" srcOrd="0" destOrd="0" presId="urn:microsoft.com/office/officeart/2005/8/layout/hierarchy3"/>
    <dgm:cxn modelId="{72134D81-1D94-4AD2-BF04-C7B20A0F4F85}" srcId="{4DE8BD30-6969-4262-957F-6DFEC92CC01F}" destId="{4372EEBE-850D-4FDE-BCB6-A75C8C4B153C}" srcOrd="4" destOrd="0" parTransId="{099AC4A7-A8A9-49C1-B769-2EA776220886}" sibTransId="{AD0CECF8-B801-46EB-B629-226BBFB92C53}"/>
    <dgm:cxn modelId="{694C8387-736A-49DB-950B-A8BBE0A6D390}" srcId="{4DE8BD30-6969-4262-957F-6DFEC92CC01F}" destId="{E2716F55-EC2A-424F-8CF9-C2495912AD9D}" srcOrd="3" destOrd="0" parTransId="{BE0E6C8F-78CD-4D7E-93A4-7848B7042E70}" sibTransId="{CF74ECB8-BC30-425C-AF06-AD3CFD611677}"/>
    <dgm:cxn modelId="{95F9FB92-F3CE-47B7-B850-9D19B0B578CE}" type="presOf" srcId="{B5FE8668-2790-4280-A2BF-8A0730762473}" destId="{67E16B60-76DA-481E-91D0-08563DE0E603}" srcOrd="0" destOrd="0" presId="urn:microsoft.com/office/officeart/2005/8/layout/hierarchy3"/>
    <dgm:cxn modelId="{E702A0A0-5BB0-405B-8699-AF51256A8183}" type="presOf" srcId="{4DE8BD30-6969-4262-957F-6DFEC92CC01F}" destId="{9E24DEC7-05E4-4099-99E4-37579BA7B573}" srcOrd="1" destOrd="0" presId="urn:microsoft.com/office/officeart/2005/8/layout/hierarchy3"/>
    <dgm:cxn modelId="{CBC7CFA4-4D4A-4C68-81F9-865D52690D98}" type="presOf" srcId="{E2716F55-EC2A-424F-8CF9-C2495912AD9D}" destId="{E35D8EC7-9AFB-4FC2-A205-6048883DDCBA}" srcOrd="0" destOrd="0" presId="urn:microsoft.com/office/officeart/2005/8/layout/hierarchy3"/>
    <dgm:cxn modelId="{0DD420E3-801F-4B96-9CB2-3292A7BACA19}" type="presOf" srcId="{BE04C36B-DE5F-45EA-99FE-DC91AD4D6D1D}" destId="{1D23FB11-B41E-4415-A9D7-7FEA64BF2C43}" srcOrd="0" destOrd="0" presId="urn:microsoft.com/office/officeart/2005/8/layout/hierarchy3"/>
    <dgm:cxn modelId="{AFB2E9E4-5119-49BF-88CC-C045D2718FB0}" type="presOf" srcId="{4DE8BD30-6969-4262-957F-6DFEC92CC01F}" destId="{CF069E33-A69B-474D-8CEA-A93484FA88D2}" srcOrd="0" destOrd="0" presId="urn:microsoft.com/office/officeart/2005/8/layout/hierarchy3"/>
    <dgm:cxn modelId="{CB635FEE-49C4-4968-81BA-9905D1744CA9}" type="presOf" srcId="{BDFC957C-3B3D-41B8-A888-36A902BC0B57}" destId="{BD671541-2F58-408E-8B43-AAF33A514252}" srcOrd="0" destOrd="0" presId="urn:microsoft.com/office/officeart/2005/8/layout/hierarchy3"/>
    <dgm:cxn modelId="{FE62DEF3-0640-4346-8276-202B25DE184E}" type="presOf" srcId="{099AC4A7-A8A9-49C1-B769-2EA776220886}" destId="{10F86636-3FB4-458C-A839-A16A28B99EF6}" srcOrd="0" destOrd="0" presId="urn:microsoft.com/office/officeart/2005/8/layout/hierarchy3"/>
    <dgm:cxn modelId="{AE2791F6-C2BE-40BA-8782-2B690F2314C8}" srcId="{4DE8BD30-6969-4262-957F-6DFEC92CC01F}" destId="{627EB2F2-918C-4E43-9AAA-8B26BF5467BD}" srcOrd="1" destOrd="0" parTransId="{BDFC957C-3B3D-41B8-A888-36A902BC0B57}" sibTransId="{8046D6F0-BE43-4055-B800-B0B1AD06B9EF}"/>
    <dgm:cxn modelId="{591B8AE1-8266-48A2-B087-781482788DA4}" type="presParOf" srcId="{D97BF5B5-981E-47B0-A7F2-AD8FC185E11F}" destId="{FEA48BA7-27E7-4282-9FF8-8A1CBAF96818}" srcOrd="0" destOrd="0" presId="urn:microsoft.com/office/officeart/2005/8/layout/hierarchy3"/>
    <dgm:cxn modelId="{5A04E6C0-CAA2-415A-97EA-1F3483BD115C}" type="presParOf" srcId="{FEA48BA7-27E7-4282-9FF8-8A1CBAF96818}" destId="{1CD34538-9751-4443-9503-CF22573A6C41}" srcOrd="0" destOrd="0" presId="urn:microsoft.com/office/officeart/2005/8/layout/hierarchy3"/>
    <dgm:cxn modelId="{ECCC1B04-043E-49F4-8617-5CD55D318747}" type="presParOf" srcId="{1CD34538-9751-4443-9503-CF22573A6C41}" destId="{CF069E33-A69B-474D-8CEA-A93484FA88D2}" srcOrd="0" destOrd="0" presId="urn:microsoft.com/office/officeart/2005/8/layout/hierarchy3"/>
    <dgm:cxn modelId="{6112F049-D6FD-4B63-8F2A-A7640B9833B1}" type="presParOf" srcId="{1CD34538-9751-4443-9503-CF22573A6C41}" destId="{9E24DEC7-05E4-4099-99E4-37579BA7B573}" srcOrd="1" destOrd="0" presId="urn:microsoft.com/office/officeart/2005/8/layout/hierarchy3"/>
    <dgm:cxn modelId="{02503169-0F10-4736-BB05-51BC837663E2}" type="presParOf" srcId="{FEA48BA7-27E7-4282-9FF8-8A1CBAF96818}" destId="{642F8498-3F52-4C28-B177-B38E590F97B1}" srcOrd="1" destOrd="0" presId="urn:microsoft.com/office/officeart/2005/8/layout/hierarchy3"/>
    <dgm:cxn modelId="{6C7B6949-B4B4-4E7C-92FF-72F142A2057B}" type="presParOf" srcId="{642F8498-3F52-4C28-B177-B38E590F97B1}" destId="{852A5BB1-5444-409D-BCDE-CDAEBE148225}" srcOrd="0" destOrd="0" presId="urn:microsoft.com/office/officeart/2005/8/layout/hierarchy3"/>
    <dgm:cxn modelId="{23964380-8CFB-46C5-B471-48DCAC4604A2}" type="presParOf" srcId="{642F8498-3F52-4C28-B177-B38E590F97B1}" destId="{C740A7DC-AC73-4128-A3E0-492EDC1190BC}" srcOrd="1" destOrd="0" presId="urn:microsoft.com/office/officeart/2005/8/layout/hierarchy3"/>
    <dgm:cxn modelId="{C1CAB88A-83C2-43D1-B834-721920F9F132}" type="presParOf" srcId="{642F8498-3F52-4C28-B177-B38E590F97B1}" destId="{BD671541-2F58-408E-8B43-AAF33A514252}" srcOrd="2" destOrd="0" presId="urn:microsoft.com/office/officeart/2005/8/layout/hierarchy3"/>
    <dgm:cxn modelId="{F6DD660D-08B8-4BB1-B955-322E43A1C2CC}" type="presParOf" srcId="{642F8498-3F52-4C28-B177-B38E590F97B1}" destId="{090B0A9D-81A2-4EF2-9171-E4F7BE16C736}" srcOrd="3" destOrd="0" presId="urn:microsoft.com/office/officeart/2005/8/layout/hierarchy3"/>
    <dgm:cxn modelId="{A6C35E14-A947-47CC-853C-02F5E047EC7E}" type="presParOf" srcId="{642F8498-3F52-4C28-B177-B38E590F97B1}" destId="{1D23FB11-B41E-4415-A9D7-7FEA64BF2C43}" srcOrd="4" destOrd="0" presId="urn:microsoft.com/office/officeart/2005/8/layout/hierarchy3"/>
    <dgm:cxn modelId="{522F3F86-5977-48FE-93A3-5027248508E9}" type="presParOf" srcId="{642F8498-3F52-4C28-B177-B38E590F97B1}" destId="{67E16B60-76DA-481E-91D0-08563DE0E603}" srcOrd="5" destOrd="0" presId="urn:microsoft.com/office/officeart/2005/8/layout/hierarchy3"/>
    <dgm:cxn modelId="{4E50D5F7-8559-41F4-B824-7F74346B86C2}" type="presParOf" srcId="{642F8498-3F52-4C28-B177-B38E590F97B1}" destId="{4C818FC9-70F5-400F-9C37-E7A24A1AFF54}" srcOrd="6" destOrd="0" presId="urn:microsoft.com/office/officeart/2005/8/layout/hierarchy3"/>
    <dgm:cxn modelId="{38B5D4AC-51B7-4F36-8AEC-A0CAE5B2D6D5}" type="presParOf" srcId="{642F8498-3F52-4C28-B177-B38E590F97B1}" destId="{E35D8EC7-9AFB-4FC2-A205-6048883DDCBA}" srcOrd="7" destOrd="0" presId="urn:microsoft.com/office/officeart/2005/8/layout/hierarchy3"/>
    <dgm:cxn modelId="{3F5A38F5-51D3-43AF-9DC6-E7FEA6FD7698}" type="presParOf" srcId="{642F8498-3F52-4C28-B177-B38E590F97B1}" destId="{10F86636-3FB4-458C-A839-A16A28B99EF6}" srcOrd="8" destOrd="0" presId="urn:microsoft.com/office/officeart/2005/8/layout/hierarchy3"/>
    <dgm:cxn modelId="{C8EBE6D1-4779-40F3-B2F2-9355C4A57715}" type="presParOf" srcId="{642F8498-3F52-4C28-B177-B38E590F97B1}" destId="{7DDEA928-27D2-410A-855A-D854E83970BD}"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EC479B-6AA8-495C-A26C-2F505124E2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88E5977-1763-44E6-A2A3-278C54772452}">
      <dgm:prSet phldrT="[Text]" custT="1"/>
      <dgm:spPr/>
      <dgm:t>
        <a:bodyPr/>
        <a:lstStyle/>
        <a:p>
          <a:pPr>
            <a:buFont typeface="Wingdings" panose="05000000000000000000" pitchFamily="2" charset="2"/>
            <a:buChar char="Ø"/>
          </a:pPr>
          <a:r>
            <a:rPr lang="en-US" sz="1800" b="1" dirty="0"/>
            <a:t>PRESENTATION</a:t>
          </a:r>
        </a:p>
      </dgm:t>
    </dgm:pt>
    <dgm:pt modelId="{C36F97A8-0305-4A69-845A-D7F900A6400D}" type="parTrans" cxnId="{36257401-AC89-4C70-897D-231FFBFB5566}">
      <dgm:prSet/>
      <dgm:spPr/>
      <dgm:t>
        <a:bodyPr/>
        <a:lstStyle/>
        <a:p>
          <a:endParaRPr lang="en-US"/>
        </a:p>
      </dgm:t>
    </dgm:pt>
    <dgm:pt modelId="{F23B19EE-6703-4E6E-913E-042627E317FE}" type="sibTrans" cxnId="{36257401-AC89-4C70-897D-231FFBFB5566}">
      <dgm:prSet/>
      <dgm:spPr/>
      <dgm:t>
        <a:bodyPr/>
        <a:lstStyle/>
        <a:p>
          <a:endParaRPr lang="en-US"/>
        </a:p>
      </dgm:t>
    </dgm:pt>
    <dgm:pt modelId="{55B45AFA-895C-44D5-96FA-2942F3B0A5D6}">
      <dgm:prSet custT="1"/>
      <dgm:spPr/>
      <dgm:t>
        <a:bodyPr/>
        <a:lstStyle/>
        <a:p>
          <a:pPr>
            <a:buFont typeface="Wingdings" panose="05000000000000000000" pitchFamily="2" charset="2"/>
            <a:buChar char="Ø"/>
          </a:pPr>
          <a:r>
            <a:rPr lang="en-US" sz="1200" dirty="0"/>
            <a:t>Each section/slide should reflect a detailed response to the prompts provided:</a:t>
          </a:r>
        </a:p>
      </dgm:t>
    </dgm:pt>
    <dgm:pt modelId="{3E4CC009-AB44-4F1D-9ED4-3714BBA274FD}" type="parTrans" cxnId="{060B500A-9E33-4954-8E0D-6F8A89987DCE}">
      <dgm:prSet/>
      <dgm:spPr/>
      <dgm:t>
        <a:bodyPr/>
        <a:lstStyle/>
        <a:p>
          <a:endParaRPr lang="en-US"/>
        </a:p>
      </dgm:t>
    </dgm:pt>
    <dgm:pt modelId="{EFDE4A1D-2A9D-4AA3-A8C8-F992466CF218}" type="sibTrans" cxnId="{060B500A-9E33-4954-8E0D-6F8A89987DCE}">
      <dgm:prSet/>
      <dgm:spPr/>
      <dgm:t>
        <a:bodyPr/>
        <a:lstStyle/>
        <a:p>
          <a:endParaRPr lang="en-US"/>
        </a:p>
      </dgm:t>
    </dgm:pt>
    <dgm:pt modelId="{4534A598-44CC-4398-A97E-9B680715E325}">
      <dgm:prSet custT="1"/>
      <dgm:spPr/>
      <dgm:t>
        <a:bodyPr/>
        <a:lstStyle/>
        <a:p>
          <a:r>
            <a:rPr lang="en-US" sz="1200" b="1" dirty="0"/>
            <a:t>Title and name: </a:t>
          </a:r>
          <a:r>
            <a:rPr lang="en-US" sz="1200" dirty="0"/>
            <a:t>Give your presentation a title based on your growth.</a:t>
          </a:r>
        </a:p>
      </dgm:t>
    </dgm:pt>
    <dgm:pt modelId="{CBA882E8-41D3-4FE2-BD27-C11C9B5EB619}" type="parTrans" cxnId="{821363B3-91DE-4C9C-9F4A-B929F332666F}">
      <dgm:prSet/>
      <dgm:spPr/>
      <dgm:t>
        <a:bodyPr/>
        <a:lstStyle/>
        <a:p>
          <a:endParaRPr lang="en-US"/>
        </a:p>
      </dgm:t>
    </dgm:pt>
    <dgm:pt modelId="{7920C678-D1E7-4B3C-A76D-795283E543B5}" type="sibTrans" cxnId="{821363B3-91DE-4C9C-9F4A-B929F332666F}">
      <dgm:prSet/>
      <dgm:spPr/>
      <dgm:t>
        <a:bodyPr/>
        <a:lstStyle/>
        <a:p>
          <a:endParaRPr lang="en-US"/>
        </a:p>
      </dgm:t>
    </dgm:pt>
    <dgm:pt modelId="{5FA39B0C-026C-4275-AF5E-14D977BCD7C0}">
      <dgm:prSet custT="1"/>
      <dgm:spPr/>
      <dgm:t>
        <a:bodyPr/>
        <a:lstStyle/>
        <a:p>
          <a:r>
            <a:rPr lang="en-US" sz="1200" b="1" dirty="0"/>
            <a:t>Placement Dilemma/Challenge/Takeaway:</a:t>
          </a:r>
          <a:r>
            <a:rPr lang="en-US" sz="1200" dirty="0"/>
            <a:t> A rich description of a placement experience/scenario/dilemma/challenge/takeaway and how you overcame or plan to overcome it.</a:t>
          </a:r>
        </a:p>
      </dgm:t>
    </dgm:pt>
    <dgm:pt modelId="{D85A0DD2-DE36-4646-9541-5E293957BBFB}" type="parTrans" cxnId="{275D3C89-99F7-4236-AF25-6727B5543F65}">
      <dgm:prSet/>
      <dgm:spPr/>
      <dgm:t>
        <a:bodyPr/>
        <a:lstStyle/>
        <a:p>
          <a:endParaRPr lang="en-US"/>
        </a:p>
      </dgm:t>
    </dgm:pt>
    <dgm:pt modelId="{A41B0662-D2A2-4A49-AE6A-47FC7B87B59D}" type="sibTrans" cxnId="{275D3C89-99F7-4236-AF25-6727B5543F65}">
      <dgm:prSet/>
      <dgm:spPr/>
      <dgm:t>
        <a:bodyPr/>
        <a:lstStyle/>
        <a:p>
          <a:endParaRPr lang="en-US"/>
        </a:p>
      </dgm:t>
    </dgm:pt>
    <dgm:pt modelId="{51ED3D5C-2BFE-4593-9A7A-85D7C9CAB131}">
      <dgm:prSet custT="1"/>
      <dgm:spPr/>
      <dgm:t>
        <a:bodyPr/>
        <a:lstStyle/>
        <a:p>
          <a:r>
            <a:rPr lang="en-US" sz="1200" b="1" dirty="0"/>
            <a:t>Placement Observation:</a:t>
          </a:r>
          <a:r>
            <a:rPr lang="en-US" sz="1200" dirty="0"/>
            <a:t> Write about a meaningful encounter from your placement, or from the readings, or class sessions.</a:t>
          </a:r>
        </a:p>
      </dgm:t>
    </dgm:pt>
    <dgm:pt modelId="{E419E182-94FB-4119-9655-83138E5E2782}" type="parTrans" cxnId="{32BF31B2-A17A-44F4-875E-D2A4E8A3DCAD}">
      <dgm:prSet/>
      <dgm:spPr/>
      <dgm:t>
        <a:bodyPr/>
        <a:lstStyle/>
        <a:p>
          <a:endParaRPr lang="en-US"/>
        </a:p>
      </dgm:t>
    </dgm:pt>
    <dgm:pt modelId="{3DDE8157-013A-4973-A19C-8DDCD280940B}" type="sibTrans" cxnId="{32BF31B2-A17A-44F4-875E-D2A4E8A3DCAD}">
      <dgm:prSet/>
      <dgm:spPr/>
      <dgm:t>
        <a:bodyPr/>
        <a:lstStyle/>
        <a:p>
          <a:endParaRPr lang="en-US"/>
        </a:p>
      </dgm:t>
    </dgm:pt>
    <dgm:pt modelId="{9CA7FF17-751E-4BB1-9A7D-C07456F3EF03}">
      <dgm:prSet custT="1"/>
      <dgm:spPr/>
      <dgm:t>
        <a:bodyPr/>
        <a:lstStyle/>
        <a:p>
          <a:r>
            <a:rPr lang="en-US" sz="1200" b="1" dirty="0"/>
            <a:t>Questions: </a:t>
          </a:r>
          <a:r>
            <a:rPr lang="en-US" sz="1200" dirty="0"/>
            <a:t>Note some questions/wonderings that you have about teaching and learning.</a:t>
          </a:r>
        </a:p>
      </dgm:t>
    </dgm:pt>
    <dgm:pt modelId="{AA2C9C17-865A-49F5-8F56-6DA1D653EED0}" type="parTrans" cxnId="{9B96948D-D5BB-4F1B-AC7F-C04F7B3BF1FF}">
      <dgm:prSet/>
      <dgm:spPr/>
      <dgm:t>
        <a:bodyPr/>
        <a:lstStyle/>
        <a:p>
          <a:endParaRPr lang="en-US"/>
        </a:p>
      </dgm:t>
    </dgm:pt>
    <dgm:pt modelId="{B0EE91C9-44A0-4421-887D-130CC176BEF5}" type="sibTrans" cxnId="{9B96948D-D5BB-4F1B-AC7F-C04F7B3BF1FF}">
      <dgm:prSet/>
      <dgm:spPr/>
      <dgm:t>
        <a:bodyPr/>
        <a:lstStyle/>
        <a:p>
          <a:endParaRPr lang="en-US"/>
        </a:p>
      </dgm:t>
    </dgm:pt>
    <dgm:pt modelId="{BBAD9991-46D6-41E4-8F51-D8AB7E093F13}">
      <dgm:prSet custT="1"/>
      <dgm:spPr/>
      <dgm:t>
        <a:bodyPr/>
        <a:lstStyle/>
        <a:p>
          <a:r>
            <a:rPr lang="en-US" sz="1200" b="1" dirty="0"/>
            <a:t>Your Growth: </a:t>
          </a:r>
          <a:r>
            <a:rPr lang="en-US" sz="1200" dirty="0"/>
            <a:t>Write about your shift in learning to be a teacher.</a:t>
          </a:r>
        </a:p>
      </dgm:t>
    </dgm:pt>
    <dgm:pt modelId="{E9D36ADF-1258-4ECB-8B7F-5BCD59E4B13A}" type="parTrans" cxnId="{7856E12C-01C9-4624-9331-C0F921A90BA8}">
      <dgm:prSet/>
      <dgm:spPr/>
      <dgm:t>
        <a:bodyPr/>
        <a:lstStyle/>
        <a:p>
          <a:endParaRPr lang="en-US"/>
        </a:p>
      </dgm:t>
    </dgm:pt>
    <dgm:pt modelId="{1F0B3168-C69C-402C-9476-4DC1ECB7F85E}" type="sibTrans" cxnId="{7856E12C-01C9-4624-9331-C0F921A90BA8}">
      <dgm:prSet/>
      <dgm:spPr/>
      <dgm:t>
        <a:bodyPr/>
        <a:lstStyle/>
        <a:p>
          <a:endParaRPr lang="en-US"/>
        </a:p>
      </dgm:t>
    </dgm:pt>
    <dgm:pt modelId="{CD936793-EE53-43FD-8A8D-B4F9C45128D2}">
      <dgm:prSet custT="1"/>
      <dgm:spPr/>
      <dgm:t>
        <a:bodyPr/>
        <a:lstStyle/>
        <a:p>
          <a:r>
            <a:rPr lang="en-US" sz="1200" b="1" dirty="0"/>
            <a:t>Conclusion: </a:t>
          </a:r>
          <a:r>
            <a:rPr lang="en-US" sz="1200" dirty="0"/>
            <a:t>Conclude with your next steps in your educational journey.</a:t>
          </a:r>
        </a:p>
      </dgm:t>
    </dgm:pt>
    <dgm:pt modelId="{4151EF37-A637-4FC9-B5E4-D6DE761833C7}" type="parTrans" cxnId="{F08DD728-0F5F-472E-9150-6708D8C8EED7}">
      <dgm:prSet/>
      <dgm:spPr/>
      <dgm:t>
        <a:bodyPr/>
        <a:lstStyle/>
        <a:p>
          <a:endParaRPr lang="en-US"/>
        </a:p>
      </dgm:t>
    </dgm:pt>
    <dgm:pt modelId="{AC4BE3C7-5AB0-4367-85D4-32CF92DCB098}" type="sibTrans" cxnId="{F08DD728-0F5F-472E-9150-6708D8C8EED7}">
      <dgm:prSet/>
      <dgm:spPr/>
      <dgm:t>
        <a:bodyPr/>
        <a:lstStyle/>
        <a:p>
          <a:endParaRPr lang="en-US"/>
        </a:p>
      </dgm:t>
    </dgm:pt>
    <dgm:pt modelId="{98305707-60F2-4B52-AE86-349BF0896D43}">
      <dgm:prSet custT="1"/>
      <dgm:spPr/>
      <dgm:t>
        <a:bodyPr/>
        <a:lstStyle/>
        <a:p>
          <a:pPr>
            <a:buFont typeface="Wingdings" panose="05000000000000000000" pitchFamily="2" charset="2"/>
            <a:buChar char="Ø"/>
          </a:pPr>
          <a:r>
            <a:rPr lang="en-US" sz="1200" dirty="0"/>
            <a:t>Be prepared to upload this PPT to the discussion board. Because you do not have the opportunity to present these in person, write more than you normally would on the PPT slides.</a:t>
          </a:r>
        </a:p>
      </dgm:t>
    </dgm:pt>
    <dgm:pt modelId="{C7F46E9B-4C35-4816-9D66-0BB6986FAAD6}" type="parTrans" cxnId="{951FAA9D-C855-419E-8496-0683A4366CB8}">
      <dgm:prSet/>
      <dgm:spPr/>
      <dgm:t>
        <a:bodyPr/>
        <a:lstStyle/>
        <a:p>
          <a:endParaRPr lang="en-US"/>
        </a:p>
      </dgm:t>
    </dgm:pt>
    <dgm:pt modelId="{72032772-258B-4DF0-B145-711F265CB0B7}" type="sibTrans" cxnId="{951FAA9D-C855-419E-8496-0683A4366CB8}">
      <dgm:prSet/>
      <dgm:spPr/>
      <dgm:t>
        <a:bodyPr/>
        <a:lstStyle/>
        <a:p>
          <a:endParaRPr lang="en-US"/>
        </a:p>
      </dgm:t>
    </dgm:pt>
    <dgm:pt modelId="{635E6E72-9E92-4674-A6D7-02A52343D52F}">
      <dgm:prSet custT="1"/>
      <dgm:spPr/>
      <dgm:t>
        <a:bodyPr/>
        <a:lstStyle/>
        <a:p>
          <a:pPr>
            <a:buFont typeface="Wingdings" panose="05000000000000000000" pitchFamily="2" charset="2"/>
            <a:buChar char="Ø"/>
          </a:pPr>
          <a:r>
            <a:rPr lang="en-US" sz="1200" dirty="0"/>
            <a:t>After you have posted, reply to at least TWO other presentation with at 3 sentences of meaningful feedback by Apr 27. </a:t>
          </a:r>
          <a:endParaRPr lang="en-US" sz="500" dirty="0"/>
        </a:p>
      </dgm:t>
    </dgm:pt>
    <dgm:pt modelId="{F5E71251-BA69-4715-8D79-A464A1C08C83}" type="parTrans" cxnId="{2B1FE398-7949-444F-A21F-4E7A0027A5E3}">
      <dgm:prSet/>
      <dgm:spPr/>
      <dgm:t>
        <a:bodyPr/>
        <a:lstStyle/>
        <a:p>
          <a:endParaRPr lang="en-US"/>
        </a:p>
      </dgm:t>
    </dgm:pt>
    <dgm:pt modelId="{30A5D147-6FC8-4998-A073-5B15E26387DC}" type="sibTrans" cxnId="{2B1FE398-7949-444F-A21F-4E7A0027A5E3}">
      <dgm:prSet/>
      <dgm:spPr/>
      <dgm:t>
        <a:bodyPr/>
        <a:lstStyle/>
        <a:p>
          <a:endParaRPr lang="en-US"/>
        </a:p>
      </dgm:t>
    </dgm:pt>
    <dgm:pt modelId="{E9656B0D-A894-43F6-BD56-F3B97FB35BA5}">
      <dgm:prSet phldrT="[Text]" custT="1"/>
      <dgm:spPr/>
      <dgm:t>
        <a:bodyPr/>
        <a:lstStyle/>
        <a:p>
          <a:pPr>
            <a:buFont typeface="Wingdings" panose="05000000000000000000" pitchFamily="2" charset="2"/>
            <a:buChar char="Ø"/>
          </a:pPr>
          <a:r>
            <a:rPr lang="en-US" sz="1200" dirty="0"/>
            <a:t>Prepare a multimedia presentation (PPT, Prezi, etc.) to share with class. </a:t>
          </a:r>
        </a:p>
      </dgm:t>
    </dgm:pt>
    <dgm:pt modelId="{A3B00937-CE6A-4EDD-BD84-698091AA6154}" type="parTrans" cxnId="{9D9FE503-BC6A-4924-A5F4-337E2B4DE4B3}">
      <dgm:prSet/>
      <dgm:spPr/>
      <dgm:t>
        <a:bodyPr/>
        <a:lstStyle/>
        <a:p>
          <a:endParaRPr lang="en-US"/>
        </a:p>
      </dgm:t>
    </dgm:pt>
    <dgm:pt modelId="{2614E789-A83C-4B8B-B2E2-CE72284BF038}" type="sibTrans" cxnId="{9D9FE503-BC6A-4924-A5F4-337E2B4DE4B3}">
      <dgm:prSet/>
      <dgm:spPr/>
      <dgm:t>
        <a:bodyPr/>
        <a:lstStyle/>
        <a:p>
          <a:endParaRPr lang="en-US"/>
        </a:p>
      </dgm:t>
    </dgm:pt>
    <dgm:pt modelId="{CC515015-E5EF-47A1-9808-A873B1467614}">
      <dgm:prSet custT="1"/>
      <dgm:spPr/>
      <dgm:t>
        <a:bodyPr/>
        <a:lstStyle/>
        <a:p>
          <a:r>
            <a:rPr lang="en-US" sz="1800" b="1" dirty="0"/>
            <a:t>REQUIRED SECTIONS</a:t>
          </a:r>
        </a:p>
      </dgm:t>
    </dgm:pt>
    <dgm:pt modelId="{B4EF51F7-F0AA-4FB1-9BD6-F6E3C93C1E5C}" type="parTrans" cxnId="{B4592660-2CBE-49AE-9A0E-3E9861E4EC04}">
      <dgm:prSet/>
      <dgm:spPr/>
      <dgm:t>
        <a:bodyPr/>
        <a:lstStyle/>
        <a:p>
          <a:endParaRPr lang="en-US"/>
        </a:p>
      </dgm:t>
    </dgm:pt>
    <dgm:pt modelId="{63274CA1-B465-43BE-A01D-0671358B31B2}" type="sibTrans" cxnId="{B4592660-2CBE-49AE-9A0E-3E9861E4EC04}">
      <dgm:prSet/>
      <dgm:spPr/>
      <dgm:t>
        <a:bodyPr/>
        <a:lstStyle/>
        <a:p>
          <a:endParaRPr lang="en-US"/>
        </a:p>
      </dgm:t>
    </dgm:pt>
    <dgm:pt modelId="{659D447C-CC13-430D-AE55-246989A80AB6}">
      <dgm:prSet custT="1"/>
      <dgm:spPr/>
      <dgm:t>
        <a:bodyPr/>
        <a:lstStyle/>
        <a:p>
          <a:r>
            <a:rPr lang="en-US" sz="1800" b="1" dirty="0"/>
            <a:t>UPLOAD PPT TO WEBCOURSES</a:t>
          </a:r>
        </a:p>
      </dgm:t>
    </dgm:pt>
    <dgm:pt modelId="{6525E9A4-DFAB-4435-8452-4BD7AE4DEEE4}" type="parTrans" cxnId="{7601CE1E-FBD8-4007-9CE3-1CB1222EF382}">
      <dgm:prSet/>
      <dgm:spPr/>
      <dgm:t>
        <a:bodyPr/>
        <a:lstStyle/>
        <a:p>
          <a:endParaRPr lang="en-US"/>
        </a:p>
      </dgm:t>
    </dgm:pt>
    <dgm:pt modelId="{14A2CA61-497F-4C9C-9C10-2E048F9BC004}" type="sibTrans" cxnId="{7601CE1E-FBD8-4007-9CE3-1CB1222EF382}">
      <dgm:prSet/>
      <dgm:spPr/>
      <dgm:t>
        <a:bodyPr/>
        <a:lstStyle/>
        <a:p>
          <a:endParaRPr lang="en-US"/>
        </a:p>
      </dgm:t>
    </dgm:pt>
    <dgm:pt modelId="{EEB3319F-F9DE-4082-B627-E2EAAA63EF59}">
      <dgm:prSet custT="1"/>
      <dgm:spPr/>
      <dgm:t>
        <a:bodyPr/>
        <a:lstStyle/>
        <a:p>
          <a:r>
            <a:rPr lang="en-US" sz="1800" b="1" dirty="0"/>
            <a:t>RESPOND TO CLASSMATES</a:t>
          </a:r>
        </a:p>
      </dgm:t>
    </dgm:pt>
    <dgm:pt modelId="{C1E40DC5-B060-443F-8AE3-7B048F671F65}" type="parTrans" cxnId="{16336F62-0864-4073-9790-1FA38EF7AF6F}">
      <dgm:prSet/>
      <dgm:spPr/>
      <dgm:t>
        <a:bodyPr/>
        <a:lstStyle/>
        <a:p>
          <a:endParaRPr lang="en-US"/>
        </a:p>
      </dgm:t>
    </dgm:pt>
    <dgm:pt modelId="{1428134A-8D54-4985-9B2C-42C7D9D6AF6E}" type="sibTrans" cxnId="{16336F62-0864-4073-9790-1FA38EF7AF6F}">
      <dgm:prSet/>
      <dgm:spPr/>
      <dgm:t>
        <a:bodyPr/>
        <a:lstStyle/>
        <a:p>
          <a:endParaRPr lang="en-US"/>
        </a:p>
      </dgm:t>
    </dgm:pt>
    <dgm:pt modelId="{CEE9C2E7-9D24-49D8-A13C-A7CFF8FFC0F9}" type="pres">
      <dgm:prSet presAssocID="{CEEC479B-6AA8-495C-A26C-2F505124E23A}" presName="linear" presStyleCnt="0">
        <dgm:presLayoutVars>
          <dgm:dir/>
          <dgm:animLvl val="lvl"/>
          <dgm:resizeHandles val="exact"/>
        </dgm:presLayoutVars>
      </dgm:prSet>
      <dgm:spPr/>
    </dgm:pt>
    <dgm:pt modelId="{4905EA1D-5832-43BE-A2AB-AF6B2FE91429}" type="pres">
      <dgm:prSet presAssocID="{788E5977-1763-44E6-A2A3-278C54772452}" presName="parentLin" presStyleCnt="0"/>
      <dgm:spPr/>
    </dgm:pt>
    <dgm:pt modelId="{FEC47845-64EF-463C-9C6E-F4FE0720D18D}" type="pres">
      <dgm:prSet presAssocID="{788E5977-1763-44E6-A2A3-278C54772452}" presName="parentLeftMargin" presStyleLbl="node1" presStyleIdx="0" presStyleCnt="4"/>
      <dgm:spPr/>
    </dgm:pt>
    <dgm:pt modelId="{288CF3AD-4689-4095-8A7B-330C920F68C6}" type="pres">
      <dgm:prSet presAssocID="{788E5977-1763-44E6-A2A3-278C54772452}" presName="parentText" presStyleLbl="node1" presStyleIdx="0" presStyleCnt="4">
        <dgm:presLayoutVars>
          <dgm:chMax val="0"/>
          <dgm:bulletEnabled val="1"/>
        </dgm:presLayoutVars>
      </dgm:prSet>
      <dgm:spPr/>
    </dgm:pt>
    <dgm:pt modelId="{9E25CEBC-5309-4594-B4B1-55284EB12708}" type="pres">
      <dgm:prSet presAssocID="{788E5977-1763-44E6-A2A3-278C54772452}" presName="negativeSpace" presStyleCnt="0"/>
      <dgm:spPr/>
    </dgm:pt>
    <dgm:pt modelId="{F620B563-F670-4F00-A083-C9D8B9C2956D}" type="pres">
      <dgm:prSet presAssocID="{788E5977-1763-44E6-A2A3-278C54772452}" presName="childText" presStyleLbl="conFgAcc1" presStyleIdx="0" presStyleCnt="4">
        <dgm:presLayoutVars>
          <dgm:bulletEnabled val="1"/>
        </dgm:presLayoutVars>
      </dgm:prSet>
      <dgm:spPr/>
    </dgm:pt>
    <dgm:pt modelId="{F590FB03-AD87-451E-805D-61CEF5694D2F}" type="pres">
      <dgm:prSet presAssocID="{F23B19EE-6703-4E6E-913E-042627E317FE}" presName="spaceBetweenRectangles" presStyleCnt="0"/>
      <dgm:spPr/>
    </dgm:pt>
    <dgm:pt modelId="{B99F6A0B-20B6-4A88-B612-FFFB8F77D876}" type="pres">
      <dgm:prSet presAssocID="{CC515015-E5EF-47A1-9808-A873B1467614}" presName="parentLin" presStyleCnt="0"/>
      <dgm:spPr/>
    </dgm:pt>
    <dgm:pt modelId="{FC3BFE1C-A422-4F25-8FEB-61B24C41D708}" type="pres">
      <dgm:prSet presAssocID="{CC515015-E5EF-47A1-9808-A873B1467614}" presName="parentLeftMargin" presStyleLbl="node1" presStyleIdx="0" presStyleCnt="4"/>
      <dgm:spPr/>
    </dgm:pt>
    <dgm:pt modelId="{76644E88-4CD4-4755-9A23-0E49F84B3A40}" type="pres">
      <dgm:prSet presAssocID="{CC515015-E5EF-47A1-9808-A873B1467614}" presName="parentText" presStyleLbl="node1" presStyleIdx="1" presStyleCnt="4">
        <dgm:presLayoutVars>
          <dgm:chMax val="0"/>
          <dgm:bulletEnabled val="1"/>
        </dgm:presLayoutVars>
      </dgm:prSet>
      <dgm:spPr/>
    </dgm:pt>
    <dgm:pt modelId="{7E828994-7C60-4885-966A-337DAEB75F4B}" type="pres">
      <dgm:prSet presAssocID="{CC515015-E5EF-47A1-9808-A873B1467614}" presName="negativeSpace" presStyleCnt="0"/>
      <dgm:spPr/>
    </dgm:pt>
    <dgm:pt modelId="{1BD7F4AD-C952-453D-B347-E891807C60E7}" type="pres">
      <dgm:prSet presAssocID="{CC515015-E5EF-47A1-9808-A873B1467614}" presName="childText" presStyleLbl="conFgAcc1" presStyleIdx="1" presStyleCnt="4">
        <dgm:presLayoutVars>
          <dgm:bulletEnabled val="1"/>
        </dgm:presLayoutVars>
      </dgm:prSet>
      <dgm:spPr/>
    </dgm:pt>
    <dgm:pt modelId="{103A44F3-E338-4E72-965C-D96457675A6B}" type="pres">
      <dgm:prSet presAssocID="{63274CA1-B465-43BE-A01D-0671358B31B2}" presName="spaceBetweenRectangles" presStyleCnt="0"/>
      <dgm:spPr/>
    </dgm:pt>
    <dgm:pt modelId="{EC3A8781-E67A-4E54-B1D2-90164A573767}" type="pres">
      <dgm:prSet presAssocID="{659D447C-CC13-430D-AE55-246989A80AB6}" presName="parentLin" presStyleCnt="0"/>
      <dgm:spPr/>
    </dgm:pt>
    <dgm:pt modelId="{4EBDCA48-77C2-4495-91CC-0B5D5EEDAC89}" type="pres">
      <dgm:prSet presAssocID="{659D447C-CC13-430D-AE55-246989A80AB6}" presName="parentLeftMargin" presStyleLbl="node1" presStyleIdx="1" presStyleCnt="4"/>
      <dgm:spPr/>
    </dgm:pt>
    <dgm:pt modelId="{F9DDF093-4F38-422D-BFFB-201D73734029}" type="pres">
      <dgm:prSet presAssocID="{659D447C-CC13-430D-AE55-246989A80AB6}" presName="parentText" presStyleLbl="node1" presStyleIdx="2" presStyleCnt="4">
        <dgm:presLayoutVars>
          <dgm:chMax val="0"/>
          <dgm:bulletEnabled val="1"/>
        </dgm:presLayoutVars>
      </dgm:prSet>
      <dgm:spPr/>
    </dgm:pt>
    <dgm:pt modelId="{CB209995-B47C-435B-AD05-004C79C7FB6B}" type="pres">
      <dgm:prSet presAssocID="{659D447C-CC13-430D-AE55-246989A80AB6}" presName="negativeSpace" presStyleCnt="0"/>
      <dgm:spPr/>
    </dgm:pt>
    <dgm:pt modelId="{EDE81A1A-4C0A-4072-8250-7D0205A09498}" type="pres">
      <dgm:prSet presAssocID="{659D447C-CC13-430D-AE55-246989A80AB6}" presName="childText" presStyleLbl="conFgAcc1" presStyleIdx="2" presStyleCnt="4">
        <dgm:presLayoutVars>
          <dgm:bulletEnabled val="1"/>
        </dgm:presLayoutVars>
      </dgm:prSet>
      <dgm:spPr/>
    </dgm:pt>
    <dgm:pt modelId="{CB83474D-0929-47D8-ABF1-B7C6282C61F6}" type="pres">
      <dgm:prSet presAssocID="{14A2CA61-497F-4C9C-9C10-2E048F9BC004}" presName="spaceBetweenRectangles" presStyleCnt="0"/>
      <dgm:spPr/>
    </dgm:pt>
    <dgm:pt modelId="{BB8BDC34-A450-4C3F-937E-07F07D284EE7}" type="pres">
      <dgm:prSet presAssocID="{EEB3319F-F9DE-4082-B627-E2EAAA63EF59}" presName="parentLin" presStyleCnt="0"/>
      <dgm:spPr/>
    </dgm:pt>
    <dgm:pt modelId="{A1ED6245-E458-446A-8364-E4D9112428CA}" type="pres">
      <dgm:prSet presAssocID="{EEB3319F-F9DE-4082-B627-E2EAAA63EF59}" presName="parentLeftMargin" presStyleLbl="node1" presStyleIdx="2" presStyleCnt="4"/>
      <dgm:spPr/>
    </dgm:pt>
    <dgm:pt modelId="{167011ED-0177-49F8-9163-FFEE0DFBA5CE}" type="pres">
      <dgm:prSet presAssocID="{EEB3319F-F9DE-4082-B627-E2EAAA63EF59}" presName="parentText" presStyleLbl="node1" presStyleIdx="3" presStyleCnt="4">
        <dgm:presLayoutVars>
          <dgm:chMax val="0"/>
          <dgm:bulletEnabled val="1"/>
        </dgm:presLayoutVars>
      </dgm:prSet>
      <dgm:spPr/>
    </dgm:pt>
    <dgm:pt modelId="{63937D8B-5638-4975-9042-E19F51E486FA}" type="pres">
      <dgm:prSet presAssocID="{EEB3319F-F9DE-4082-B627-E2EAAA63EF59}" presName="negativeSpace" presStyleCnt="0"/>
      <dgm:spPr/>
    </dgm:pt>
    <dgm:pt modelId="{89679D7A-196A-4818-BB48-9A6A87C46E64}" type="pres">
      <dgm:prSet presAssocID="{EEB3319F-F9DE-4082-B627-E2EAAA63EF59}" presName="childText" presStyleLbl="conFgAcc1" presStyleIdx="3" presStyleCnt="4">
        <dgm:presLayoutVars>
          <dgm:bulletEnabled val="1"/>
        </dgm:presLayoutVars>
      </dgm:prSet>
      <dgm:spPr/>
    </dgm:pt>
  </dgm:ptLst>
  <dgm:cxnLst>
    <dgm:cxn modelId="{285D3400-9180-416B-A30B-4E6A73351D18}" type="presOf" srcId="{4534A598-44CC-4398-A97E-9B680715E325}" destId="{1BD7F4AD-C952-453D-B347-E891807C60E7}" srcOrd="0" destOrd="1" presId="urn:microsoft.com/office/officeart/2005/8/layout/list1"/>
    <dgm:cxn modelId="{36257401-AC89-4C70-897D-231FFBFB5566}" srcId="{CEEC479B-6AA8-495C-A26C-2F505124E23A}" destId="{788E5977-1763-44E6-A2A3-278C54772452}" srcOrd="0" destOrd="0" parTransId="{C36F97A8-0305-4A69-845A-D7F900A6400D}" sibTransId="{F23B19EE-6703-4E6E-913E-042627E317FE}"/>
    <dgm:cxn modelId="{9D9FE503-BC6A-4924-A5F4-337E2B4DE4B3}" srcId="{788E5977-1763-44E6-A2A3-278C54772452}" destId="{E9656B0D-A894-43F6-BD56-F3B97FB35BA5}" srcOrd="0" destOrd="0" parTransId="{A3B00937-CE6A-4EDD-BD84-698091AA6154}" sibTransId="{2614E789-A83C-4B8B-B2E2-CE72284BF038}"/>
    <dgm:cxn modelId="{060B500A-9E33-4954-8E0D-6F8A89987DCE}" srcId="{CC515015-E5EF-47A1-9808-A873B1467614}" destId="{55B45AFA-895C-44D5-96FA-2942F3B0A5D6}" srcOrd="0" destOrd="0" parTransId="{3E4CC009-AB44-4F1D-9ED4-3714BBA274FD}" sibTransId="{EFDE4A1D-2A9D-4AA3-A8C8-F992466CF218}"/>
    <dgm:cxn modelId="{303FFF0E-3EB5-4B8F-9EE0-E8D7B21B5EBC}" type="presOf" srcId="{9CA7FF17-751E-4BB1-9A7D-C07456F3EF03}" destId="{1BD7F4AD-C952-453D-B347-E891807C60E7}" srcOrd="0" destOrd="4" presId="urn:microsoft.com/office/officeart/2005/8/layout/list1"/>
    <dgm:cxn modelId="{7601CE1E-FBD8-4007-9CE3-1CB1222EF382}" srcId="{CEEC479B-6AA8-495C-A26C-2F505124E23A}" destId="{659D447C-CC13-430D-AE55-246989A80AB6}" srcOrd="2" destOrd="0" parTransId="{6525E9A4-DFAB-4435-8452-4BD7AE4DEEE4}" sibTransId="{14A2CA61-497F-4C9C-9C10-2E048F9BC004}"/>
    <dgm:cxn modelId="{1C4A8524-471B-4B12-90C1-E9E41ED31E0B}" type="presOf" srcId="{5FA39B0C-026C-4275-AF5E-14D977BCD7C0}" destId="{1BD7F4AD-C952-453D-B347-E891807C60E7}" srcOrd="0" destOrd="2" presId="urn:microsoft.com/office/officeart/2005/8/layout/list1"/>
    <dgm:cxn modelId="{F08DD728-0F5F-472E-9150-6708D8C8EED7}" srcId="{55B45AFA-895C-44D5-96FA-2942F3B0A5D6}" destId="{CD936793-EE53-43FD-8A8D-B4F9C45128D2}" srcOrd="5" destOrd="0" parTransId="{4151EF37-A637-4FC9-B5E4-D6DE761833C7}" sibTransId="{AC4BE3C7-5AB0-4367-85D4-32CF92DCB098}"/>
    <dgm:cxn modelId="{7856E12C-01C9-4624-9331-C0F921A90BA8}" srcId="{55B45AFA-895C-44D5-96FA-2942F3B0A5D6}" destId="{BBAD9991-46D6-41E4-8F51-D8AB7E093F13}" srcOrd="4" destOrd="0" parTransId="{E9D36ADF-1258-4ECB-8B7F-5BCD59E4B13A}" sibTransId="{1F0B3168-C69C-402C-9476-4DC1ECB7F85E}"/>
    <dgm:cxn modelId="{D1FE053C-CECB-4F30-BE86-55ADFB341B0F}" type="presOf" srcId="{788E5977-1763-44E6-A2A3-278C54772452}" destId="{FEC47845-64EF-463C-9C6E-F4FE0720D18D}" srcOrd="0" destOrd="0" presId="urn:microsoft.com/office/officeart/2005/8/layout/list1"/>
    <dgm:cxn modelId="{B4592660-2CBE-49AE-9A0E-3E9861E4EC04}" srcId="{CEEC479B-6AA8-495C-A26C-2F505124E23A}" destId="{CC515015-E5EF-47A1-9808-A873B1467614}" srcOrd="1" destOrd="0" parTransId="{B4EF51F7-F0AA-4FB1-9BD6-F6E3C93C1E5C}" sibTransId="{63274CA1-B465-43BE-A01D-0671358B31B2}"/>
    <dgm:cxn modelId="{16336F62-0864-4073-9790-1FA38EF7AF6F}" srcId="{CEEC479B-6AA8-495C-A26C-2F505124E23A}" destId="{EEB3319F-F9DE-4082-B627-E2EAAA63EF59}" srcOrd="3" destOrd="0" parTransId="{C1E40DC5-B060-443F-8AE3-7B048F671F65}" sibTransId="{1428134A-8D54-4985-9B2C-42C7D9D6AF6E}"/>
    <dgm:cxn modelId="{A7AB334B-EB01-41BE-9B22-FF02794B8354}" type="presOf" srcId="{659D447C-CC13-430D-AE55-246989A80AB6}" destId="{4EBDCA48-77C2-4495-91CC-0B5D5EEDAC89}" srcOrd="0" destOrd="0" presId="urn:microsoft.com/office/officeart/2005/8/layout/list1"/>
    <dgm:cxn modelId="{001C9E4B-298D-45BB-BCA3-1073222AD314}" type="presOf" srcId="{CEEC479B-6AA8-495C-A26C-2F505124E23A}" destId="{CEE9C2E7-9D24-49D8-A13C-A7CFF8FFC0F9}" srcOrd="0" destOrd="0" presId="urn:microsoft.com/office/officeart/2005/8/layout/list1"/>
    <dgm:cxn modelId="{F228EB6C-6C5A-48CB-ADAC-51674971605D}" type="presOf" srcId="{BBAD9991-46D6-41E4-8F51-D8AB7E093F13}" destId="{1BD7F4AD-C952-453D-B347-E891807C60E7}" srcOrd="0" destOrd="5" presId="urn:microsoft.com/office/officeart/2005/8/layout/list1"/>
    <dgm:cxn modelId="{87354D78-E318-40A8-A48B-F31CFEDCEF8B}" type="presOf" srcId="{659D447C-CC13-430D-AE55-246989A80AB6}" destId="{F9DDF093-4F38-422D-BFFB-201D73734029}" srcOrd="1" destOrd="0" presId="urn:microsoft.com/office/officeart/2005/8/layout/list1"/>
    <dgm:cxn modelId="{BD229078-1AC1-40DA-AF68-A235E0281609}" type="presOf" srcId="{98305707-60F2-4B52-AE86-349BF0896D43}" destId="{EDE81A1A-4C0A-4072-8250-7D0205A09498}" srcOrd="0" destOrd="0" presId="urn:microsoft.com/office/officeart/2005/8/layout/list1"/>
    <dgm:cxn modelId="{275D3C89-99F7-4236-AF25-6727B5543F65}" srcId="{55B45AFA-895C-44D5-96FA-2942F3B0A5D6}" destId="{5FA39B0C-026C-4275-AF5E-14D977BCD7C0}" srcOrd="1" destOrd="0" parTransId="{D85A0DD2-DE36-4646-9541-5E293957BBFB}" sibTransId="{A41B0662-D2A2-4A49-AE6A-47FC7B87B59D}"/>
    <dgm:cxn modelId="{CAD0618B-A33A-4E96-9F5C-FF7191CD53A2}" type="presOf" srcId="{788E5977-1763-44E6-A2A3-278C54772452}" destId="{288CF3AD-4689-4095-8A7B-330C920F68C6}" srcOrd="1" destOrd="0" presId="urn:microsoft.com/office/officeart/2005/8/layout/list1"/>
    <dgm:cxn modelId="{9B96948D-D5BB-4F1B-AC7F-C04F7B3BF1FF}" srcId="{55B45AFA-895C-44D5-96FA-2942F3B0A5D6}" destId="{9CA7FF17-751E-4BB1-9A7D-C07456F3EF03}" srcOrd="3" destOrd="0" parTransId="{AA2C9C17-865A-49F5-8F56-6DA1D653EED0}" sibTransId="{B0EE91C9-44A0-4421-887D-130CC176BEF5}"/>
    <dgm:cxn modelId="{95AA888E-3897-4514-84BD-F4961A817A62}" type="presOf" srcId="{E9656B0D-A894-43F6-BD56-F3B97FB35BA5}" destId="{F620B563-F670-4F00-A083-C9D8B9C2956D}" srcOrd="0" destOrd="0" presId="urn:microsoft.com/office/officeart/2005/8/layout/list1"/>
    <dgm:cxn modelId="{C3707F8F-F742-4830-BA9D-3AE4B8796C74}" type="presOf" srcId="{EEB3319F-F9DE-4082-B627-E2EAAA63EF59}" destId="{167011ED-0177-49F8-9163-FFEE0DFBA5CE}" srcOrd="1" destOrd="0" presId="urn:microsoft.com/office/officeart/2005/8/layout/list1"/>
    <dgm:cxn modelId="{C7CF7491-3D86-49EA-A7F3-DB24C0928588}" type="presOf" srcId="{EEB3319F-F9DE-4082-B627-E2EAAA63EF59}" destId="{A1ED6245-E458-446A-8364-E4D9112428CA}" srcOrd="0" destOrd="0" presId="urn:microsoft.com/office/officeart/2005/8/layout/list1"/>
    <dgm:cxn modelId="{AFFEFF92-4EF2-431D-B412-2F8FBCDE9AEF}" type="presOf" srcId="{CC515015-E5EF-47A1-9808-A873B1467614}" destId="{76644E88-4CD4-4755-9A23-0E49F84B3A40}" srcOrd="1" destOrd="0" presId="urn:microsoft.com/office/officeart/2005/8/layout/list1"/>
    <dgm:cxn modelId="{2B1FE398-7949-444F-A21F-4E7A0027A5E3}" srcId="{EEB3319F-F9DE-4082-B627-E2EAAA63EF59}" destId="{635E6E72-9E92-4674-A6D7-02A52343D52F}" srcOrd="0" destOrd="0" parTransId="{F5E71251-BA69-4715-8D79-A464A1C08C83}" sibTransId="{30A5D147-6FC8-4998-A073-5B15E26387DC}"/>
    <dgm:cxn modelId="{951FAA9D-C855-419E-8496-0683A4366CB8}" srcId="{659D447C-CC13-430D-AE55-246989A80AB6}" destId="{98305707-60F2-4B52-AE86-349BF0896D43}" srcOrd="0" destOrd="0" parTransId="{C7F46E9B-4C35-4816-9D66-0BB6986FAAD6}" sibTransId="{72032772-258B-4DF0-B145-711F265CB0B7}"/>
    <dgm:cxn modelId="{03E543A1-1CDB-4464-8BDE-1B8FE2097C7E}" type="presOf" srcId="{55B45AFA-895C-44D5-96FA-2942F3B0A5D6}" destId="{1BD7F4AD-C952-453D-B347-E891807C60E7}" srcOrd="0" destOrd="0" presId="urn:microsoft.com/office/officeart/2005/8/layout/list1"/>
    <dgm:cxn modelId="{32BF31B2-A17A-44F4-875E-D2A4E8A3DCAD}" srcId="{55B45AFA-895C-44D5-96FA-2942F3B0A5D6}" destId="{51ED3D5C-2BFE-4593-9A7A-85D7C9CAB131}" srcOrd="2" destOrd="0" parTransId="{E419E182-94FB-4119-9655-83138E5E2782}" sibTransId="{3DDE8157-013A-4973-A19C-8DDCD280940B}"/>
    <dgm:cxn modelId="{821363B3-91DE-4C9C-9F4A-B929F332666F}" srcId="{55B45AFA-895C-44D5-96FA-2942F3B0A5D6}" destId="{4534A598-44CC-4398-A97E-9B680715E325}" srcOrd="0" destOrd="0" parTransId="{CBA882E8-41D3-4FE2-BD27-C11C9B5EB619}" sibTransId="{7920C678-D1E7-4B3C-A76D-795283E543B5}"/>
    <dgm:cxn modelId="{DECDB1C5-F7CD-4D59-A62C-6FB9BD904FE9}" type="presOf" srcId="{635E6E72-9E92-4674-A6D7-02A52343D52F}" destId="{89679D7A-196A-4818-BB48-9A6A87C46E64}" srcOrd="0" destOrd="0" presId="urn:microsoft.com/office/officeart/2005/8/layout/list1"/>
    <dgm:cxn modelId="{795BFFDF-3063-4903-85CF-6B948E46E152}" type="presOf" srcId="{CC515015-E5EF-47A1-9808-A873B1467614}" destId="{FC3BFE1C-A422-4F25-8FEB-61B24C41D708}" srcOrd="0" destOrd="0" presId="urn:microsoft.com/office/officeart/2005/8/layout/list1"/>
    <dgm:cxn modelId="{DA741EE3-CD07-4FE5-8589-FFB9E77C3D25}" type="presOf" srcId="{51ED3D5C-2BFE-4593-9A7A-85D7C9CAB131}" destId="{1BD7F4AD-C952-453D-B347-E891807C60E7}" srcOrd="0" destOrd="3" presId="urn:microsoft.com/office/officeart/2005/8/layout/list1"/>
    <dgm:cxn modelId="{9D87B7FD-10E7-479B-97E4-472950727409}" type="presOf" srcId="{CD936793-EE53-43FD-8A8D-B4F9C45128D2}" destId="{1BD7F4AD-C952-453D-B347-E891807C60E7}" srcOrd="0" destOrd="6" presId="urn:microsoft.com/office/officeart/2005/8/layout/list1"/>
    <dgm:cxn modelId="{F1C30656-3A6A-4125-85F9-82DE464A7D08}" type="presParOf" srcId="{CEE9C2E7-9D24-49D8-A13C-A7CFF8FFC0F9}" destId="{4905EA1D-5832-43BE-A2AB-AF6B2FE91429}" srcOrd="0" destOrd="0" presId="urn:microsoft.com/office/officeart/2005/8/layout/list1"/>
    <dgm:cxn modelId="{B532A500-3A11-43C5-94E8-852FCE6EC27A}" type="presParOf" srcId="{4905EA1D-5832-43BE-A2AB-AF6B2FE91429}" destId="{FEC47845-64EF-463C-9C6E-F4FE0720D18D}" srcOrd="0" destOrd="0" presId="urn:microsoft.com/office/officeart/2005/8/layout/list1"/>
    <dgm:cxn modelId="{041FFFF9-25C4-4CA8-BABE-A162701F0D66}" type="presParOf" srcId="{4905EA1D-5832-43BE-A2AB-AF6B2FE91429}" destId="{288CF3AD-4689-4095-8A7B-330C920F68C6}" srcOrd="1" destOrd="0" presId="urn:microsoft.com/office/officeart/2005/8/layout/list1"/>
    <dgm:cxn modelId="{300F99BE-F109-44E1-9671-14625EF331C4}" type="presParOf" srcId="{CEE9C2E7-9D24-49D8-A13C-A7CFF8FFC0F9}" destId="{9E25CEBC-5309-4594-B4B1-55284EB12708}" srcOrd="1" destOrd="0" presId="urn:microsoft.com/office/officeart/2005/8/layout/list1"/>
    <dgm:cxn modelId="{C00B7203-9157-4FCA-B1A6-22CA6622910C}" type="presParOf" srcId="{CEE9C2E7-9D24-49D8-A13C-A7CFF8FFC0F9}" destId="{F620B563-F670-4F00-A083-C9D8B9C2956D}" srcOrd="2" destOrd="0" presId="urn:microsoft.com/office/officeart/2005/8/layout/list1"/>
    <dgm:cxn modelId="{57393F10-5DC3-45C0-A5CE-21E6250A4846}" type="presParOf" srcId="{CEE9C2E7-9D24-49D8-A13C-A7CFF8FFC0F9}" destId="{F590FB03-AD87-451E-805D-61CEF5694D2F}" srcOrd="3" destOrd="0" presId="urn:microsoft.com/office/officeart/2005/8/layout/list1"/>
    <dgm:cxn modelId="{F3F999BF-E9EE-4270-AE57-A70F476E7DD1}" type="presParOf" srcId="{CEE9C2E7-9D24-49D8-A13C-A7CFF8FFC0F9}" destId="{B99F6A0B-20B6-4A88-B612-FFFB8F77D876}" srcOrd="4" destOrd="0" presId="urn:microsoft.com/office/officeart/2005/8/layout/list1"/>
    <dgm:cxn modelId="{CBE9BD10-5EC8-436A-B3A9-C59368DEB53D}" type="presParOf" srcId="{B99F6A0B-20B6-4A88-B612-FFFB8F77D876}" destId="{FC3BFE1C-A422-4F25-8FEB-61B24C41D708}" srcOrd="0" destOrd="0" presId="urn:microsoft.com/office/officeart/2005/8/layout/list1"/>
    <dgm:cxn modelId="{0029EB07-AFF4-4371-910D-7AE10D8F529C}" type="presParOf" srcId="{B99F6A0B-20B6-4A88-B612-FFFB8F77D876}" destId="{76644E88-4CD4-4755-9A23-0E49F84B3A40}" srcOrd="1" destOrd="0" presId="urn:microsoft.com/office/officeart/2005/8/layout/list1"/>
    <dgm:cxn modelId="{1BEDC710-A734-496B-BF12-2DE0BAD1CCFB}" type="presParOf" srcId="{CEE9C2E7-9D24-49D8-A13C-A7CFF8FFC0F9}" destId="{7E828994-7C60-4885-966A-337DAEB75F4B}" srcOrd="5" destOrd="0" presId="urn:microsoft.com/office/officeart/2005/8/layout/list1"/>
    <dgm:cxn modelId="{69B6E46C-19A0-47A0-A579-901EE77E8D62}" type="presParOf" srcId="{CEE9C2E7-9D24-49D8-A13C-A7CFF8FFC0F9}" destId="{1BD7F4AD-C952-453D-B347-E891807C60E7}" srcOrd="6" destOrd="0" presId="urn:microsoft.com/office/officeart/2005/8/layout/list1"/>
    <dgm:cxn modelId="{4B842E8B-3B27-4C15-9E82-F1B360377282}" type="presParOf" srcId="{CEE9C2E7-9D24-49D8-A13C-A7CFF8FFC0F9}" destId="{103A44F3-E338-4E72-965C-D96457675A6B}" srcOrd="7" destOrd="0" presId="urn:microsoft.com/office/officeart/2005/8/layout/list1"/>
    <dgm:cxn modelId="{D79478B6-12C5-4629-AC43-EB3D6C6F30B3}" type="presParOf" srcId="{CEE9C2E7-9D24-49D8-A13C-A7CFF8FFC0F9}" destId="{EC3A8781-E67A-4E54-B1D2-90164A573767}" srcOrd="8" destOrd="0" presId="urn:microsoft.com/office/officeart/2005/8/layout/list1"/>
    <dgm:cxn modelId="{E1E13A7E-1509-4DB7-9C41-EB785C0787B4}" type="presParOf" srcId="{EC3A8781-E67A-4E54-B1D2-90164A573767}" destId="{4EBDCA48-77C2-4495-91CC-0B5D5EEDAC89}" srcOrd="0" destOrd="0" presId="urn:microsoft.com/office/officeart/2005/8/layout/list1"/>
    <dgm:cxn modelId="{A0D83D96-42EE-4D61-ACF8-8F5026E5BB1E}" type="presParOf" srcId="{EC3A8781-E67A-4E54-B1D2-90164A573767}" destId="{F9DDF093-4F38-422D-BFFB-201D73734029}" srcOrd="1" destOrd="0" presId="urn:microsoft.com/office/officeart/2005/8/layout/list1"/>
    <dgm:cxn modelId="{CADA4A99-51CF-4B29-B0AC-97DC21D53015}" type="presParOf" srcId="{CEE9C2E7-9D24-49D8-A13C-A7CFF8FFC0F9}" destId="{CB209995-B47C-435B-AD05-004C79C7FB6B}" srcOrd="9" destOrd="0" presId="urn:microsoft.com/office/officeart/2005/8/layout/list1"/>
    <dgm:cxn modelId="{93DF2108-EAF9-4CB0-ADBD-F0604D82B5E3}" type="presParOf" srcId="{CEE9C2E7-9D24-49D8-A13C-A7CFF8FFC0F9}" destId="{EDE81A1A-4C0A-4072-8250-7D0205A09498}" srcOrd="10" destOrd="0" presId="urn:microsoft.com/office/officeart/2005/8/layout/list1"/>
    <dgm:cxn modelId="{9FEDAACC-D5F0-4135-B4E7-1C6731AE7065}" type="presParOf" srcId="{CEE9C2E7-9D24-49D8-A13C-A7CFF8FFC0F9}" destId="{CB83474D-0929-47D8-ABF1-B7C6282C61F6}" srcOrd="11" destOrd="0" presId="urn:microsoft.com/office/officeart/2005/8/layout/list1"/>
    <dgm:cxn modelId="{092A1F6A-7653-444A-9B2A-720B6B78DCC3}" type="presParOf" srcId="{CEE9C2E7-9D24-49D8-A13C-A7CFF8FFC0F9}" destId="{BB8BDC34-A450-4C3F-937E-07F07D284EE7}" srcOrd="12" destOrd="0" presId="urn:microsoft.com/office/officeart/2005/8/layout/list1"/>
    <dgm:cxn modelId="{8E3BA46D-AA44-48EF-9B7F-507902E20D5F}" type="presParOf" srcId="{BB8BDC34-A450-4C3F-937E-07F07D284EE7}" destId="{A1ED6245-E458-446A-8364-E4D9112428CA}" srcOrd="0" destOrd="0" presId="urn:microsoft.com/office/officeart/2005/8/layout/list1"/>
    <dgm:cxn modelId="{181781A3-0089-4040-9B5E-1DD97EC789D5}" type="presParOf" srcId="{BB8BDC34-A450-4C3F-937E-07F07D284EE7}" destId="{167011ED-0177-49F8-9163-FFEE0DFBA5CE}" srcOrd="1" destOrd="0" presId="urn:microsoft.com/office/officeart/2005/8/layout/list1"/>
    <dgm:cxn modelId="{530E490A-7785-402E-9355-A36F58BCF247}" type="presParOf" srcId="{CEE9C2E7-9D24-49D8-A13C-A7CFF8FFC0F9}" destId="{63937D8B-5638-4975-9042-E19F51E486FA}" srcOrd="13" destOrd="0" presId="urn:microsoft.com/office/officeart/2005/8/layout/list1"/>
    <dgm:cxn modelId="{F5E1A1A6-3336-4499-9674-6B1958065CEB}" type="presParOf" srcId="{CEE9C2E7-9D24-49D8-A13C-A7CFF8FFC0F9}" destId="{89679D7A-196A-4818-BB48-9A6A87C46E6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EC479B-6AA8-495C-A26C-2F505124E2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5EAFA4F-6908-4AED-8454-30F996C8E00C}">
      <dgm:prSet custT="1"/>
      <dgm:spPr/>
      <dgm:t>
        <a:bodyPr/>
        <a:lstStyle/>
        <a:p>
          <a:r>
            <a:rPr lang="en-US" sz="1400" cap="all" baseline="0" dirty="0"/>
            <a:t>Final Reflection: Your Growth as an Educator </a:t>
          </a:r>
        </a:p>
      </dgm:t>
    </dgm:pt>
    <dgm:pt modelId="{7D758460-E516-4102-AB6B-C2E3B6D70B05}" type="parTrans" cxnId="{AEA462B2-4B3C-4824-97CC-870DB413619C}">
      <dgm:prSet/>
      <dgm:spPr/>
      <dgm:t>
        <a:bodyPr/>
        <a:lstStyle/>
        <a:p>
          <a:endParaRPr lang="en-US"/>
        </a:p>
      </dgm:t>
    </dgm:pt>
    <dgm:pt modelId="{F420006E-693A-4DFC-9614-505F2DA68E28}" type="sibTrans" cxnId="{AEA462B2-4B3C-4824-97CC-870DB413619C}">
      <dgm:prSet/>
      <dgm:spPr/>
      <dgm:t>
        <a:bodyPr/>
        <a:lstStyle/>
        <a:p>
          <a:endParaRPr lang="en-US"/>
        </a:p>
      </dgm:t>
    </dgm:pt>
    <dgm:pt modelId="{70034E30-7D7B-4409-A06F-927C3030CB00}">
      <dgm:prSet custT="1"/>
      <dgm:spPr/>
      <dgm:t>
        <a:bodyPr/>
        <a:lstStyle/>
        <a:p>
          <a:r>
            <a:rPr lang="en-US" sz="1400" dirty="0"/>
            <a:t>Make a collage to represent your growth. </a:t>
          </a:r>
        </a:p>
      </dgm:t>
    </dgm:pt>
    <dgm:pt modelId="{8FCD4070-F086-439F-A503-ACD72ECF3C81}" type="parTrans" cxnId="{9D5053B9-226B-41A5-B908-8AFEAAC24943}">
      <dgm:prSet/>
      <dgm:spPr/>
      <dgm:t>
        <a:bodyPr/>
        <a:lstStyle/>
        <a:p>
          <a:endParaRPr lang="en-US"/>
        </a:p>
      </dgm:t>
    </dgm:pt>
    <dgm:pt modelId="{03FB8B08-B42A-4E4F-B7CC-CDD92039947A}" type="sibTrans" cxnId="{9D5053B9-226B-41A5-B908-8AFEAAC24943}">
      <dgm:prSet/>
      <dgm:spPr/>
      <dgm:t>
        <a:bodyPr/>
        <a:lstStyle/>
        <a:p>
          <a:endParaRPr lang="en-US"/>
        </a:p>
      </dgm:t>
    </dgm:pt>
    <dgm:pt modelId="{D92AE7DC-6CF4-4F90-AE6B-89F5EF6D6FA5}">
      <dgm:prSet custT="1"/>
      <dgm:spPr/>
      <dgm:t>
        <a:bodyPr/>
        <a:lstStyle/>
        <a:p>
          <a:r>
            <a:rPr lang="en-US" sz="1400" dirty="0"/>
            <a:t>POSSIBLE GUIDING QUESTIONS</a:t>
          </a:r>
        </a:p>
      </dgm:t>
    </dgm:pt>
    <dgm:pt modelId="{16604581-2C72-460A-98CB-E748BFB14420}" type="parTrans" cxnId="{AF8BAB07-6D3B-4FA8-AC95-8BCAFD7E4A0F}">
      <dgm:prSet/>
      <dgm:spPr/>
      <dgm:t>
        <a:bodyPr/>
        <a:lstStyle/>
        <a:p>
          <a:endParaRPr lang="en-US"/>
        </a:p>
      </dgm:t>
    </dgm:pt>
    <dgm:pt modelId="{3E290D5F-BB4F-4D12-96AA-93F65921D0D8}" type="sibTrans" cxnId="{AF8BAB07-6D3B-4FA8-AC95-8BCAFD7E4A0F}">
      <dgm:prSet/>
      <dgm:spPr/>
      <dgm:t>
        <a:bodyPr/>
        <a:lstStyle/>
        <a:p>
          <a:endParaRPr lang="en-US"/>
        </a:p>
      </dgm:t>
    </dgm:pt>
    <dgm:pt modelId="{78D57438-C788-4AB5-B7A0-CB3A52C7184C}">
      <dgm:prSet custT="1"/>
      <dgm:spPr/>
      <dgm:t>
        <a:bodyPr/>
        <a:lstStyle/>
        <a:p>
          <a:r>
            <a:rPr lang="en-US" sz="1400" dirty="0"/>
            <a:t>Explain your collage. What is it representing? Why? </a:t>
          </a:r>
        </a:p>
      </dgm:t>
    </dgm:pt>
    <dgm:pt modelId="{B376B02E-04B0-431D-A242-478CF6E1B0EB}" type="parTrans" cxnId="{5175FF0E-EC65-4B08-B3B4-17E037D31620}">
      <dgm:prSet/>
      <dgm:spPr/>
      <dgm:t>
        <a:bodyPr/>
        <a:lstStyle/>
        <a:p>
          <a:endParaRPr lang="en-US"/>
        </a:p>
      </dgm:t>
    </dgm:pt>
    <dgm:pt modelId="{050EE91A-0173-4BE9-8059-643D1F7513FA}" type="sibTrans" cxnId="{5175FF0E-EC65-4B08-B3B4-17E037D31620}">
      <dgm:prSet/>
      <dgm:spPr/>
      <dgm:t>
        <a:bodyPr/>
        <a:lstStyle/>
        <a:p>
          <a:endParaRPr lang="en-US"/>
        </a:p>
      </dgm:t>
    </dgm:pt>
    <dgm:pt modelId="{D6E819F0-D816-451A-91C5-D94DFF0E5870}">
      <dgm:prSet custT="1"/>
      <dgm:spPr/>
      <dgm:t>
        <a:bodyPr/>
        <a:lstStyle/>
        <a:p>
          <a:r>
            <a:rPr lang="en-US" sz="1400" dirty="0"/>
            <a:t>What will you take from this class to use in your future classroom? </a:t>
          </a:r>
        </a:p>
      </dgm:t>
    </dgm:pt>
    <dgm:pt modelId="{4F447079-49D3-4966-B38E-8613843F942C}" type="parTrans" cxnId="{58AD31A8-41EF-48EB-8A94-14E510CDA232}">
      <dgm:prSet/>
      <dgm:spPr/>
      <dgm:t>
        <a:bodyPr/>
        <a:lstStyle/>
        <a:p>
          <a:endParaRPr lang="en-US"/>
        </a:p>
      </dgm:t>
    </dgm:pt>
    <dgm:pt modelId="{5E148BAE-0492-4261-90C5-E473E4D87BCB}" type="sibTrans" cxnId="{58AD31A8-41EF-48EB-8A94-14E510CDA232}">
      <dgm:prSet/>
      <dgm:spPr/>
      <dgm:t>
        <a:bodyPr/>
        <a:lstStyle/>
        <a:p>
          <a:endParaRPr lang="en-US"/>
        </a:p>
      </dgm:t>
    </dgm:pt>
    <dgm:pt modelId="{B7E59CC0-64D1-4D18-9C19-9B63F6DF9B6A}">
      <dgm:prSet custT="1"/>
      <dgm:spPr/>
      <dgm:t>
        <a:bodyPr/>
        <a:lstStyle/>
        <a:p>
          <a:r>
            <a:rPr lang="en-US" sz="1400" dirty="0"/>
            <a:t>How has your thinking shifted over the semester? </a:t>
          </a:r>
        </a:p>
      </dgm:t>
    </dgm:pt>
    <dgm:pt modelId="{D882B2DF-627D-41D5-8A39-5916F1667C35}" type="parTrans" cxnId="{06864EEE-28DD-47D3-AB43-F7EB2FCFFE8A}">
      <dgm:prSet/>
      <dgm:spPr/>
      <dgm:t>
        <a:bodyPr/>
        <a:lstStyle/>
        <a:p>
          <a:endParaRPr lang="en-US"/>
        </a:p>
      </dgm:t>
    </dgm:pt>
    <dgm:pt modelId="{6EEDC515-A257-48E9-856B-1E4761B0D326}" type="sibTrans" cxnId="{06864EEE-28DD-47D3-AB43-F7EB2FCFFE8A}">
      <dgm:prSet/>
      <dgm:spPr/>
      <dgm:t>
        <a:bodyPr/>
        <a:lstStyle/>
        <a:p>
          <a:endParaRPr lang="en-US"/>
        </a:p>
      </dgm:t>
    </dgm:pt>
    <dgm:pt modelId="{A06372AD-12DB-47BC-B96D-4B3DFC38DB35}">
      <dgm:prSet custT="1"/>
      <dgm:spPr/>
      <dgm:t>
        <a:bodyPr/>
        <a:lstStyle/>
        <a:p>
          <a:r>
            <a:rPr lang="en-US" sz="1400" dirty="0"/>
            <a:t>What experiences did you want more of? Why? </a:t>
          </a:r>
        </a:p>
      </dgm:t>
    </dgm:pt>
    <dgm:pt modelId="{C049095E-53F7-424B-9D28-E0235C7FCB63}" type="parTrans" cxnId="{95CE6B7D-88FA-48C3-8585-3874751FE0C2}">
      <dgm:prSet/>
      <dgm:spPr/>
      <dgm:t>
        <a:bodyPr/>
        <a:lstStyle/>
        <a:p>
          <a:endParaRPr lang="en-US"/>
        </a:p>
      </dgm:t>
    </dgm:pt>
    <dgm:pt modelId="{48799930-2D65-4FB5-B215-CA28B7AC7578}" type="sibTrans" cxnId="{95CE6B7D-88FA-48C3-8585-3874751FE0C2}">
      <dgm:prSet/>
      <dgm:spPr/>
      <dgm:t>
        <a:bodyPr/>
        <a:lstStyle/>
        <a:p>
          <a:endParaRPr lang="en-US"/>
        </a:p>
      </dgm:t>
    </dgm:pt>
    <dgm:pt modelId="{06B20E9E-2E67-465E-A7B2-F9E8151E7D63}">
      <dgm:prSet custT="1"/>
      <dgm:spPr/>
      <dgm:t>
        <a:bodyPr/>
        <a:lstStyle/>
        <a:p>
          <a:r>
            <a:rPr lang="en-US" sz="1400" dirty="0"/>
            <a:t>What are your next steps in becoming a teacher? </a:t>
          </a:r>
        </a:p>
      </dgm:t>
    </dgm:pt>
    <dgm:pt modelId="{3831D742-04DC-4858-B8DD-446E8BFB8597}" type="parTrans" cxnId="{CBDA363D-8C52-4A85-A92E-B39A4A9C3949}">
      <dgm:prSet/>
      <dgm:spPr/>
      <dgm:t>
        <a:bodyPr/>
        <a:lstStyle/>
        <a:p>
          <a:endParaRPr lang="en-US"/>
        </a:p>
      </dgm:t>
    </dgm:pt>
    <dgm:pt modelId="{C389A604-D422-4FE1-8F80-FA01B25E0277}" type="sibTrans" cxnId="{CBDA363D-8C52-4A85-A92E-B39A4A9C3949}">
      <dgm:prSet/>
      <dgm:spPr/>
      <dgm:t>
        <a:bodyPr/>
        <a:lstStyle/>
        <a:p>
          <a:endParaRPr lang="en-US"/>
        </a:p>
      </dgm:t>
    </dgm:pt>
    <dgm:pt modelId="{ABFC5E83-D2C2-4468-8477-1A04D55C3B0A}">
      <dgm:prSet custT="1"/>
      <dgm:spPr/>
      <dgm:t>
        <a:bodyPr/>
        <a:lstStyle/>
        <a:p>
          <a:r>
            <a:rPr lang="en-US" sz="1400" dirty="0"/>
            <a:t>What are you nervous about? </a:t>
          </a:r>
        </a:p>
      </dgm:t>
    </dgm:pt>
    <dgm:pt modelId="{08AEC024-187F-439E-84A2-9293074AC91C}" type="parTrans" cxnId="{29B3F5E3-265A-4746-96B2-41734830638A}">
      <dgm:prSet/>
      <dgm:spPr/>
      <dgm:t>
        <a:bodyPr/>
        <a:lstStyle/>
        <a:p>
          <a:endParaRPr lang="en-US"/>
        </a:p>
      </dgm:t>
    </dgm:pt>
    <dgm:pt modelId="{60B7986F-FAE0-4002-B561-48A32B7568C8}" type="sibTrans" cxnId="{29B3F5E3-265A-4746-96B2-41734830638A}">
      <dgm:prSet/>
      <dgm:spPr/>
      <dgm:t>
        <a:bodyPr/>
        <a:lstStyle/>
        <a:p>
          <a:endParaRPr lang="en-US"/>
        </a:p>
      </dgm:t>
    </dgm:pt>
    <dgm:pt modelId="{1F0F833A-E83A-4082-895C-E30493078EFE}">
      <dgm:prSet custT="1"/>
      <dgm:spPr/>
      <dgm:t>
        <a:bodyPr/>
        <a:lstStyle/>
        <a:p>
          <a:r>
            <a:rPr lang="en-US" sz="1400" dirty="0"/>
            <a:t>Use at least three pictures. Must be different from previous pictures and can be anything that you believe is representative of your growth. </a:t>
          </a:r>
        </a:p>
      </dgm:t>
    </dgm:pt>
    <dgm:pt modelId="{30921B03-740B-4DBD-A4CE-3A06C4F18B59}" type="parTrans" cxnId="{A9DE2F85-9D70-4562-8389-398153AB5EE4}">
      <dgm:prSet/>
      <dgm:spPr/>
      <dgm:t>
        <a:bodyPr/>
        <a:lstStyle/>
        <a:p>
          <a:endParaRPr lang="en-US"/>
        </a:p>
      </dgm:t>
    </dgm:pt>
    <dgm:pt modelId="{18F9DD6F-057F-4EA9-BFE0-81E032EC1459}" type="sibTrans" cxnId="{A9DE2F85-9D70-4562-8389-398153AB5EE4}">
      <dgm:prSet/>
      <dgm:spPr/>
      <dgm:t>
        <a:bodyPr/>
        <a:lstStyle/>
        <a:p>
          <a:endParaRPr lang="en-US"/>
        </a:p>
      </dgm:t>
    </dgm:pt>
    <dgm:pt modelId="{93D97DB6-547F-4A74-BB19-7EA7FF4099EB}">
      <dgm:prSet custT="1"/>
      <dgm:spPr/>
      <dgm:t>
        <a:bodyPr/>
        <a:lstStyle/>
        <a:p>
          <a:r>
            <a:rPr lang="en-US" sz="1400" dirty="0"/>
            <a:t>IMPORTANT</a:t>
          </a:r>
        </a:p>
      </dgm:t>
    </dgm:pt>
    <dgm:pt modelId="{8D4772B8-0EF4-43FA-8FA4-99C98D677CCA}" type="parTrans" cxnId="{48F009D1-7999-4EFD-A1F7-99E2376DBFB1}">
      <dgm:prSet/>
      <dgm:spPr/>
      <dgm:t>
        <a:bodyPr/>
        <a:lstStyle/>
        <a:p>
          <a:endParaRPr lang="en-US"/>
        </a:p>
      </dgm:t>
    </dgm:pt>
    <dgm:pt modelId="{B2A93E15-4588-4B86-90FD-F4CE12FC2155}" type="sibTrans" cxnId="{48F009D1-7999-4EFD-A1F7-99E2376DBFB1}">
      <dgm:prSet/>
      <dgm:spPr/>
      <dgm:t>
        <a:bodyPr/>
        <a:lstStyle/>
        <a:p>
          <a:endParaRPr lang="en-US"/>
        </a:p>
      </dgm:t>
    </dgm:pt>
    <dgm:pt modelId="{43969CCF-DA1E-421A-853E-AED24D8DF000}">
      <dgm:prSet custT="1"/>
      <dgm:spPr/>
      <dgm:t>
        <a:bodyPr/>
        <a:lstStyle/>
        <a:p>
          <a:r>
            <a:rPr lang="en-US" sz="1400" dirty="0"/>
            <a:t>Review rubric as you write</a:t>
          </a:r>
        </a:p>
      </dgm:t>
    </dgm:pt>
    <dgm:pt modelId="{AC2F88CB-2070-4D4E-801A-0B138BDBA7C5}" type="parTrans" cxnId="{5C74F3E9-2C3E-4EFA-8424-6A745D0B9362}">
      <dgm:prSet/>
      <dgm:spPr/>
      <dgm:t>
        <a:bodyPr/>
        <a:lstStyle/>
        <a:p>
          <a:endParaRPr lang="en-US"/>
        </a:p>
      </dgm:t>
    </dgm:pt>
    <dgm:pt modelId="{FA086A81-0255-4476-BD2A-509E35FC9FDD}" type="sibTrans" cxnId="{5C74F3E9-2C3E-4EFA-8424-6A745D0B9362}">
      <dgm:prSet/>
      <dgm:spPr/>
      <dgm:t>
        <a:bodyPr/>
        <a:lstStyle/>
        <a:p>
          <a:endParaRPr lang="en-US"/>
        </a:p>
      </dgm:t>
    </dgm:pt>
    <dgm:pt modelId="{620F2D24-CFA4-4E9D-A290-33649E2297F6}">
      <dgm:prSet custT="1"/>
      <dgm:spPr/>
      <dgm:t>
        <a:bodyPr/>
        <a:lstStyle/>
        <a:p>
          <a:r>
            <a:rPr lang="en-US" sz="1400" dirty="0"/>
            <a:t>Reflection should be typed (Times New Roman font), double-spaced, and 3-4 pages (approximately 1000 words).</a:t>
          </a:r>
        </a:p>
      </dgm:t>
    </dgm:pt>
    <dgm:pt modelId="{EE00469A-1F0C-4A69-A545-4BD7F09F86AA}" type="parTrans" cxnId="{5858F30C-9FE5-4305-BC0E-B8C8BAA471E9}">
      <dgm:prSet/>
      <dgm:spPr/>
      <dgm:t>
        <a:bodyPr/>
        <a:lstStyle/>
        <a:p>
          <a:endParaRPr lang="en-US"/>
        </a:p>
      </dgm:t>
    </dgm:pt>
    <dgm:pt modelId="{ED293905-D358-434B-B430-DA0C8D10470B}" type="sibTrans" cxnId="{5858F30C-9FE5-4305-BC0E-B8C8BAA471E9}">
      <dgm:prSet/>
      <dgm:spPr/>
      <dgm:t>
        <a:bodyPr/>
        <a:lstStyle/>
        <a:p>
          <a:endParaRPr lang="en-US"/>
        </a:p>
      </dgm:t>
    </dgm:pt>
    <dgm:pt modelId="{1AB2DD46-759F-4E12-B1EF-9476CFE73C6E}">
      <dgm:prSet custT="1"/>
      <dgm:spPr/>
      <dgm:t>
        <a:bodyPr/>
        <a:lstStyle/>
        <a:p>
          <a:r>
            <a:rPr lang="en-US" sz="1400" dirty="0"/>
            <a:t>Assignments will be assessed holistically using the following criteria:</a:t>
          </a:r>
        </a:p>
      </dgm:t>
    </dgm:pt>
    <dgm:pt modelId="{B5A15003-1E3C-4546-BBA5-EBDB768B4BEC}" type="parTrans" cxnId="{FA990818-7C95-4EE4-87CC-C8E9FA5569B3}">
      <dgm:prSet/>
      <dgm:spPr/>
      <dgm:t>
        <a:bodyPr/>
        <a:lstStyle/>
        <a:p>
          <a:endParaRPr lang="en-US"/>
        </a:p>
      </dgm:t>
    </dgm:pt>
    <dgm:pt modelId="{5851D7D6-56E9-429E-9A90-FF306AA753F2}" type="sibTrans" cxnId="{FA990818-7C95-4EE4-87CC-C8E9FA5569B3}">
      <dgm:prSet/>
      <dgm:spPr/>
      <dgm:t>
        <a:bodyPr/>
        <a:lstStyle/>
        <a:p>
          <a:endParaRPr lang="en-US"/>
        </a:p>
      </dgm:t>
    </dgm:pt>
    <dgm:pt modelId="{33BE9146-7D4B-4732-926A-EA6BAFBC8203}">
      <dgm:prSet custT="1"/>
      <dgm:spPr/>
      <dgm:t>
        <a:bodyPr/>
        <a:lstStyle/>
        <a:p>
          <a:r>
            <a:rPr lang="en-US" sz="1200" i="1" dirty="0"/>
            <a:t>Clarity, Relevance, Analysis, and Critical Self-Reflection (see rubric). </a:t>
          </a:r>
        </a:p>
      </dgm:t>
    </dgm:pt>
    <dgm:pt modelId="{D26989D3-2F0B-4D0E-BAE1-FEF557DF3E3F}" type="parTrans" cxnId="{08C7938E-5636-42E8-8333-E6A988BFACA9}">
      <dgm:prSet/>
      <dgm:spPr/>
      <dgm:t>
        <a:bodyPr/>
        <a:lstStyle/>
        <a:p>
          <a:endParaRPr lang="en-US"/>
        </a:p>
      </dgm:t>
    </dgm:pt>
    <dgm:pt modelId="{EC3035D6-A6FC-4217-B79C-AD90D063688C}" type="sibTrans" cxnId="{08C7938E-5636-42E8-8333-E6A988BFACA9}">
      <dgm:prSet/>
      <dgm:spPr/>
      <dgm:t>
        <a:bodyPr/>
        <a:lstStyle/>
        <a:p>
          <a:endParaRPr lang="en-US"/>
        </a:p>
      </dgm:t>
    </dgm:pt>
    <dgm:pt modelId="{4215DBE8-8165-4710-A417-5BE060FAE4C2}">
      <dgm:prSet custT="1"/>
      <dgm:spPr/>
      <dgm:t>
        <a:bodyPr/>
        <a:lstStyle/>
        <a:p>
          <a:r>
            <a:rPr lang="en-US" sz="1400" dirty="0"/>
            <a:t>Writing should also be free of errors in grammar and conventions.</a:t>
          </a:r>
        </a:p>
      </dgm:t>
    </dgm:pt>
    <dgm:pt modelId="{4D1B83EC-673A-472D-A357-9C274091BB49}" type="parTrans" cxnId="{88889B81-86A8-499C-ACFA-D53E7605F49F}">
      <dgm:prSet/>
      <dgm:spPr/>
      <dgm:t>
        <a:bodyPr/>
        <a:lstStyle/>
        <a:p>
          <a:endParaRPr lang="en-US"/>
        </a:p>
      </dgm:t>
    </dgm:pt>
    <dgm:pt modelId="{36E99E9D-DC5D-484B-A05A-2C4C75C58E06}" type="sibTrans" cxnId="{88889B81-86A8-499C-ACFA-D53E7605F49F}">
      <dgm:prSet/>
      <dgm:spPr/>
      <dgm:t>
        <a:bodyPr/>
        <a:lstStyle/>
        <a:p>
          <a:endParaRPr lang="en-US"/>
        </a:p>
      </dgm:t>
    </dgm:pt>
    <dgm:pt modelId="{CEE9C2E7-9D24-49D8-A13C-A7CFF8FFC0F9}" type="pres">
      <dgm:prSet presAssocID="{CEEC479B-6AA8-495C-A26C-2F505124E23A}" presName="linear" presStyleCnt="0">
        <dgm:presLayoutVars>
          <dgm:dir/>
          <dgm:animLvl val="lvl"/>
          <dgm:resizeHandles val="exact"/>
        </dgm:presLayoutVars>
      </dgm:prSet>
      <dgm:spPr/>
    </dgm:pt>
    <dgm:pt modelId="{0E6952CD-ED41-4BE3-8C83-AAEC7FA07DCC}" type="pres">
      <dgm:prSet presAssocID="{05EAFA4F-6908-4AED-8454-30F996C8E00C}" presName="parentLin" presStyleCnt="0"/>
      <dgm:spPr/>
    </dgm:pt>
    <dgm:pt modelId="{21BD49C4-4F37-4292-9EFE-973B163DC4B5}" type="pres">
      <dgm:prSet presAssocID="{05EAFA4F-6908-4AED-8454-30F996C8E00C}" presName="parentLeftMargin" presStyleLbl="node1" presStyleIdx="0" presStyleCnt="3"/>
      <dgm:spPr/>
    </dgm:pt>
    <dgm:pt modelId="{4726560D-A1B7-4CCA-8FAD-828636ABD4E8}" type="pres">
      <dgm:prSet presAssocID="{05EAFA4F-6908-4AED-8454-30F996C8E00C}" presName="parentText" presStyleLbl="node1" presStyleIdx="0" presStyleCnt="3">
        <dgm:presLayoutVars>
          <dgm:chMax val="0"/>
          <dgm:bulletEnabled val="1"/>
        </dgm:presLayoutVars>
      </dgm:prSet>
      <dgm:spPr/>
    </dgm:pt>
    <dgm:pt modelId="{E5FA20CE-A2EF-43AD-8CFA-C4F667227735}" type="pres">
      <dgm:prSet presAssocID="{05EAFA4F-6908-4AED-8454-30F996C8E00C}" presName="negativeSpace" presStyleCnt="0"/>
      <dgm:spPr/>
    </dgm:pt>
    <dgm:pt modelId="{919A7939-BA39-4150-9EF3-B36304D70DFC}" type="pres">
      <dgm:prSet presAssocID="{05EAFA4F-6908-4AED-8454-30F996C8E00C}" presName="childText" presStyleLbl="conFgAcc1" presStyleIdx="0" presStyleCnt="3">
        <dgm:presLayoutVars>
          <dgm:bulletEnabled val="1"/>
        </dgm:presLayoutVars>
      </dgm:prSet>
      <dgm:spPr/>
    </dgm:pt>
    <dgm:pt modelId="{02C8AD20-C8A8-4615-8976-AB683884E8F7}" type="pres">
      <dgm:prSet presAssocID="{F420006E-693A-4DFC-9614-505F2DA68E28}" presName="spaceBetweenRectangles" presStyleCnt="0"/>
      <dgm:spPr/>
    </dgm:pt>
    <dgm:pt modelId="{34634128-1F60-4B56-B391-4E8E010733F0}" type="pres">
      <dgm:prSet presAssocID="{D92AE7DC-6CF4-4F90-AE6B-89F5EF6D6FA5}" presName="parentLin" presStyleCnt="0"/>
      <dgm:spPr/>
    </dgm:pt>
    <dgm:pt modelId="{57B26E3D-3894-42F5-A543-5C79D3956283}" type="pres">
      <dgm:prSet presAssocID="{D92AE7DC-6CF4-4F90-AE6B-89F5EF6D6FA5}" presName="parentLeftMargin" presStyleLbl="node1" presStyleIdx="0" presStyleCnt="3"/>
      <dgm:spPr/>
    </dgm:pt>
    <dgm:pt modelId="{25687406-1FF6-49B9-9FAE-1519305207C2}" type="pres">
      <dgm:prSet presAssocID="{D92AE7DC-6CF4-4F90-AE6B-89F5EF6D6FA5}" presName="parentText" presStyleLbl="node1" presStyleIdx="1" presStyleCnt="3">
        <dgm:presLayoutVars>
          <dgm:chMax val="0"/>
          <dgm:bulletEnabled val="1"/>
        </dgm:presLayoutVars>
      </dgm:prSet>
      <dgm:spPr/>
    </dgm:pt>
    <dgm:pt modelId="{EE64DE39-2285-4798-B4E6-C9D124BEF22A}" type="pres">
      <dgm:prSet presAssocID="{D92AE7DC-6CF4-4F90-AE6B-89F5EF6D6FA5}" presName="negativeSpace" presStyleCnt="0"/>
      <dgm:spPr/>
    </dgm:pt>
    <dgm:pt modelId="{B32A500E-AAD1-461B-96D0-DCB25E606EF6}" type="pres">
      <dgm:prSet presAssocID="{D92AE7DC-6CF4-4F90-AE6B-89F5EF6D6FA5}" presName="childText" presStyleLbl="conFgAcc1" presStyleIdx="1" presStyleCnt="3">
        <dgm:presLayoutVars>
          <dgm:bulletEnabled val="1"/>
        </dgm:presLayoutVars>
      </dgm:prSet>
      <dgm:spPr/>
    </dgm:pt>
    <dgm:pt modelId="{63EB2285-3F2C-45C0-8CAB-438A82047007}" type="pres">
      <dgm:prSet presAssocID="{3E290D5F-BB4F-4D12-96AA-93F65921D0D8}" presName="spaceBetweenRectangles" presStyleCnt="0"/>
      <dgm:spPr/>
    </dgm:pt>
    <dgm:pt modelId="{359BEB02-9D62-4727-8469-FE3FDB730585}" type="pres">
      <dgm:prSet presAssocID="{93D97DB6-547F-4A74-BB19-7EA7FF4099EB}" presName="parentLin" presStyleCnt="0"/>
      <dgm:spPr/>
    </dgm:pt>
    <dgm:pt modelId="{2C73EB47-102D-408C-A5C2-B962B83C23E0}" type="pres">
      <dgm:prSet presAssocID="{93D97DB6-547F-4A74-BB19-7EA7FF4099EB}" presName="parentLeftMargin" presStyleLbl="node1" presStyleIdx="1" presStyleCnt="3"/>
      <dgm:spPr/>
    </dgm:pt>
    <dgm:pt modelId="{5CFC049D-1B68-4D48-A98F-5185D3FAB4A5}" type="pres">
      <dgm:prSet presAssocID="{93D97DB6-547F-4A74-BB19-7EA7FF4099EB}" presName="parentText" presStyleLbl="node1" presStyleIdx="2" presStyleCnt="3">
        <dgm:presLayoutVars>
          <dgm:chMax val="0"/>
          <dgm:bulletEnabled val="1"/>
        </dgm:presLayoutVars>
      </dgm:prSet>
      <dgm:spPr/>
    </dgm:pt>
    <dgm:pt modelId="{2F088882-7B32-4236-BC76-EC34EAA074CF}" type="pres">
      <dgm:prSet presAssocID="{93D97DB6-547F-4A74-BB19-7EA7FF4099EB}" presName="negativeSpace" presStyleCnt="0"/>
      <dgm:spPr/>
    </dgm:pt>
    <dgm:pt modelId="{A0ED62D2-DC30-416C-B468-6174B30FA0BA}" type="pres">
      <dgm:prSet presAssocID="{93D97DB6-547F-4A74-BB19-7EA7FF4099EB}" presName="childText" presStyleLbl="conFgAcc1" presStyleIdx="2" presStyleCnt="3">
        <dgm:presLayoutVars>
          <dgm:bulletEnabled val="1"/>
        </dgm:presLayoutVars>
      </dgm:prSet>
      <dgm:spPr/>
    </dgm:pt>
  </dgm:ptLst>
  <dgm:cxnLst>
    <dgm:cxn modelId="{2A440A04-BE3F-4A20-B5CD-E67DCAECE622}" type="presOf" srcId="{D92AE7DC-6CF4-4F90-AE6B-89F5EF6D6FA5}" destId="{57B26E3D-3894-42F5-A543-5C79D3956283}" srcOrd="0" destOrd="0" presId="urn:microsoft.com/office/officeart/2005/8/layout/list1"/>
    <dgm:cxn modelId="{AF8BAB07-6D3B-4FA8-AC95-8BCAFD7E4A0F}" srcId="{CEEC479B-6AA8-495C-A26C-2F505124E23A}" destId="{D92AE7DC-6CF4-4F90-AE6B-89F5EF6D6FA5}" srcOrd="1" destOrd="0" parTransId="{16604581-2C72-460A-98CB-E748BFB14420}" sibTransId="{3E290D5F-BB4F-4D12-96AA-93F65921D0D8}"/>
    <dgm:cxn modelId="{30696609-AE78-4059-8D86-52612F1021BC}" type="presOf" srcId="{93D97DB6-547F-4A74-BB19-7EA7FF4099EB}" destId="{2C73EB47-102D-408C-A5C2-B962B83C23E0}" srcOrd="0" destOrd="0" presId="urn:microsoft.com/office/officeart/2005/8/layout/list1"/>
    <dgm:cxn modelId="{5858F30C-9FE5-4305-BC0E-B8C8BAA471E9}" srcId="{93D97DB6-547F-4A74-BB19-7EA7FF4099EB}" destId="{620F2D24-CFA4-4E9D-A290-33649E2297F6}" srcOrd="3" destOrd="0" parTransId="{EE00469A-1F0C-4A69-A545-4BD7F09F86AA}" sibTransId="{ED293905-D358-434B-B430-DA0C8D10470B}"/>
    <dgm:cxn modelId="{5175FF0E-EC65-4B08-B3B4-17E037D31620}" srcId="{D92AE7DC-6CF4-4F90-AE6B-89F5EF6D6FA5}" destId="{78D57438-C788-4AB5-B7A0-CB3A52C7184C}" srcOrd="0" destOrd="0" parTransId="{B376B02E-04B0-431D-A242-478CF6E1B0EB}" sibTransId="{050EE91A-0173-4BE9-8059-643D1F7513FA}"/>
    <dgm:cxn modelId="{FA990818-7C95-4EE4-87CC-C8E9FA5569B3}" srcId="{93D97DB6-547F-4A74-BB19-7EA7FF4099EB}" destId="{1AB2DD46-759F-4E12-B1EF-9476CFE73C6E}" srcOrd="1" destOrd="0" parTransId="{B5A15003-1E3C-4546-BBA5-EBDB768B4BEC}" sibTransId="{5851D7D6-56E9-429E-9A90-FF306AA753F2}"/>
    <dgm:cxn modelId="{22D96A1D-CBBC-4DD9-A9EE-D3FC362A464E}" type="presOf" srcId="{620F2D24-CFA4-4E9D-A290-33649E2297F6}" destId="{A0ED62D2-DC30-416C-B468-6174B30FA0BA}" srcOrd="0" destOrd="4" presId="urn:microsoft.com/office/officeart/2005/8/layout/list1"/>
    <dgm:cxn modelId="{D6559623-1DF6-4EA9-A45F-89BAD2DF5F5B}" type="presOf" srcId="{70034E30-7D7B-4409-A06F-927C3030CB00}" destId="{919A7939-BA39-4150-9EF3-B36304D70DFC}" srcOrd="0" destOrd="0" presId="urn:microsoft.com/office/officeart/2005/8/layout/list1"/>
    <dgm:cxn modelId="{CBDA363D-8C52-4A85-A92E-B39A4A9C3949}" srcId="{D92AE7DC-6CF4-4F90-AE6B-89F5EF6D6FA5}" destId="{06B20E9E-2E67-465E-A7B2-F9E8151E7D63}" srcOrd="4" destOrd="0" parTransId="{3831D742-04DC-4858-B8DD-446E8BFB8597}" sibTransId="{C389A604-D422-4FE1-8F80-FA01B25E0277}"/>
    <dgm:cxn modelId="{5CAE9340-39BB-4DAA-8A0B-E6394C86EB96}" type="presOf" srcId="{D92AE7DC-6CF4-4F90-AE6B-89F5EF6D6FA5}" destId="{25687406-1FF6-49B9-9FAE-1519305207C2}" srcOrd="1" destOrd="0" presId="urn:microsoft.com/office/officeart/2005/8/layout/list1"/>
    <dgm:cxn modelId="{2863E15E-D8CE-462D-9967-5A376E92B934}" type="presOf" srcId="{1AB2DD46-759F-4E12-B1EF-9476CFE73C6E}" destId="{A0ED62D2-DC30-416C-B468-6174B30FA0BA}" srcOrd="0" destOrd="1" presId="urn:microsoft.com/office/officeart/2005/8/layout/list1"/>
    <dgm:cxn modelId="{00125449-D9F8-44A8-B79A-91FF9074A9E9}" type="presOf" srcId="{06B20E9E-2E67-465E-A7B2-F9E8151E7D63}" destId="{B32A500E-AAD1-461B-96D0-DCB25E606EF6}" srcOrd="0" destOrd="4" presId="urn:microsoft.com/office/officeart/2005/8/layout/list1"/>
    <dgm:cxn modelId="{001C9E4B-298D-45BB-BCA3-1073222AD314}" type="presOf" srcId="{CEEC479B-6AA8-495C-A26C-2F505124E23A}" destId="{CEE9C2E7-9D24-49D8-A13C-A7CFF8FFC0F9}" srcOrd="0" destOrd="0" presId="urn:microsoft.com/office/officeart/2005/8/layout/list1"/>
    <dgm:cxn modelId="{1783836D-EF62-4AEE-9488-C30AB8B530AB}" type="presOf" srcId="{93D97DB6-547F-4A74-BB19-7EA7FF4099EB}" destId="{5CFC049D-1B68-4D48-A98F-5185D3FAB4A5}" srcOrd="1" destOrd="0" presId="urn:microsoft.com/office/officeart/2005/8/layout/list1"/>
    <dgm:cxn modelId="{85D6CA4F-49FD-4639-A5AA-0B9D26139979}" type="presOf" srcId="{ABFC5E83-D2C2-4468-8477-1A04D55C3B0A}" destId="{B32A500E-AAD1-461B-96D0-DCB25E606EF6}" srcOrd="0" destOrd="5" presId="urn:microsoft.com/office/officeart/2005/8/layout/list1"/>
    <dgm:cxn modelId="{AA36A176-2DBD-4343-BBD3-710AF345AE68}" type="presOf" srcId="{B7E59CC0-64D1-4D18-9C19-9B63F6DF9B6A}" destId="{B32A500E-AAD1-461B-96D0-DCB25E606EF6}" srcOrd="0" destOrd="2" presId="urn:microsoft.com/office/officeart/2005/8/layout/list1"/>
    <dgm:cxn modelId="{95CE6B7D-88FA-48C3-8585-3874751FE0C2}" srcId="{D92AE7DC-6CF4-4F90-AE6B-89F5EF6D6FA5}" destId="{A06372AD-12DB-47BC-B96D-4B3DFC38DB35}" srcOrd="3" destOrd="0" parTransId="{C049095E-53F7-424B-9D28-E0235C7FCB63}" sibTransId="{48799930-2D65-4FB5-B215-CA28B7AC7578}"/>
    <dgm:cxn modelId="{88889B81-86A8-499C-ACFA-D53E7605F49F}" srcId="{93D97DB6-547F-4A74-BB19-7EA7FF4099EB}" destId="{4215DBE8-8165-4710-A417-5BE060FAE4C2}" srcOrd="2" destOrd="0" parTransId="{4D1B83EC-673A-472D-A357-9C274091BB49}" sibTransId="{36E99E9D-DC5D-484B-A05A-2C4C75C58E06}"/>
    <dgm:cxn modelId="{A9DE2F85-9D70-4562-8389-398153AB5EE4}" srcId="{05EAFA4F-6908-4AED-8454-30F996C8E00C}" destId="{1F0F833A-E83A-4082-895C-E30493078EFE}" srcOrd="1" destOrd="0" parTransId="{30921B03-740B-4DBD-A4CE-3A06C4F18B59}" sibTransId="{18F9DD6F-057F-4EA9-BFE0-81E032EC1459}"/>
    <dgm:cxn modelId="{08C7938E-5636-42E8-8333-E6A988BFACA9}" srcId="{1AB2DD46-759F-4E12-B1EF-9476CFE73C6E}" destId="{33BE9146-7D4B-4732-926A-EA6BAFBC8203}" srcOrd="0" destOrd="0" parTransId="{D26989D3-2F0B-4D0E-BAE1-FEF557DF3E3F}" sibTransId="{EC3035D6-A6FC-4217-B79C-AD90D063688C}"/>
    <dgm:cxn modelId="{E5837EA4-4D34-4F37-B767-22AFD06C6F96}" type="presOf" srcId="{A06372AD-12DB-47BC-B96D-4B3DFC38DB35}" destId="{B32A500E-AAD1-461B-96D0-DCB25E606EF6}" srcOrd="0" destOrd="3" presId="urn:microsoft.com/office/officeart/2005/8/layout/list1"/>
    <dgm:cxn modelId="{58AD31A8-41EF-48EB-8A94-14E510CDA232}" srcId="{D92AE7DC-6CF4-4F90-AE6B-89F5EF6D6FA5}" destId="{D6E819F0-D816-451A-91C5-D94DFF0E5870}" srcOrd="1" destOrd="0" parTransId="{4F447079-49D3-4966-B38E-8613843F942C}" sibTransId="{5E148BAE-0492-4261-90C5-E473E4D87BCB}"/>
    <dgm:cxn modelId="{A22DD5A8-2C28-4456-ACEA-4345365DEB1A}" type="presOf" srcId="{43969CCF-DA1E-421A-853E-AED24D8DF000}" destId="{A0ED62D2-DC30-416C-B468-6174B30FA0BA}" srcOrd="0" destOrd="0" presId="urn:microsoft.com/office/officeart/2005/8/layout/list1"/>
    <dgm:cxn modelId="{45AF77B1-D1A2-440E-B0F8-CB69CA805CF9}" type="presOf" srcId="{33BE9146-7D4B-4732-926A-EA6BAFBC8203}" destId="{A0ED62D2-DC30-416C-B468-6174B30FA0BA}" srcOrd="0" destOrd="2" presId="urn:microsoft.com/office/officeart/2005/8/layout/list1"/>
    <dgm:cxn modelId="{AEA462B2-4B3C-4824-97CC-870DB413619C}" srcId="{CEEC479B-6AA8-495C-A26C-2F505124E23A}" destId="{05EAFA4F-6908-4AED-8454-30F996C8E00C}" srcOrd="0" destOrd="0" parTransId="{7D758460-E516-4102-AB6B-C2E3B6D70B05}" sibTransId="{F420006E-693A-4DFC-9614-505F2DA68E28}"/>
    <dgm:cxn modelId="{9D5053B9-226B-41A5-B908-8AFEAAC24943}" srcId="{05EAFA4F-6908-4AED-8454-30F996C8E00C}" destId="{70034E30-7D7B-4409-A06F-927C3030CB00}" srcOrd="0" destOrd="0" parTransId="{8FCD4070-F086-439F-A503-ACD72ECF3C81}" sibTransId="{03FB8B08-B42A-4E4F-B7CC-CDD92039947A}"/>
    <dgm:cxn modelId="{AB3ECBB9-BF02-4829-92A5-84D1098F3A76}" type="presOf" srcId="{05EAFA4F-6908-4AED-8454-30F996C8E00C}" destId="{21BD49C4-4F37-4292-9EFE-973B163DC4B5}" srcOrd="0" destOrd="0" presId="urn:microsoft.com/office/officeart/2005/8/layout/list1"/>
    <dgm:cxn modelId="{AACC95C6-6506-47AF-B602-C5C0778F287C}" type="presOf" srcId="{D6E819F0-D816-451A-91C5-D94DFF0E5870}" destId="{B32A500E-AAD1-461B-96D0-DCB25E606EF6}" srcOrd="0" destOrd="1" presId="urn:microsoft.com/office/officeart/2005/8/layout/list1"/>
    <dgm:cxn modelId="{48F009D1-7999-4EFD-A1F7-99E2376DBFB1}" srcId="{CEEC479B-6AA8-495C-A26C-2F505124E23A}" destId="{93D97DB6-547F-4A74-BB19-7EA7FF4099EB}" srcOrd="2" destOrd="0" parTransId="{8D4772B8-0EF4-43FA-8FA4-99C98D677CCA}" sibTransId="{B2A93E15-4588-4B86-90FD-F4CE12FC2155}"/>
    <dgm:cxn modelId="{F7CCECDD-DEBD-43DB-AA2B-30CA09810879}" type="presOf" srcId="{05EAFA4F-6908-4AED-8454-30F996C8E00C}" destId="{4726560D-A1B7-4CCA-8FAD-828636ABD4E8}" srcOrd="1" destOrd="0" presId="urn:microsoft.com/office/officeart/2005/8/layout/list1"/>
    <dgm:cxn modelId="{E6119BE1-75EB-4343-A489-7928225E14AE}" type="presOf" srcId="{1F0F833A-E83A-4082-895C-E30493078EFE}" destId="{919A7939-BA39-4150-9EF3-B36304D70DFC}" srcOrd="0" destOrd="1" presId="urn:microsoft.com/office/officeart/2005/8/layout/list1"/>
    <dgm:cxn modelId="{29B3F5E3-265A-4746-96B2-41734830638A}" srcId="{D92AE7DC-6CF4-4F90-AE6B-89F5EF6D6FA5}" destId="{ABFC5E83-D2C2-4468-8477-1A04D55C3B0A}" srcOrd="5" destOrd="0" parTransId="{08AEC024-187F-439E-84A2-9293074AC91C}" sibTransId="{60B7986F-FAE0-4002-B561-48A32B7568C8}"/>
    <dgm:cxn modelId="{BE6888E5-03C4-4AA4-8922-767D72FD29CD}" type="presOf" srcId="{4215DBE8-8165-4710-A417-5BE060FAE4C2}" destId="{A0ED62D2-DC30-416C-B468-6174B30FA0BA}" srcOrd="0" destOrd="3" presId="urn:microsoft.com/office/officeart/2005/8/layout/list1"/>
    <dgm:cxn modelId="{5C74F3E9-2C3E-4EFA-8424-6A745D0B9362}" srcId="{93D97DB6-547F-4A74-BB19-7EA7FF4099EB}" destId="{43969CCF-DA1E-421A-853E-AED24D8DF000}" srcOrd="0" destOrd="0" parTransId="{AC2F88CB-2070-4D4E-801A-0B138BDBA7C5}" sibTransId="{FA086A81-0255-4476-BD2A-509E35FC9FDD}"/>
    <dgm:cxn modelId="{5A0603ED-90CF-43C1-8383-568E6713DC3F}" type="presOf" srcId="{78D57438-C788-4AB5-B7A0-CB3A52C7184C}" destId="{B32A500E-AAD1-461B-96D0-DCB25E606EF6}" srcOrd="0" destOrd="0" presId="urn:microsoft.com/office/officeart/2005/8/layout/list1"/>
    <dgm:cxn modelId="{06864EEE-28DD-47D3-AB43-F7EB2FCFFE8A}" srcId="{D92AE7DC-6CF4-4F90-AE6B-89F5EF6D6FA5}" destId="{B7E59CC0-64D1-4D18-9C19-9B63F6DF9B6A}" srcOrd="2" destOrd="0" parTransId="{D882B2DF-627D-41D5-8A39-5916F1667C35}" sibTransId="{6EEDC515-A257-48E9-856B-1E4761B0D326}"/>
    <dgm:cxn modelId="{8B1D4A1D-35FE-4B78-8CB8-42B7D4C6918B}" type="presParOf" srcId="{CEE9C2E7-9D24-49D8-A13C-A7CFF8FFC0F9}" destId="{0E6952CD-ED41-4BE3-8C83-AAEC7FA07DCC}" srcOrd="0" destOrd="0" presId="urn:microsoft.com/office/officeart/2005/8/layout/list1"/>
    <dgm:cxn modelId="{3A7322E8-C436-4F1B-9A79-A3875B32084F}" type="presParOf" srcId="{0E6952CD-ED41-4BE3-8C83-AAEC7FA07DCC}" destId="{21BD49C4-4F37-4292-9EFE-973B163DC4B5}" srcOrd="0" destOrd="0" presId="urn:microsoft.com/office/officeart/2005/8/layout/list1"/>
    <dgm:cxn modelId="{4FB76D53-D659-45A9-B390-C04ECDB32639}" type="presParOf" srcId="{0E6952CD-ED41-4BE3-8C83-AAEC7FA07DCC}" destId="{4726560D-A1B7-4CCA-8FAD-828636ABD4E8}" srcOrd="1" destOrd="0" presId="urn:microsoft.com/office/officeart/2005/8/layout/list1"/>
    <dgm:cxn modelId="{3BC7602D-D2BB-4861-A130-8FE7195236F4}" type="presParOf" srcId="{CEE9C2E7-9D24-49D8-A13C-A7CFF8FFC0F9}" destId="{E5FA20CE-A2EF-43AD-8CFA-C4F667227735}" srcOrd="1" destOrd="0" presId="urn:microsoft.com/office/officeart/2005/8/layout/list1"/>
    <dgm:cxn modelId="{B7E5587D-E21F-4B31-B0AF-BD132AF08084}" type="presParOf" srcId="{CEE9C2E7-9D24-49D8-A13C-A7CFF8FFC0F9}" destId="{919A7939-BA39-4150-9EF3-B36304D70DFC}" srcOrd="2" destOrd="0" presId="urn:microsoft.com/office/officeart/2005/8/layout/list1"/>
    <dgm:cxn modelId="{E2B78366-24A0-4783-B5AB-3E8F282A4765}" type="presParOf" srcId="{CEE9C2E7-9D24-49D8-A13C-A7CFF8FFC0F9}" destId="{02C8AD20-C8A8-4615-8976-AB683884E8F7}" srcOrd="3" destOrd="0" presId="urn:microsoft.com/office/officeart/2005/8/layout/list1"/>
    <dgm:cxn modelId="{FBF740A2-51D6-4CDC-AE1C-2124508F91CA}" type="presParOf" srcId="{CEE9C2E7-9D24-49D8-A13C-A7CFF8FFC0F9}" destId="{34634128-1F60-4B56-B391-4E8E010733F0}" srcOrd="4" destOrd="0" presId="urn:microsoft.com/office/officeart/2005/8/layout/list1"/>
    <dgm:cxn modelId="{75CB519D-F2AD-47BB-B5C5-C128032F644E}" type="presParOf" srcId="{34634128-1F60-4B56-B391-4E8E010733F0}" destId="{57B26E3D-3894-42F5-A543-5C79D3956283}" srcOrd="0" destOrd="0" presId="urn:microsoft.com/office/officeart/2005/8/layout/list1"/>
    <dgm:cxn modelId="{D88C55BC-8FFB-4592-81A3-4F6965070D42}" type="presParOf" srcId="{34634128-1F60-4B56-B391-4E8E010733F0}" destId="{25687406-1FF6-49B9-9FAE-1519305207C2}" srcOrd="1" destOrd="0" presId="urn:microsoft.com/office/officeart/2005/8/layout/list1"/>
    <dgm:cxn modelId="{B17D9B38-6CAD-4190-811A-E712C3BF5FC3}" type="presParOf" srcId="{CEE9C2E7-9D24-49D8-A13C-A7CFF8FFC0F9}" destId="{EE64DE39-2285-4798-B4E6-C9D124BEF22A}" srcOrd="5" destOrd="0" presId="urn:microsoft.com/office/officeart/2005/8/layout/list1"/>
    <dgm:cxn modelId="{62FB8063-4EBA-4D89-A6A1-598EA8C6E9E4}" type="presParOf" srcId="{CEE9C2E7-9D24-49D8-A13C-A7CFF8FFC0F9}" destId="{B32A500E-AAD1-461B-96D0-DCB25E606EF6}" srcOrd="6" destOrd="0" presId="urn:microsoft.com/office/officeart/2005/8/layout/list1"/>
    <dgm:cxn modelId="{D5E4DD23-11F4-4044-8555-84D00E140AFF}" type="presParOf" srcId="{CEE9C2E7-9D24-49D8-A13C-A7CFF8FFC0F9}" destId="{63EB2285-3F2C-45C0-8CAB-438A82047007}" srcOrd="7" destOrd="0" presId="urn:microsoft.com/office/officeart/2005/8/layout/list1"/>
    <dgm:cxn modelId="{BB7DF5B4-57C2-421F-B58A-F12717985626}" type="presParOf" srcId="{CEE9C2E7-9D24-49D8-A13C-A7CFF8FFC0F9}" destId="{359BEB02-9D62-4727-8469-FE3FDB730585}" srcOrd="8" destOrd="0" presId="urn:microsoft.com/office/officeart/2005/8/layout/list1"/>
    <dgm:cxn modelId="{52490B85-0F91-4B5F-A562-2B176F31CC4D}" type="presParOf" srcId="{359BEB02-9D62-4727-8469-FE3FDB730585}" destId="{2C73EB47-102D-408C-A5C2-B962B83C23E0}" srcOrd="0" destOrd="0" presId="urn:microsoft.com/office/officeart/2005/8/layout/list1"/>
    <dgm:cxn modelId="{59A82D8A-CF29-4F58-89F9-C5DF0381A250}" type="presParOf" srcId="{359BEB02-9D62-4727-8469-FE3FDB730585}" destId="{5CFC049D-1B68-4D48-A98F-5185D3FAB4A5}" srcOrd="1" destOrd="0" presId="urn:microsoft.com/office/officeart/2005/8/layout/list1"/>
    <dgm:cxn modelId="{6AAD74F9-06B9-4D23-8C9B-EA2BA973B6A1}" type="presParOf" srcId="{CEE9C2E7-9D24-49D8-A13C-A7CFF8FFC0F9}" destId="{2F088882-7B32-4236-BC76-EC34EAA074CF}" srcOrd="9" destOrd="0" presId="urn:microsoft.com/office/officeart/2005/8/layout/list1"/>
    <dgm:cxn modelId="{6E77D19D-9188-4749-BBA1-108EFE36B1A5}" type="presParOf" srcId="{CEE9C2E7-9D24-49D8-A13C-A7CFF8FFC0F9}" destId="{A0ED62D2-DC30-416C-B468-6174B30FA0B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A5C851-3301-433D-96E4-274B3AC2B5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458A2E-E346-4358-99B1-8E44C87FC661}">
      <dgm:prSet/>
      <dgm:spPr/>
      <dgm:t>
        <a:bodyPr/>
        <a:lstStyle/>
        <a:p>
          <a:pPr>
            <a:lnSpc>
              <a:spcPct val="100000"/>
            </a:lnSpc>
          </a:pPr>
          <a:r>
            <a:rPr lang="en-US" b="1" dirty="0">
              <a:solidFill>
                <a:schemeClr val="tx1"/>
              </a:solidFill>
            </a:rPr>
            <a:t>Module 11 – No Class</a:t>
          </a:r>
        </a:p>
      </dgm:t>
    </dgm:pt>
    <dgm:pt modelId="{8BBF3DB6-E498-4D31-95BD-97A608948707}" type="parTrans" cxnId="{DE0CA69A-9D89-46B2-A8B3-96D82CCD9781}">
      <dgm:prSet/>
      <dgm:spPr/>
      <dgm:t>
        <a:bodyPr/>
        <a:lstStyle/>
        <a:p>
          <a:endParaRPr lang="en-US"/>
        </a:p>
      </dgm:t>
    </dgm:pt>
    <dgm:pt modelId="{A145E99F-B594-45FD-8BFE-C41186C16EE3}" type="sibTrans" cxnId="{DE0CA69A-9D89-46B2-A8B3-96D82CCD9781}">
      <dgm:prSet/>
      <dgm:spPr/>
      <dgm:t>
        <a:bodyPr/>
        <a:lstStyle/>
        <a:p>
          <a:endParaRPr lang="en-US"/>
        </a:p>
      </dgm:t>
    </dgm:pt>
    <dgm:pt modelId="{B8C76404-3418-4643-AD9B-2753509DA47E}">
      <dgm:prSet/>
      <dgm:spPr/>
      <dgm:t>
        <a:bodyPr/>
        <a:lstStyle/>
        <a:p>
          <a:pPr>
            <a:lnSpc>
              <a:spcPct val="100000"/>
            </a:lnSpc>
          </a:pPr>
          <a:r>
            <a:rPr lang="en-US" b="0" dirty="0"/>
            <a:t>Structured Written Reflection #3 </a:t>
          </a:r>
        </a:p>
      </dgm:t>
    </dgm:pt>
    <dgm:pt modelId="{69012443-4711-4C89-9DCA-CB4BCA8C70EA}" type="parTrans" cxnId="{8E147F6D-F1A8-4487-9BA3-45FC55C249DB}">
      <dgm:prSet/>
      <dgm:spPr/>
      <dgm:t>
        <a:bodyPr/>
        <a:lstStyle/>
        <a:p>
          <a:endParaRPr lang="en-US"/>
        </a:p>
      </dgm:t>
    </dgm:pt>
    <dgm:pt modelId="{54DCC05C-898A-4DB1-A619-4186764C4E74}" type="sibTrans" cxnId="{8E147F6D-F1A8-4487-9BA3-45FC55C249DB}">
      <dgm:prSet/>
      <dgm:spPr/>
      <dgm:t>
        <a:bodyPr/>
        <a:lstStyle/>
        <a:p>
          <a:endParaRPr lang="en-US"/>
        </a:p>
      </dgm:t>
    </dgm:pt>
    <dgm:pt modelId="{AFC695D9-9933-4B48-8644-B16F7C902498}">
      <dgm:prSet/>
      <dgm:spPr/>
      <dgm:t>
        <a:bodyPr/>
        <a:lstStyle/>
        <a:p>
          <a:r>
            <a:rPr lang="en-US" b="1" dirty="0"/>
            <a:t>April 10</a:t>
          </a:r>
        </a:p>
      </dgm:t>
    </dgm:pt>
    <dgm:pt modelId="{BB7EBF1E-376A-40FF-96DD-35F2E2F497E0}" type="parTrans" cxnId="{E8F49241-D3D3-4AF4-883A-61531B1B55FC}">
      <dgm:prSet/>
      <dgm:spPr/>
      <dgm:t>
        <a:bodyPr/>
        <a:lstStyle/>
        <a:p>
          <a:endParaRPr lang="en-US"/>
        </a:p>
      </dgm:t>
    </dgm:pt>
    <dgm:pt modelId="{BA77B61F-3EB0-402C-ACB0-3E29F649FFCA}" type="sibTrans" cxnId="{E8F49241-D3D3-4AF4-883A-61531B1B55FC}">
      <dgm:prSet/>
      <dgm:spPr/>
      <dgm:t>
        <a:bodyPr/>
        <a:lstStyle/>
        <a:p>
          <a:endParaRPr lang="en-US"/>
        </a:p>
      </dgm:t>
    </dgm:pt>
    <dgm:pt modelId="{50F26572-301C-49A3-8608-7E3C0D961863}">
      <dgm:prSet custT="1"/>
      <dgm:spPr/>
      <dgm:t>
        <a:bodyPr/>
        <a:lstStyle/>
        <a:p>
          <a:pPr>
            <a:lnSpc>
              <a:spcPct val="100000"/>
            </a:lnSpc>
          </a:pPr>
          <a:r>
            <a:rPr lang="en-US" b="1" dirty="0">
              <a:solidFill>
                <a:schemeClr val="tx1"/>
              </a:solidFill>
            </a:rPr>
            <a:t>Implicit Bias Test</a:t>
          </a:r>
          <a:endParaRPr lang="en-US" sz="1400" b="0" dirty="0">
            <a:solidFill>
              <a:srgbClr val="FFFFFF"/>
            </a:solidFill>
          </a:endParaRPr>
        </a:p>
      </dgm:t>
    </dgm:pt>
    <dgm:pt modelId="{D07B36C0-8C98-428D-962C-BB68220DE6F2}" type="sibTrans" cxnId="{5224C945-1D1D-4397-8A8F-E74A16054F47}">
      <dgm:prSet/>
      <dgm:spPr/>
      <dgm:t>
        <a:bodyPr/>
        <a:lstStyle/>
        <a:p>
          <a:endParaRPr lang="en-US"/>
        </a:p>
      </dgm:t>
    </dgm:pt>
    <dgm:pt modelId="{4139748A-F780-42E1-94BE-6C505CD6867E}" type="parTrans" cxnId="{5224C945-1D1D-4397-8A8F-E74A16054F47}">
      <dgm:prSet/>
      <dgm:spPr/>
      <dgm:t>
        <a:bodyPr/>
        <a:lstStyle/>
        <a:p>
          <a:endParaRPr lang="en-US"/>
        </a:p>
      </dgm:t>
    </dgm:pt>
    <dgm:pt modelId="{BABE9138-A919-49BF-9DFC-7D29B6403F89}">
      <dgm:prSet custT="1"/>
      <dgm:spPr/>
      <dgm:t>
        <a:bodyPr/>
        <a:lstStyle/>
        <a:p>
          <a:pPr>
            <a:lnSpc>
              <a:spcPct val="100000"/>
            </a:lnSpc>
          </a:pPr>
          <a:r>
            <a:rPr lang="en-US" b="0" baseline="0" dirty="0"/>
            <a:t>Complete before</a:t>
          </a:r>
          <a:endParaRPr lang="en-US" sz="1400" b="0" dirty="0">
            <a:solidFill>
              <a:srgbClr val="FFFFFF"/>
            </a:solidFill>
          </a:endParaRPr>
        </a:p>
      </dgm:t>
    </dgm:pt>
    <dgm:pt modelId="{93AB6D09-399D-492F-B4E9-D476DE56D114}" type="parTrans" cxnId="{61A3B321-4B6F-48C2-87DC-A1B5E75126A7}">
      <dgm:prSet/>
      <dgm:spPr/>
      <dgm:t>
        <a:bodyPr/>
        <a:lstStyle/>
        <a:p>
          <a:endParaRPr lang="en-US"/>
        </a:p>
      </dgm:t>
    </dgm:pt>
    <dgm:pt modelId="{5C205D9A-E877-4CB2-8B3D-B8013FA60CC9}" type="sibTrans" cxnId="{61A3B321-4B6F-48C2-87DC-A1B5E75126A7}">
      <dgm:prSet/>
      <dgm:spPr/>
      <dgm:t>
        <a:bodyPr/>
        <a:lstStyle/>
        <a:p>
          <a:endParaRPr lang="en-US"/>
        </a:p>
      </dgm:t>
    </dgm:pt>
    <dgm:pt modelId="{14137AEB-7358-461B-B715-3E17A8B76274}">
      <dgm:prSet custT="1"/>
      <dgm:spPr/>
      <dgm:t>
        <a:bodyPr/>
        <a:lstStyle/>
        <a:p>
          <a:r>
            <a:rPr lang="en-US" b="1" baseline="0" dirty="0"/>
            <a:t>April 13</a:t>
          </a:r>
          <a:endParaRPr lang="en-US" sz="1400" b="1" dirty="0">
            <a:solidFill>
              <a:srgbClr val="FFFFFF"/>
            </a:solidFill>
          </a:endParaRPr>
        </a:p>
      </dgm:t>
    </dgm:pt>
    <dgm:pt modelId="{7ABE379C-DF91-4C6E-A7A2-829776B555F8}" type="parTrans" cxnId="{C126496A-244D-4257-A3CB-38198AD4843C}">
      <dgm:prSet/>
      <dgm:spPr/>
      <dgm:t>
        <a:bodyPr/>
        <a:lstStyle/>
        <a:p>
          <a:endParaRPr lang="en-US"/>
        </a:p>
      </dgm:t>
    </dgm:pt>
    <dgm:pt modelId="{2420FA62-6C40-4D66-900E-ECC3317A66E1}" type="sibTrans" cxnId="{C126496A-244D-4257-A3CB-38198AD4843C}">
      <dgm:prSet/>
      <dgm:spPr/>
      <dgm:t>
        <a:bodyPr/>
        <a:lstStyle/>
        <a:p>
          <a:endParaRPr lang="en-US"/>
        </a:p>
      </dgm:t>
    </dgm:pt>
    <dgm:pt modelId="{7CE2A597-1CDF-4F7D-9C77-13B9E67E2E8D}" type="pres">
      <dgm:prSet presAssocID="{77A5C851-3301-433D-96E4-274B3AC2B516}" presName="root" presStyleCnt="0">
        <dgm:presLayoutVars>
          <dgm:dir/>
          <dgm:resizeHandles val="exact"/>
        </dgm:presLayoutVars>
      </dgm:prSet>
      <dgm:spPr/>
    </dgm:pt>
    <dgm:pt modelId="{5FC49FD5-4147-431B-94BE-2092392E360C}" type="pres">
      <dgm:prSet presAssocID="{50F26572-301C-49A3-8608-7E3C0D961863}" presName="compNode" presStyleCnt="0"/>
      <dgm:spPr/>
    </dgm:pt>
    <dgm:pt modelId="{5980052C-8BDE-42AA-927C-31600643219C}" type="pres">
      <dgm:prSet presAssocID="{50F26572-301C-49A3-8608-7E3C0D961863}" presName="bgRect" presStyleLbl="bgShp" presStyleIdx="0" presStyleCnt="2"/>
      <dgm:spPr/>
    </dgm:pt>
    <dgm:pt modelId="{D5B5BB69-396E-4702-945D-2C24DCD8F571}" type="pres">
      <dgm:prSet presAssocID="{50F26572-301C-49A3-8608-7E3C0D961863}" presName="iconRect" presStyleLbl="node1" presStyleIdx="0" presStyleCnt="2"/>
      <dgm:spPr>
        <a:blipFill rotWithShape="1">
          <a:blip xmlns:r="http://schemas.openxmlformats.org/officeDocument/2006/relationships" r:embed="rId1"/>
          <a:srcRect/>
          <a:stretch>
            <a:fillRect/>
          </a:stretch>
        </a:blipFill>
      </dgm:spPr>
    </dgm:pt>
    <dgm:pt modelId="{5326AE52-1E53-4F33-A660-8CEA065A91A9}" type="pres">
      <dgm:prSet presAssocID="{50F26572-301C-49A3-8608-7E3C0D961863}" presName="spaceRect" presStyleCnt="0"/>
      <dgm:spPr/>
    </dgm:pt>
    <dgm:pt modelId="{32EA4CC3-BD97-40F1-91E3-BF8E8CBF3A9D}" type="pres">
      <dgm:prSet presAssocID="{50F26572-301C-49A3-8608-7E3C0D961863}" presName="parTx" presStyleLbl="revTx" presStyleIdx="0" presStyleCnt="4">
        <dgm:presLayoutVars>
          <dgm:chMax val="0"/>
          <dgm:chPref val="0"/>
        </dgm:presLayoutVars>
      </dgm:prSet>
      <dgm:spPr/>
    </dgm:pt>
    <dgm:pt modelId="{01A2AF2A-D78B-4CFE-94D3-610C950EB086}" type="pres">
      <dgm:prSet presAssocID="{50F26572-301C-49A3-8608-7E3C0D961863}" presName="desTx" presStyleLbl="revTx" presStyleIdx="1" presStyleCnt="4">
        <dgm:presLayoutVars/>
      </dgm:prSet>
      <dgm:spPr/>
    </dgm:pt>
    <dgm:pt modelId="{9176E212-23D4-4A95-9B64-81FFF1D334E2}" type="pres">
      <dgm:prSet presAssocID="{D07B36C0-8C98-428D-962C-BB68220DE6F2}" presName="sibTrans" presStyleCnt="0"/>
      <dgm:spPr/>
    </dgm:pt>
    <dgm:pt modelId="{CCDAB6A9-66FB-46E4-ACA8-C960612E62B1}" type="pres">
      <dgm:prSet presAssocID="{DC458A2E-E346-4358-99B1-8E44C87FC661}" presName="compNode" presStyleCnt="0"/>
      <dgm:spPr/>
    </dgm:pt>
    <dgm:pt modelId="{42AFF230-88DF-4C02-9DFD-E512DD9FEC0C}" type="pres">
      <dgm:prSet presAssocID="{DC458A2E-E346-4358-99B1-8E44C87FC661}" presName="bgRect" presStyleLbl="bgShp" presStyleIdx="1" presStyleCnt="2"/>
      <dgm:spPr/>
    </dgm:pt>
    <dgm:pt modelId="{70A645D3-500F-4C40-8ECB-0299CDD7EFCB}" type="pres">
      <dgm:prSet presAssocID="{DC458A2E-E346-4358-99B1-8E44C87FC661}" presName="iconRect" presStyleLbl="node1" presStyleIdx="1" presStyleCnt="2"/>
      <dgm:spPr>
        <a:blipFill rotWithShape="1">
          <a:blip xmlns:r="http://schemas.openxmlformats.org/officeDocument/2006/relationships" r:embed="rId2"/>
          <a:srcRect/>
          <a:stretch>
            <a:fillRect/>
          </a:stretch>
        </a:blipFill>
      </dgm:spPr>
    </dgm:pt>
    <dgm:pt modelId="{D2315D0E-7883-4BDF-8C0E-5CEA4C0CC810}" type="pres">
      <dgm:prSet presAssocID="{DC458A2E-E346-4358-99B1-8E44C87FC661}" presName="spaceRect" presStyleCnt="0"/>
      <dgm:spPr/>
    </dgm:pt>
    <dgm:pt modelId="{B5FB7BFD-92BD-4B87-87F7-D3BA57941123}" type="pres">
      <dgm:prSet presAssocID="{DC458A2E-E346-4358-99B1-8E44C87FC661}" presName="parTx" presStyleLbl="revTx" presStyleIdx="2" presStyleCnt="4">
        <dgm:presLayoutVars>
          <dgm:chMax val="0"/>
          <dgm:chPref val="0"/>
        </dgm:presLayoutVars>
      </dgm:prSet>
      <dgm:spPr/>
    </dgm:pt>
    <dgm:pt modelId="{D7403526-E79C-4151-8329-71C48F0D79B1}" type="pres">
      <dgm:prSet presAssocID="{DC458A2E-E346-4358-99B1-8E44C87FC661}" presName="desTx" presStyleLbl="revTx" presStyleIdx="3" presStyleCnt="4">
        <dgm:presLayoutVars/>
      </dgm:prSet>
      <dgm:spPr/>
    </dgm:pt>
  </dgm:ptLst>
  <dgm:cxnLst>
    <dgm:cxn modelId="{C6E4720C-55FD-429F-8F6A-9054A4C008DF}" type="presOf" srcId="{77A5C851-3301-433D-96E4-274B3AC2B516}" destId="{7CE2A597-1CDF-4F7D-9C77-13B9E67E2E8D}" srcOrd="0" destOrd="0" presId="urn:microsoft.com/office/officeart/2018/2/layout/IconVerticalSolidList"/>
    <dgm:cxn modelId="{61A3B321-4B6F-48C2-87DC-A1B5E75126A7}" srcId="{50F26572-301C-49A3-8608-7E3C0D961863}" destId="{BABE9138-A919-49BF-9DFC-7D29B6403F89}" srcOrd="0" destOrd="0" parTransId="{93AB6D09-399D-492F-B4E9-D476DE56D114}" sibTransId="{5C205D9A-E877-4CB2-8B3D-B8013FA60CC9}"/>
    <dgm:cxn modelId="{DC3D823F-3C55-46D4-B312-141A6CD5898F}" type="presOf" srcId="{B8C76404-3418-4643-AD9B-2753509DA47E}" destId="{D7403526-E79C-4151-8329-71C48F0D79B1}" srcOrd="0" destOrd="0" presId="urn:microsoft.com/office/officeart/2018/2/layout/IconVerticalSolidList"/>
    <dgm:cxn modelId="{E8F49241-D3D3-4AF4-883A-61531B1B55FC}" srcId="{B8C76404-3418-4643-AD9B-2753509DA47E}" destId="{AFC695D9-9933-4B48-8644-B16F7C902498}" srcOrd="0" destOrd="0" parTransId="{BB7EBF1E-376A-40FF-96DD-35F2E2F497E0}" sibTransId="{BA77B61F-3EB0-402C-ACB0-3E29F649FFCA}"/>
    <dgm:cxn modelId="{5224C945-1D1D-4397-8A8F-E74A16054F47}" srcId="{77A5C851-3301-433D-96E4-274B3AC2B516}" destId="{50F26572-301C-49A3-8608-7E3C0D961863}" srcOrd="0" destOrd="0" parTransId="{4139748A-F780-42E1-94BE-6C505CD6867E}" sibTransId="{D07B36C0-8C98-428D-962C-BB68220DE6F2}"/>
    <dgm:cxn modelId="{C126496A-244D-4257-A3CB-38198AD4843C}" srcId="{BABE9138-A919-49BF-9DFC-7D29B6403F89}" destId="{14137AEB-7358-461B-B715-3E17A8B76274}" srcOrd="0" destOrd="0" parTransId="{7ABE379C-DF91-4C6E-A7A2-829776B555F8}" sibTransId="{2420FA62-6C40-4D66-900E-ECC3317A66E1}"/>
    <dgm:cxn modelId="{8E147F6D-F1A8-4487-9BA3-45FC55C249DB}" srcId="{DC458A2E-E346-4358-99B1-8E44C87FC661}" destId="{B8C76404-3418-4643-AD9B-2753509DA47E}" srcOrd="0" destOrd="0" parTransId="{69012443-4711-4C89-9DCA-CB4BCA8C70EA}" sibTransId="{54DCC05C-898A-4DB1-A619-4186764C4E74}"/>
    <dgm:cxn modelId="{D0659D96-0AF7-4A6E-B2E0-1156B2ED328B}" type="presOf" srcId="{BABE9138-A919-49BF-9DFC-7D29B6403F89}" destId="{01A2AF2A-D78B-4CFE-94D3-610C950EB086}" srcOrd="0" destOrd="0" presId="urn:microsoft.com/office/officeart/2018/2/layout/IconVerticalSolidList"/>
    <dgm:cxn modelId="{DE0CA69A-9D89-46B2-A8B3-96D82CCD9781}" srcId="{77A5C851-3301-433D-96E4-274B3AC2B516}" destId="{DC458A2E-E346-4358-99B1-8E44C87FC661}" srcOrd="1" destOrd="0" parTransId="{8BBF3DB6-E498-4D31-95BD-97A608948707}" sibTransId="{A145E99F-B594-45FD-8BFE-C41186C16EE3}"/>
    <dgm:cxn modelId="{CA2E729B-5D52-4296-A583-5D6C46153362}" type="presOf" srcId="{DC458A2E-E346-4358-99B1-8E44C87FC661}" destId="{B5FB7BFD-92BD-4B87-87F7-D3BA57941123}" srcOrd="0" destOrd="0" presId="urn:microsoft.com/office/officeart/2018/2/layout/IconVerticalSolidList"/>
    <dgm:cxn modelId="{52CB56B6-6D84-47A3-A353-4AD3D65F60E3}" type="presOf" srcId="{AFC695D9-9933-4B48-8644-B16F7C902498}" destId="{D7403526-E79C-4151-8329-71C48F0D79B1}" srcOrd="0" destOrd="1" presId="urn:microsoft.com/office/officeart/2018/2/layout/IconVerticalSolidList"/>
    <dgm:cxn modelId="{12F655E2-AFF1-4748-A13D-4C12C4CEE9A0}" type="presOf" srcId="{50F26572-301C-49A3-8608-7E3C0D961863}" destId="{32EA4CC3-BD97-40F1-91E3-BF8E8CBF3A9D}" srcOrd="0" destOrd="0" presId="urn:microsoft.com/office/officeart/2018/2/layout/IconVerticalSolidList"/>
    <dgm:cxn modelId="{C86E7CF3-1823-4A1E-9105-6298CE55AF8B}" type="presOf" srcId="{14137AEB-7358-461B-B715-3E17A8B76274}" destId="{01A2AF2A-D78B-4CFE-94D3-610C950EB086}" srcOrd="0" destOrd="1" presId="urn:microsoft.com/office/officeart/2018/2/layout/IconVerticalSolidList"/>
    <dgm:cxn modelId="{7EC8E48A-EC7A-4F97-B2FE-A8BC7B9CA07B}" type="presParOf" srcId="{7CE2A597-1CDF-4F7D-9C77-13B9E67E2E8D}" destId="{5FC49FD5-4147-431B-94BE-2092392E360C}" srcOrd="0" destOrd="0" presId="urn:microsoft.com/office/officeart/2018/2/layout/IconVerticalSolidList"/>
    <dgm:cxn modelId="{F39F7E92-379E-49A7-ACB2-BC96BC1453B0}" type="presParOf" srcId="{5FC49FD5-4147-431B-94BE-2092392E360C}" destId="{5980052C-8BDE-42AA-927C-31600643219C}" srcOrd="0" destOrd="0" presId="urn:microsoft.com/office/officeart/2018/2/layout/IconVerticalSolidList"/>
    <dgm:cxn modelId="{D182355B-9959-4E55-9D4C-07DBD8F8BCCD}" type="presParOf" srcId="{5FC49FD5-4147-431B-94BE-2092392E360C}" destId="{D5B5BB69-396E-4702-945D-2C24DCD8F571}" srcOrd="1" destOrd="0" presId="urn:microsoft.com/office/officeart/2018/2/layout/IconVerticalSolidList"/>
    <dgm:cxn modelId="{F42E217B-F589-47BA-901A-440D326EB6E4}" type="presParOf" srcId="{5FC49FD5-4147-431B-94BE-2092392E360C}" destId="{5326AE52-1E53-4F33-A660-8CEA065A91A9}" srcOrd="2" destOrd="0" presId="urn:microsoft.com/office/officeart/2018/2/layout/IconVerticalSolidList"/>
    <dgm:cxn modelId="{3326A3CE-BAB6-4E83-9A35-4C10E325727F}" type="presParOf" srcId="{5FC49FD5-4147-431B-94BE-2092392E360C}" destId="{32EA4CC3-BD97-40F1-91E3-BF8E8CBF3A9D}" srcOrd="3" destOrd="0" presId="urn:microsoft.com/office/officeart/2018/2/layout/IconVerticalSolidList"/>
    <dgm:cxn modelId="{75B1740B-2743-4A19-AAC0-9FB682FB3D6C}" type="presParOf" srcId="{5FC49FD5-4147-431B-94BE-2092392E360C}" destId="{01A2AF2A-D78B-4CFE-94D3-610C950EB086}" srcOrd="4" destOrd="0" presId="urn:microsoft.com/office/officeart/2018/2/layout/IconVerticalSolidList"/>
    <dgm:cxn modelId="{0522F40A-99E8-448B-944A-372470CB6F1A}" type="presParOf" srcId="{7CE2A597-1CDF-4F7D-9C77-13B9E67E2E8D}" destId="{9176E212-23D4-4A95-9B64-81FFF1D334E2}" srcOrd="1" destOrd="0" presId="urn:microsoft.com/office/officeart/2018/2/layout/IconVerticalSolidList"/>
    <dgm:cxn modelId="{0CB808D7-7145-466F-9C0C-EBB426207A4D}" type="presParOf" srcId="{7CE2A597-1CDF-4F7D-9C77-13B9E67E2E8D}" destId="{CCDAB6A9-66FB-46E4-ACA8-C960612E62B1}" srcOrd="2" destOrd="0" presId="urn:microsoft.com/office/officeart/2018/2/layout/IconVerticalSolidList"/>
    <dgm:cxn modelId="{CC41AAF1-BBB7-4E7A-9944-05D29A65B0B9}" type="presParOf" srcId="{CCDAB6A9-66FB-46E4-ACA8-C960612E62B1}" destId="{42AFF230-88DF-4C02-9DFD-E512DD9FEC0C}" srcOrd="0" destOrd="0" presId="urn:microsoft.com/office/officeart/2018/2/layout/IconVerticalSolidList"/>
    <dgm:cxn modelId="{9F4CD114-C998-4C8B-BC95-86940CE55707}" type="presParOf" srcId="{CCDAB6A9-66FB-46E4-ACA8-C960612E62B1}" destId="{70A645D3-500F-4C40-8ECB-0299CDD7EFCB}" srcOrd="1" destOrd="0" presId="urn:microsoft.com/office/officeart/2018/2/layout/IconVerticalSolidList"/>
    <dgm:cxn modelId="{16920951-EE0C-4E5F-A3CA-6BB34083740B}" type="presParOf" srcId="{CCDAB6A9-66FB-46E4-ACA8-C960612E62B1}" destId="{D2315D0E-7883-4BDF-8C0E-5CEA4C0CC810}" srcOrd="2" destOrd="0" presId="urn:microsoft.com/office/officeart/2018/2/layout/IconVerticalSolidList"/>
    <dgm:cxn modelId="{B883F1C0-63C3-4BB3-99E8-C411B78DECE8}" type="presParOf" srcId="{CCDAB6A9-66FB-46E4-ACA8-C960612E62B1}" destId="{B5FB7BFD-92BD-4B87-87F7-D3BA57941123}" srcOrd="3" destOrd="0" presId="urn:microsoft.com/office/officeart/2018/2/layout/IconVerticalSolidList"/>
    <dgm:cxn modelId="{E2B3A853-50B0-4500-BC14-46212DAE6B13}" type="presParOf" srcId="{CCDAB6A9-66FB-46E4-ACA8-C960612E62B1}" destId="{D7403526-E79C-4151-8329-71C48F0D79B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F06BE-7EC9-4B1F-AFF5-C7421C08A974}">
      <dsp:nvSpPr>
        <dsp:cNvPr id="0" name=""/>
        <dsp:cNvSpPr/>
      </dsp:nvSpPr>
      <dsp:spPr>
        <a:xfrm>
          <a:off x="-3813225" y="-589723"/>
          <a:ext cx="4576673" cy="4576673"/>
        </a:xfrm>
        <a:prstGeom prst="blockArc">
          <a:avLst>
            <a:gd name="adj1" fmla="val 18900000"/>
            <a:gd name="adj2" fmla="val 2700000"/>
            <a:gd name="adj3" fmla="val 47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953CC-8F21-4952-8D7F-81B8E7012BED}">
      <dsp:nvSpPr>
        <dsp:cNvPr id="0" name=""/>
        <dsp:cNvSpPr/>
      </dsp:nvSpPr>
      <dsp:spPr>
        <a:xfrm>
          <a:off x="624495" y="485327"/>
          <a:ext cx="6105213" cy="97051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350" tIns="55880" rIns="55880" bIns="55880" numCol="1" spcCol="1270" anchor="t"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1" kern="1200" dirty="0">
              <a:latin typeface="Congenial SemiBold" panose="02000503040000020004" pitchFamily="2" charset="0"/>
            </a:rPr>
            <a:t>Create a Name Tent</a:t>
          </a:r>
          <a:endParaRPr lang="en-US" sz="2200" kern="1200" dirty="0"/>
        </a:p>
        <a:p>
          <a:pPr marL="171450" lvl="1" indent="-171450" algn="l" defTabSz="755650">
            <a:lnSpc>
              <a:spcPct val="90000"/>
            </a:lnSpc>
            <a:spcBef>
              <a:spcPct val="0"/>
            </a:spcBef>
            <a:spcAft>
              <a:spcPct val="15000"/>
            </a:spcAft>
            <a:buFont typeface="Arial" panose="020B0604020202020204" pitchFamily="34" charset="0"/>
            <a:buChar char="•"/>
          </a:pPr>
          <a:r>
            <a:rPr lang="en-US" sz="1700" b="1" kern="1200" dirty="0">
              <a:latin typeface="Congenial SemiBold" panose="02000503040000020004" pitchFamily="2" charset="0"/>
            </a:rPr>
            <a:t>Include name and pictures, words, and/or phrases that represent you!</a:t>
          </a:r>
          <a:endParaRPr lang="en-US" sz="1700" kern="1200" dirty="0"/>
        </a:p>
      </dsp:txBody>
      <dsp:txXfrm>
        <a:off x="624495" y="485327"/>
        <a:ext cx="6105213" cy="970519"/>
      </dsp:txXfrm>
    </dsp:sp>
    <dsp:sp modelId="{499529EE-D946-4719-A634-5A97C38B0928}">
      <dsp:nvSpPr>
        <dsp:cNvPr id="0" name=""/>
        <dsp:cNvSpPr/>
      </dsp:nvSpPr>
      <dsp:spPr>
        <a:xfrm>
          <a:off x="17920" y="364012"/>
          <a:ext cx="1213149" cy="121314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9305C-0423-40FD-9698-65CAD8927416}">
      <dsp:nvSpPr>
        <dsp:cNvPr id="0" name=""/>
        <dsp:cNvSpPr/>
      </dsp:nvSpPr>
      <dsp:spPr>
        <a:xfrm>
          <a:off x="624495" y="1941379"/>
          <a:ext cx="6105213" cy="97051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350"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ongenial SemiBold" panose="02000503040000020004" pitchFamily="2" charset="0"/>
            </a:rPr>
            <a:t>Display Name Tents During Class</a:t>
          </a:r>
        </a:p>
        <a:p>
          <a:pPr marL="171450" lvl="1" indent="-171450" algn="l" defTabSz="755650">
            <a:lnSpc>
              <a:spcPct val="90000"/>
            </a:lnSpc>
            <a:spcBef>
              <a:spcPct val="0"/>
            </a:spcBef>
            <a:spcAft>
              <a:spcPct val="15000"/>
            </a:spcAft>
            <a:buChar char="•"/>
          </a:pPr>
          <a:r>
            <a:rPr lang="en-US" sz="1700" b="1" kern="1200" dirty="0">
              <a:latin typeface="Congenial SemiBold" panose="02000503040000020004" pitchFamily="2" charset="0"/>
            </a:rPr>
            <a:t>Helps us get to know each other!</a:t>
          </a:r>
        </a:p>
      </dsp:txBody>
      <dsp:txXfrm>
        <a:off x="624495" y="1941379"/>
        <a:ext cx="6105213" cy="970519"/>
      </dsp:txXfrm>
    </dsp:sp>
    <dsp:sp modelId="{C9697CBA-26BE-4BA3-9534-FC32CEDCBCF8}">
      <dsp:nvSpPr>
        <dsp:cNvPr id="0" name=""/>
        <dsp:cNvSpPr/>
      </dsp:nvSpPr>
      <dsp:spPr>
        <a:xfrm>
          <a:off x="17920" y="1820064"/>
          <a:ext cx="1213149" cy="121314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9515B-9737-4887-8551-FF1791156AE1}">
      <dsp:nvSpPr>
        <dsp:cNvPr id="0" name=""/>
        <dsp:cNvSpPr/>
      </dsp:nvSpPr>
      <dsp:spPr>
        <a:xfrm>
          <a:off x="0" y="1035635"/>
          <a:ext cx="7082118"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21880-AC74-49AB-99E6-CF634E7300CD}">
      <dsp:nvSpPr>
        <dsp:cNvPr id="0" name=""/>
        <dsp:cNvSpPr/>
      </dsp:nvSpPr>
      <dsp:spPr>
        <a:xfrm>
          <a:off x="354105" y="637115"/>
          <a:ext cx="4957482"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200150">
            <a:lnSpc>
              <a:spcPct val="90000"/>
            </a:lnSpc>
            <a:spcBef>
              <a:spcPct val="0"/>
            </a:spcBef>
            <a:spcAft>
              <a:spcPct val="35000"/>
            </a:spcAft>
            <a:buNone/>
          </a:pPr>
          <a:r>
            <a:rPr lang="en-US" sz="2700" kern="1200" dirty="0"/>
            <a:t>Final Assignment Overview </a:t>
          </a:r>
        </a:p>
      </dsp:txBody>
      <dsp:txXfrm>
        <a:off x="393013" y="676023"/>
        <a:ext cx="4879666" cy="719224"/>
      </dsp:txXfrm>
    </dsp:sp>
    <dsp:sp modelId="{DEFE0044-5B43-4363-98CD-28F01F3673C2}">
      <dsp:nvSpPr>
        <dsp:cNvPr id="0" name=""/>
        <dsp:cNvSpPr/>
      </dsp:nvSpPr>
      <dsp:spPr>
        <a:xfrm>
          <a:off x="0" y="2260356"/>
          <a:ext cx="7082118"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D94BD-5475-4668-8B8D-6429FA0A306D}">
      <dsp:nvSpPr>
        <dsp:cNvPr id="0" name=""/>
        <dsp:cNvSpPr/>
      </dsp:nvSpPr>
      <dsp:spPr>
        <a:xfrm>
          <a:off x="354105" y="1861836"/>
          <a:ext cx="4957482"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200150">
            <a:lnSpc>
              <a:spcPct val="90000"/>
            </a:lnSpc>
            <a:spcBef>
              <a:spcPct val="0"/>
            </a:spcBef>
            <a:spcAft>
              <a:spcPct val="35000"/>
            </a:spcAft>
            <a:buNone/>
          </a:pPr>
          <a:r>
            <a:rPr lang="en-US" sz="2700" kern="1200" dirty="0"/>
            <a:t>Final Assignment Self-Check</a:t>
          </a:r>
        </a:p>
      </dsp:txBody>
      <dsp:txXfrm>
        <a:off x="393013" y="1900744"/>
        <a:ext cx="4879666" cy="719224"/>
      </dsp:txXfrm>
    </dsp:sp>
    <dsp:sp modelId="{E5317FB5-9A7F-4E1D-9C49-76E0428D5DFF}">
      <dsp:nvSpPr>
        <dsp:cNvPr id="0" name=""/>
        <dsp:cNvSpPr/>
      </dsp:nvSpPr>
      <dsp:spPr>
        <a:xfrm>
          <a:off x="0" y="3485076"/>
          <a:ext cx="7082118"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177DA-52E1-4C20-9065-CAC783A33A4B}">
      <dsp:nvSpPr>
        <dsp:cNvPr id="0" name=""/>
        <dsp:cNvSpPr/>
      </dsp:nvSpPr>
      <dsp:spPr>
        <a:xfrm>
          <a:off x="354105" y="3135000"/>
          <a:ext cx="4957482"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200150">
            <a:lnSpc>
              <a:spcPct val="90000"/>
            </a:lnSpc>
            <a:spcBef>
              <a:spcPct val="0"/>
            </a:spcBef>
            <a:spcAft>
              <a:spcPct val="35000"/>
            </a:spcAft>
            <a:buNone/>
          </a:pPr>
          <a:r>
            <a:rPr lang="en-US" sz="2700" kern="1200" dirty="0"/>
            <a:t>Implicit Bias Test</a:t>
          </a:r>
        </a:p>
      </dsp:txBody>
      <dsp:txXfrm>
        <a:off x="393013" y="3173908"/>
        <a:ext cx="4879666"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D4799-AAC7-454E-9557-10323AA76ACA}">
      <dsp:nvSpPr>
        <dsp:cNvPr id="0" name=""/>
        <dsp:cNvSpPr/>
      </dsp:nvSpPr>
      <dsp:spPr>
        <a:xfrm>
          <a:off x="0" y="-38895"/>
          <a:ext cx="8677074" cy="979718"/>
        </a:xfrm>
        <a:prstGeom prst="rect">
          <a:avLst/>
        </a:prstGeom>
        <a:solidFill>
          <a:schemeClr val="accent3">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i="1" kern="1200" dirty="0"/>
            <a:t>FIELD EXPERIENCES</a:t>
          </a:r>
        </a:p>
      </dsp:txBody>
      <dsp:txXfrm>
        <a:off x="0" y="-38895"/>
        <a:ext cx="8677074" cy="979718"/>
      </dsp:txXfrm>
    </dsp:sp>
    <dsp:sp modelId="{8C6ED740-AA3F-4F77-8161-1EEFB01E2203}">
      <dsp:nvSpPr>
        <dsp:cNvPr id="0" name=""/>
        <dsp:cNvSpPr/>
      </dsp:nvSpPr>
      <dsp:spPr>
        <a:xfrm>
          <a:off x="0" y="928988"/>
          <a:ext cx="4338537" cy="460112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t>IN-PERSON EXPERIENCE</a:t>
          </a:r>
        </a:p>
        <a:p>
          <a:pPr marL="228600" lvl="1" indent="-228600" algn="l" defTabSz="889000">
            <a:lnSpc>
              <a:spcPct val="90000"/>
            </a:lnSpc>
            <a:spcBef>
              <a:spcPct val="0"/>
            </a:spcBef>
            <a:spcAft>
              <a:spcPct val="15000"/>
            </a:spcAft>
            <a:buChar char="•"/>
          </a:pPr>
          <a:r>
            <a:rPr lang="en-US" sz="2000" b="1" kern="1200" dirty="0"/>
            <a:t>Must volunteer/observe for 30+ hours</a:t>
          </a:r>
        </a:p>
        <a:p>
          <a:pPr marL="457200" lvl="2" indent="-228600" algn="l" defTabSz="889000">
            <a:lnSpc>
              <a:spcPct val="90000"/>
            </a:lnSpc>
            <a:spcBef>
              <a:spcPct val="0"/>
            </a:spcBef>
            <a:spcAft>
              <a:spcPct val="15000"/>
            </a:spcAft>
            <a:buChar char="•"/>
          </a:pPr>
          <a:endParaRPr lang="en-US" sz="2000" kern="1200" dirty="0"/>
        </a:p>
        <a:p>
          <a:pPr marL="171450" lvl="1" indent="-171450" algn="l" defTabSz="800100">
            <a:lnSpc>
              <a:spcPct val="90000"/>
            </a:lnSpc>
            <a:spcBef>
              <a:spcPct val="0"/>
            </a:spcBef>
            <a:spcAft>
              <a:spcPct val="15000"/>
            </a:spcAft>
            <a:buChar char="•"/>
          </a:pPr>
          <a:r>
            <a:rPr lang="en-US" sz="1800" b="1" kern="1200" dirty="0"/>
            <a:t>Experience hours must be in at least two educational settings</a:t>
          </a:r>
          <a:r>
            <a:rPr lang="en-US" sz="1800" kern="1200" dirty="0"/>
            <a:t> [</a:t>
          </a:r>
          <a:r>
            <a:rPr lang="en-US" sz="1400" i="1" kern="1200" dirty="0">
              <a:solidFill>
                <a:schemeClr val="bg1"/>
              </a:solidFill>
            </a:rPr>
            <a:t>Must include at least 15 hours in a Title I School</a:t>
          </a:r>
          <a:r>
            <a:rPr lang="en-US" sz="1800" i="0" kern="1200" dirty="0">
              <a:solidFill>
                <a:schemeClr val="bg1"/>
              </a:solidFill>
            </a:rPr>
            <a:t>]</a:t>
          </a:r>
        </a:p>
        <a:p>
          <a:pPr marL="171450" lvl="1" indent="-171450" algn="l" defTabSz="800100">
            <a:lnSpc>
              <a:spcPct val="90000"/>
            </a:lnSpc>
            <a:spcBef>
              <a:spcPct val="0"/>
            </a:spcBef>
            <a:spcAft>
              <a:spcPct val="15000"/>
            </a:spcAft>
            <a:buChar char="•"/>
          </a:pPr>
          <a:endParaRPr lang="en-US" sz="1800" i="0" kern="1200" dirty="0">
            <a:solidFill>
              <a:schemeClr val="bg1"/>
            </a:solidFill>
          </a:endParaRPr>
        </a:p>
        <a:p>
          <a:pPr marL="171450" lvl="1" indent="-171450" algn="l" defTabSz="800100">
            <a:lnSpc>
              <a:spcPct val="90000"/>
            </a:lnSpc>
            <a:spcBef>
              <a:spcPct val="0"/>
            </a:spcBef>
            <a:spcAft>
              <a:spcPct val="15000"/>
            </a:spcAft>
            <a:buChar char="•"/>
          </a:pPr>
          <a:r>
            <a:rPr lang="en-US" sz="1800" b="1" i="0" kern="1200" dirty="0">
              <a:solidFill>
                <a:schemeClr val="bg1"/>
              </a:solidFill>
            </a:rPr>
            <a:t>Required Documentation:</a:t>
          </a:r>
        </a:p>
        <a:p>
          <a:pPr marL="342900" lvl="2" indent="-171450" algn="l" defTabSz="800100">
            <a:lnSpc>
              <a:spcPct val="90000"/>
            </a:lnSpc>
            <a:spcBef>
              <a:spcPct val="0"/>
            </a:spcBef>
            <a:spcAft>
              <a:spcPct val="15000"/>
            </a:spcAft>
            <a:buChar char="•"/>
          </a:pPr>
          <a:r>
            <a:rPr lang="en-US" sz="1800" i="0" kern="1200" dirty="0">
              <a:solidFill>
                <a:schemeClr val="bg1"/>
              </a:solidFill>
            </a:rPr>
            <a:t>Placement Agreement</a:t>
          </a:r>
        </a:p>
        <a:p>
          <a:pPr marL="342900" lvl="2" indent="-171450" algn="l" defTabSz="800100">
            <a:lnSpc>
              <a:spcPct val="90000"/>
            </a:lnSpc>
            <a:spcBef>
              <a:spcPct val="0"/>
            </a:spcBef>
            <a:spcAft>
              <a:spcPct val="15000"/>
            </a:spcAft>
            <a:buChar char="•"/>
          </a:pPr>
          <a:r>
            <a:rPr lang="en-US" sz="1800" i="0" kern="1200" dirty="0">
              <a:solidFill>
                <a:schemeClr val="bg1"/>
              </a:solidFill>
            </a:rPr>
            <a:t>Time Log</a:t>
          </a:r>
        </a:p>
        <a:p>
          <a:pPr marL="342900" lvl="2" indent="-171450" algn="l" defTabSz="800100">
            <a:lnSpc>
              <a:spcPct val="90000"/>
            </a:lnSpc>
            <a:spcBef>
              <a:spcPct val="0"/>
            </a:spcBef>
            <a:spcAft>
              <a:spcPct val="15000"/>
            </a:spcAft>
            <a:buChar char="•"/>
          </a:pPr>
          <a:r>
            <a:rPr lang="en-US" sz="1800" i="0" kern="1200" dirty="0">
              <a:solidFill>
                <a:schemeClr val="bg1"/>
              </a:solidFill>
            </a:rPr>
            <a:t>Signed Evaluation Form</a:t>
          </a:r>
        </a:p>
        <a:p>
          <a:pPr marL="171450" lvl="1" indent="-171450" algn="l" defTabSz="800100">
            <a:lnSpc>
              <a:spcPct val="90000"/>
            </a:lnSpc>
            <a:spcBef>
              <a:spcPct val="0"/>
            </a:spcBef>
            <a:spcAft>
              <a:spcPct val="15000"/>
            </a:spcAft>
            <a:buChar char="•"/>
          </a:pPr>
          <a:endParaRPr lang="en-US" sz="1800" i="0" kern="1200" dirty="0">
            <a:solidFill>
              <a:schemeClr val="bg1"/>
            </a:solidFill>
          </a:endParaRPr>
        </a:p>
      </dsp:txBody>
      <dsp:txXfrm>
        <a:off x="0" y="928988"/>
        <a:ext cx="4338537" cy="4601124"/>
      </dsp:txXfrm>
    </dsp:sp>
    <dsp:sp modelId="{C56DA44C-51EC-4978-A2F0-4152007D2C62}">
      <dsp:nvSpPr>
        <dsp:cNvPr id="0" name=""/>
        <dsp:cNvSpPr/>
      </dsp:nvSpPr>
      <dsp:spPr>
        <a:xfrm>
          <a:off x="4323438" y="928988"/>
          <a:ext cx="4338537" cy="461103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ALTERNATIVE EXPERIENCE</a:t>
          </a:r>
        </a:p>
        <a:p>
          <a:pPr marL="228600" lvl="1" indent="-228600" algn="l" defTabSz="889000">
            <a:lnSpc>
              <a:spcPct val="90000"/>
            </a:lnSpc>
            <a:spcBef>
              <a:spcPct val="0"/>
            </a:spcBef>
            <a:spcAft>
              <a:spcPct val="15000"/>
            </a:spcAft>
            <a:buChar char="•"/>
          </a:pPr>
          <a:r>
            <a:rPr lang="en-US" sz="2000" b="1" kern="1200" dirty="0"/>
            <a:t>Complete six of the mini learning activities</a:t>
          </a:r>
        </a:p>
        <a:p>
          <a:pPr marL="457200" lvl="2" indent="-228600" algn="l" defTabSz="889000">
            <a:lnSpc>
              <a:spcPct val="90000"/>
            </a:lnSpc>
            <a:spcBef>
              <a:spcPct val="0"/>
            </a:spcBef>
            <a:spcAft>
              <a:spcPct val="15000"/>
            </a:spcAft>
            <a:buChar char="•"/>
          </a:pPr>
          <a:r>
            <a:rPr lang="en-US" sz="2000" kern="1200" dirty="0"/>
            <a:t>3 Group A Activities</a:t>
          </a:r>
        </a:p>
        <a:p>
          <a:pPr marL="457200" lvl="2" indent="-228600" algn="l" defTabSz="889000">
            <a:lnSpc>
              <a:spcPct val="90000"/>
            </a:lnSpc>
            <a:spcBef>
              <a:spcPct val="0"/>
            </a:spcBef>
            <a:spcAft>
              <a:spcPct val="15000"/>
            </a:spcAft>
            <a:buChar char="•"/>
          </a:pPr>
          <a:r>
            <a:rPr lang="en-US" sz="2000" kern="1200" dirty="0"/>
            <a:t>3 Group B Activities</a:t>
          </a:r>
        </a:p>
      </dsp:txBody>
      <dsp:txXfrm>
        <a:off x="4323438" y="928988"/>
        <a:ext cx="4338537" cy="4611031"/>
      </dsp:txXfrm>
    </dsp:sp>
    <dsp:sp modelId="{67E9ADF6-932E-450A-8661-4552078467E1}">
      <dsp:nvSpPr>
        <dsp:cNvPr id="0" name=""/>
        <dsp:cNvSpPr/>
      </dsp:nvSpPr>
      <dsp:spPr>
        <a:xfrm>
          <a:off x="0" y="4644269"/>
          <a:ext cx="8677074" cy="1396592"/>
        </a:xfrm>
        <a:prstGeom prst="rect">
          <a:avLst/>
        </a:prstGeom>
        <a:solidFill>
          <a:schemeClr val="accent3">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69E33-A69B-474D-8CEA-A93484FA88D2}">
      <dsp:nvSpPr>
        <dsp:cNvPr id="0" name=""/>
        <dsp:cNvSpPr/>
      </dsp:nvSpPr>
      <dsp:spPr>
        <a:xfrm>
          <a:off x="2177" y="296714"/>
          <a:ext cx="1608412" cy="8042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REMINDERS</a:t>
          </a:r>
        </a:p>
      </dsp:txBody>
      <dsp:txXfrm>
        <a:off x="25731" y="320268"/>
        <a:ext cx="1561304" cy="757098"/>
      </dsp:txXfrm>
    </dsp:sp>
    <dsp:sp modelId="{BD671541-2F58-408E-8B43-AAF33A514252}">
      <dsp:nvSpPr>
        <dsp:cNvPr id="0" name=""/>
        <dsp:cNvSpPr/>
      </dsp:nvSpPr>
      <dsp:spPr>
        <a:xfrm>
          <a:off x="163018" y="1100921"/>
          <a:ext cx="160841" cy="603154"/>
        </a:xfrm>
        <a:custGeom>
          <a:avLst/>
          <a:gdLst/>
          <a:ahLst/>
          <a:cxnLst/>
          <a:rect l="0" t="0" r="0" b="0"/>
          <a:pathLst>
            <a:path>
              <a:moveTo>
                <a:pt x="0" y="0"/>
              </a:moveTo>
              <a:lnTo>
                <a:pt x="0" y="603154"/>
              </a:lnTo>
              <a:lnTo>
                <a:pt x="160841" y="6031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B0A9D-81A2-4EF2-9171-E4F7BE16C736}">
      <dsp:nvSpPr>
        <dsp:cNvPr id="0" name=""/>
        <dsp:cNvSpPr/>
      </dsp:nvSpPr>
      <dsp:spPr>
        <a:xfrm>
          <a:off x="323859" y="1301972"/>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Should be taking notebooks to field experiences. </a:t>
          </a:r>
        </a:p>
      </dsp:txBody>
      <dsp:txXfrm>
        <a:off x="347413" y="1325526"/>
        <a:ext cx="4572844" cy="757098"/>
      </dsp:txXfrm>
    </dsp:sp>
    <dsp:sp modelId="{389FFA76-2DA1-4C51-86AB-8B7BED47AA34}">
      <dsp:nvSpPr>
        <dsp:cNvPr id="0" name=""/>
        <dsp:cNvSpPr/>
      </dsp:nvSpPr>
      <dsp:spPr>
        <a:xfrm>
          <a:off x="163018" y="1100921"/>
          <a:ext cx="160841" cy="1608412"/>
        </a:xfrm>
        <a:custGeom>
          <a:avLst/>
          <a:gdLst/>
          <a:ahLst/>
          <a:cxnLst/>
          <a:rect l="0" t="0" r="0" b="0"/>
          <a:pathLst>
            <a:path>
              <a:moveTo>
                <a:pt x="0" y="0"/>
              </a:moveTo>
              <a:lnTo>
                <a:pt x="0" y="1608412"/>
              </a:lnTo>
              <a:lnTo>
                <a:pt x="160841" y="16084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ABD4A-CE9F-4803-8149-EF8241EB408A}">
      <dsp:nvSpPr>
        <dsp:cNvPr id="0" name=""/>
        <dsp:cNvSpPr/>
      </dsp:nvSpPr>
      <dsp:spPr>
        <a:xfrm>
          <a:off x="323859" y="2307230"/>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862416"/>
              <a:satOff val="29747"/>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Record observation notes, wondering questions and thoughtful reflections.</a:t>
          </a:r>
        </a:p>
      </dsp:txBody>
      <dsp:txXfrm>
        <a:off x="347413" y="2330784"/>
        <a:ext cx="4572844" cy="757098"/>
      </dsp:txXfrm>
    </dsp:sp>
    <dsp:sp modelId="{548F5132-42D8-42B7-AE93-51622A201B8B}">
      <dsp:nvSpPr>
        <dsp:cNvPr id="0" name=""/>
        <dsp:cNvSpPr/>
      </dsp:nvSpPr>
      <dsp:spPr>
        <a:xfrm>
          <a:off x="163018" y="1100921"/>
          <a:ext cx="160841" cy="2613670"/>
        </a:xfrm>
        <a:custGeom>
          <a:avLst/>
          <a:gdLst/>
          <a:ahLst/>
          <a:cxnLst/>
          <a:rect l="0" t="0" r="0" b="0"/>
          <a:pathLst>
            <a:path>
              <a:moveTo>
                <a:pt x="0" y="0"/>
              </a:moveTo>
              <a:lnTo>
                <a:pt x="0" y="2613670"/>
              </a:lnTo>
              <a:lnTo>
                <a:pt x="160841" y="261367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5DF57-5FF3-4467-A545-61792B81AF58}">
      <dsp:nvSpPr>
        <dsp:cNvPr id="0" name=""/>
        <dsp:cNvSpPr/>
      </dsp:nvSpPr>
      <dsp:spPr>
        <a:xfrm>
          <a:off x="323859" y="3312488"/>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724832"/>
              <a:satOff val="59495"/>
              <a:lumOff val="-129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Final snapshot should be based on your field experience (F2F and Alternative Placements)</a:t>
          </a:r>
        </a:p>
      </dsp:txBody>
      <dsp:txXfrm>
        <a:off x="347413" y="3336042"/>
        <a:ext cx="4572844" cy="757098"/>
      </dsp:txXfrm>
    </dsp:sp>
    <dsp:sp modelId="{AC1AB54C-675E-4C98-8301-DBC00ED08AA4}">
      <dsp:nvSpPr>
        <dsp:cNvPr id="0" name=""/>
        <dsp:cNvSpPr/>
      </dsp:nvSpPr>
      <dsp:spPr>
        <a:xfrm>
          <a:off x="163018" y="1100921"/>
          <a:ext cx="160841" cy="3618927"/>
        </a:xfrm>
        <a:custGeom>
          <a:avLst/>
          <a:gdLst/>
          <a:ahLst/>
          <a:cxnLst/>
          <a:rect l="0" t="0" r="0" b="0"/>
          <a:pathLst>
            <a:path>
              <a:moveTo>
                <a:pt x="0" y="0"/>
              </a:moveTo>
              <a:lnTo>
                <a:pt x="0" y="3618927"/>
              </a:lnTo>
              <a:lnTo>
                <a:pt x="160841" y="36189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730A47-F4DE-4987-866A-B6CE203CF10A}">
      <dsp:nvSpPr>
        <dsp:cNvPr id="0" name=""/>
        <dsp:cNvSpPr/>
      </dsp:nvSpPr>
      <dsp:spPr>
        <a:xfrm>
          <a:off x="323859" y="4317745"/>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8587248"/>
              <a:satOff val="89242"/>
              <a:lumOff val="-194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Snapshot #3 Due Mar 27</a:t>
          </a:r>
        </a:p>
      </dsp:txBody>
      <dsp:txXfrm>
        <a:off x="347413" y="4341299"/>
        <a:ext cx="4572844" cy="757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69E33-A69B-474D-8CEA-A93484FA88D2}">
      <dsp:nvSpPr>
        <dsp:cNvPr id="0" name=""/>
        <dsp:cNvSpPr/>
      </dsp:nvSpPr>
      <dsp:spPr>
        <a:xfrm>
          <a:off x="156869" y="4193"/>
          <a:ext cx="1492490" cy="7462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REMINDERS</a:t>
          </a:r>
        </a:p>
      </dsp:txBody>
      <dsp:txXfrm>
        <a:off x="178726" y="26050"/>
        <a:ext cx="1448776" cy="702531"/>
      </dsp:txXfrm>
    </dsp:sp>
    <dsp:sp modelId="{852A5BB1-5444-409D-BCDE-CDAEBE148225}">
      <dsp:nvSpPr>
        <dsp:cNvPr id="0" name=""/>
        <dsp:cNvSpPr/>
      </dsp:nvSpPr>
      <dsp:spPr>
        <a:xfrm>
          <a:off x="306118" y="750439"/>
          <a:ext cx="149249" cy="559684"/>
        </a:xfrm>
        <a:custGeom>
          <a:avLst/>
          <a:gdLst/>
          <a:ahLst/>
          <a:cxnLst/>
          <a:rect l="0" t="0" r="0" b="0"/>
          <a:pathLst>
            <a:path>
              <a:moveTo>
                <a:pt x="0" y="0"/>
              </a:moveTo>
              <a:lnTo>
                <a:pt x="0" y="559684"/>
              </a:lnTo>
              <a:lnTo>
                <a:pt x="149249" y="55968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0A7DC-AC73-4128-A3E0-492EDC1190BC}">
      <dsp:nvSpPr>
        <dsp:cNvPr id="0" name=""/>
        <dsp:cNvSpPr/>
      </dsp:nvSpPr>
      <dsp:spPr>
        <a:xfrm>
          <a:off x="455367" y="937000"/>
          <a:ext cx="4302552" cy="74624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dirty="0"/>
            <a:t>Respond to guiding questions and use rubric to guide writing</a:t>
          </a:r>
        </a:p>
      </dsp:txBody>
      <dsp:txXfrm>
        <a:off x="477224" y="958857"/>
        <a:ext cx="4258838" cy="702531"/>
      </dsp:txXfrm>
    </dsp:sp>
    <dsp:sp modelId="{BD671541-2F58-408E-8B43-AAF33A514252}">
      <dsp:nvSpPr>
        <dsp:cNvPr id="0" name=""/>
        <dsp:cNvSpPr/>
      </dsp:nvSpPr>
      <dsp:spPr>
        <a:xfrm>
          <a:off x="306118" y="750439"/>
          <a:ext cx="149249" cy="1492490"/>
        </a:xfrm>
        <a:custGeom>
          <a:avLst/>
          <a:gdLst/>
          <a:ahLst/>
          <a:cxnLst/>
          <a:rect l="0" t="0" r="0" b="0"/>
          <a:pathLst>
            <a:path>
              <a:moveTo>
                <a:pt x="0" y="0"/>
              </a:moveTo>
              <a:lnTo>
                <a:pt x="0" y="1492490"/>
              </a:lnTo>
              <a:lnTo>
                <a:pt x="149249" y="14924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B0A9D-81A2-4EF2-9171-E4F7BE16C736}">
      <dsp:nvSpPr>
        <dsp:cNvPr id="0" name=""/>
        <dsp:cNvSpPr/>
      </dsp:nvSpPr>
      <dsp:spPr>
        <a:xfrm>
          <a:off x="455367" y="1869807"/>
          <a:ext cx="4286982" cy="74624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146812"/>
              <a:satOff val="22311"/>
              <a:lumOff val="-48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dirty="0"/>
            <a:t>Strong reflections will demonstrate your self-awareness and your ability to question your own biases, stereotypes, preconceptions, and/or assumptions. </a:t>
          </a:r>
        </a:p>
      </dsp:txBody>
      <dsp:txXfrm>
        <a:off x="477224" y="1891664"/>
        <a:ext cx="4243268" cy="702531"/>
      </dsp:txXfrm>
    </dsp:sp>
    <dsp:sp modelId="{1D23FB11-B41E-4415-A9D7-7FEA64BF2C43}">
      <dsp:nvSpPr>
        <dsp:cNvPr id="0" name=""/>
        <dsp:cNvSpPr/>
      </dsp:nvSpPr>
      <dsp:spPr>
        <a:xfrm>
          <a:off x="306118" y="750439"/>
          <a:ext cx="149249" cy="2425297"/>
        </a:xfrm>
        <a:custGeom>
          <a:avLst/>
          <a:gdLst/>
          <a:ahLst/>
          <a:cxnLst/>
          <a:rect l="0" t="0" r="0" b="0"/>
          <a:pathLst>
            <a:path>
              <a:moveTo>
                <a:pt x="0" y="0"/>
              </a:moveTo>
              <a:lnTo>
                <a:pt x="0" y="2425297"/>
              </a:lnTo>
              <a:lnTo>
                <a:pt x="149249" y="24252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E16B60-76DA-481E-91D0-08563DE0E603}">
      <dsp:nvSpPr>
        <dsp:cNvPr id="0" name=""/>
        <dsp:cNvSpPr/>
      </dsp:nvSpPr>
      <dsp:spPr>
        <a:xfrm>
          <a:off x="455367" y="2802614"/>
          <a:ext cx="4295197" cy="74624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293624"/>
              <a:satOff val="44621"/>
              <a:lumOff val="-97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dirty="0"/>
            <a:t>Assignments will be assessed holistically using the following criteria: Clarity, Relevance, Analysis, and Critical Self-Reflection (see rubric). </a:t>
          </a:r>
        </a:p>
      </dsp:txBody>
      <dsp:txXfrm>
        <a:off x="477224" y="2824471"/>
        <a:ext cx="4251483" cy="702531"/>
      </dsp:txXfrm>
    </dsp:sp>
    <dsp:sp modelId="{4C818FC9-70F5-400F-9C37-E7A24A1AFF54}">
      <dsp:nvSpPr>
        <dsp:cNvPr id="0" name=""/>
        <dsp:cNvSpPr/>
      </dsp:nvSpPr>
      <dsp:spPr>
        <a:xfrm>
          <a:off x="306118" y="750439"/>
          <a:ext cx="149249" cy="3358104"/>
        </a:xfrm>
        <a:custGeom>
          <a:avLst/>
          <a:gdLst/>
          <a:ahLst/>
          <a:cxnLst/>
          <a:rect l="0" t="0" r="0" b="0"/>
          <a:pathLst>
            <a:path>
              <a:moveTo>
                <a:pt x="0" y="0"/>
              </a:moveTo>
              <a:lnTo>
                <a:pt x="0" y="3358104"/>
              </a:lnTo>
              <a:lnTo>
                <a:pt x="149249" y="335810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5D8EC7-9AFB-4FC2-A205-6048883DDCBA}">
      <dsp:nvSpPr>
        <dsp:cNvPr id="0" name=""/>
        <dsp:cNvSpPr/>
      </dsp:nvSpPr>
      <dsp:spPr>
        <a:xfrm>
          <a:off x="455367" y="3735420"/>
          <a:ext cx="4295806" cy="74624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440436"/>
              <a:satOff val="66932"/>
              <a:lumOff val="-145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dirty="0"/>
            <a:t>Writing should also be free of errors in grammar and conventions.</a:t>
          </a:r>
        </a:p>
      </dsp:txBody>
      <dsp:txXfrm>
        <a:off x="477224" y="3757277"/>
        <a:ext cx="4252092" cy="702531"/>
      </dsp:txXfrm>
    </dsp:sp>
    <dsp:sp modelId="{10F86636-3FB4-458C-A839-A16A28B99EF6}">
      <dsp:nvSpPr>
        <dsp:cNvPr id="0" name=""/>
        <dsp:cNvSpPr/>
      </dsp:nvSpPr>
      <dsp:spPr>
        <a:xfrm>
          <a:off x="306118" y="750439"/>
          <a:ext cx="149249" cy="4290911"/>
        </a:xfrm>
        <a:custGeom>
          <a:avLst/>
          <a:gdLst/>
          <a:ahLst/>
          <a:cxnLst/>
          <a:rect l="0" t="0" r="0" b="0"/>
          <a:pathLst>
            <a:path>
              <a:moveTo>
                <a:pt x="0" y="0"/>
              </a:moveTo>
              <a:lnTo>
                <a:pt x="0" y="4290911"/>
              </a:lnTo>
              <a:lnTo>
                <a:pt x="149249" y="429091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EA928-27D2-410A-855A-D854E83970BD}">
      <dsp:nvSpPr>
        <dsp:cNvPr id="0" name=""/>
        <dsp:cNvSpPr/>
      </dsp:nvSpPr>
      <dsp:spPr>
        <a:xfrm>
          <a:off x="455367" y="4668227"/>
          <a:ext cx="4333751" cy="74624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8587248"/>
              <a:satOff val="89242"/>
              <a:lumOff val="-194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dirty="0"/>
            <a:t>Structured Written Reflection #3 Due Apr 10</a:t>
          </a:r>
        </a:p>
      </dsp:txBody>
      <dsp:txXfrm>
        <a:off x="477224" y="4690084"/>
        <a:ext cx="4290037" cy="702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0B563-F670-4F00-A083-C9D8B9C2956D}">
      <dsp:nvSpPr>
        <dsp:cNvPr id="0" name=""/>
        <dsp:cNvSpPr/>
      </dsp:nvSpPr>
      <dsp:spPr>
        <a:xfrm>
          <a:off x="0" y="271524"/>
          <a:ext cx="6019231" cy="615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US" sz="1200" kern="1200" dirty="0"/>
            <a:t>Prepare a multimedia presentation (PPT, Prezi, etc.) to share with class. </a:t>
          </a:r>
        </a:p>
      </dsp:txBody>
      <dsp:txXfrm>
        <a:off x="0" y="271524"/>
        <a:ext cx="6019231" cy="615825"/>
      </dsp:txXfrm>
    </dsp:sp>
    <dsp:sp modelId="{288CF3AD-4689-4095-8A7B-330C920F68C6}">
      <dsp:nvSpPr>
        <dsp:cNvPr id="0" name=""/>
        <dsp:cNvSpPr/>
      </dsp:nvSpPr>
      <dsp:spPr>
        <a:xfrm>
          <a:off x="300961" y="20604"/>
          <a:ext cx="4213461"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1" kern="1200" dirty="0"/>
            <a:t>PRESENTATION</a:t>
          </a:r>
        </a:p>
      </dsp:txBody>
      <dsp:txXfrm>
        <a:off x="325459" y="45102"/>
        <a:ext cx="4164465" cy="452844"/>
      </dsp:txXfrm>
    </dsp:sp>
    <dsp:sp modelId="{1BD7F4AD-C952-453D-B347-E891807C60E7}">
      <dsp:nvSpPr>
        <dsp:cNvPr id="0" name=""/>
        <dsp:cNvSpPr/>
      </dsp:nvSpPr>
      <dsp:spPr>
        <a:xfrm>
          <a:off x="0" y="1230070"/>
          <a:ext cx="6019231" cy="2784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US" sz="1200" kern="1200" dirty="0"/>
            <a:t>Each section/slide should reflect a detailed response to the prompts provided:</a:t>
          </a:r>
        </a:p>
        <a:p>
          <a:pPr marL="228600" lvl="2" indent="-114300" algn="l" defTabSz="533400">
            <a:lnSpc>
              <a:spcPct val="90000"/>
            </a:lnSpc>
            <a:spcBef>
              <a:spcPct val="0"/>
            </a:spcBef>
            <a:spcAft>
              <a:spcPct val="15000"/>
            </a:spcAft>
            <a:buChar char="•"/>
          </a:pPr>
          <a:r>
            <a:rPr lang="en-US" sz="1200" b="1" kern="1200" dirty="0"/>
            <a:t>Title and name: </a:t>
          </a:r>
          <a:r>
            <a:rPr lang="en-US" sz="1200" kern="1200" dirty="0"/>
            <a:t>Give your presentation a title based on your growth.</a:t>
          </a:r>
        </a:p>
        <a:p>
          <a:pPr marL="228600" lvl="2" indent="-114300" algn="l" defTabSz="533400">
            <a:lnSpc>
              <a:spcPct val="90000"/>
            </a:lnSpc>
            <a:spcBef>
              <a:spcPct val="0"/>
            </a:spcBef>
            <a:spcAft>
              <a:spcPct val="15000"/>
            </a:spcAft>
            <a:buChar char="•"/>
          </a:pPr>
          <a:r>
            <a:rPr lang="en-US" sz="1200" b="1" kern="1200" dirty="0"/>
            <a:t>Placement Dilemma/Challenge/Takeaway:</a:t>
          </a:r>
          <a:r>
            <a:rPr lang="en-US" sz="1200" kern="1200" dirty="0"/>
            <a:t> A rich description of a placement experience/scenario/dilemma/challenge/takeaway and how you overcame or plan to overcome it.</a:t>
          </a:r>
        </a:p>
        <a:p>
          <a:pPr marL="228600" lvl="2" indent="-114300" algn="l" defTabSz="533400">
            <a:lnSpc>
              <a:spcPct val="90000"/>
            </a:lnSpc>
            <a:spcBef>
              <a:spcPct val="0"/>
            </a:spcBef>
            <a:spcAft>
              <a:spcPct val="15000"/>
            </a:spcAft>
            <a:buChar char="•"/>
          </a:pPr>
          <a:r>
            <a:rPr lang="en-US" sz="1200" b="1" kern="1200" dirty="0"/>
            <a:t>Placement Observation:</a:t>
          </a:r>
          <a:r>
            <a:rPr lang="en-US" sz="1200" kern="1200" dirty="0"/>
            <a:t> Write about a meaningful encounter from your placement, or from the readings, or class sessions.</a:t>
          </a:r>
        </a:p>
        <a:p>
          <a:pPr marL="228600" lvl="2" indent="-114300" algn="l" defTabSz="533400">
            <a:lnSpc>
              <a:spcPct val="90000"/>
            </a:lnSpc>
            <a:spcBef>
              <a:spcPct val="0"/>
            </a:spcBef>
            <a:spcAft>
              <a:spcPct val="15000"/>
            </a:spcAft>
            <a:buChar char="•"/>
          </a:pPr>
          <a:r>
            <a:rPr lang="en-US" sz="1200" b="1" kern="1200" dirty="0"/>
            <a:t>Questions: </a:t>
          </a:r>
          <a:r>
            <a:rPr lang="en-US" sz="1200" kern="1200" dirty="0"/>
            <a:t>Note some questions/wonderings that you have about teaching and learning.</a:t>
          </a:r>
        </a:p>
        <a:p>
          <a:pPr marL="228600" lvl="2" indent="-114300" algn="l" defTabSz="533400">
            <a:lnSpc>
              <a:spcPct val="90000"/>
            </a:lnSpc>
            <a:spcBef>
              <a:spcPct val="0"/>
            </a:spcBef>
            <a:spcAft>
              <a:spcPct val="15000"/>
            </a:spcAft>
            <a:buChar char="•"/>
          </a:pPr>
          <a:r>
            <a:rPr lang="en-US" sz="1200" b="1" kern="1200" dirty="0"/>
            <a:t>Your Growth: </a:t>
          </a:r>
          <a:r>
            <a:rPr lang="en-US" sz="1200" kern="1200" dirty="0"/>
            <a:t>Write about your shift in learning to be a teacher.</a:t>
          </a:r>
        </a:p>
        <a:p>
          <a:pPr marL="228600" lvl="2" indent="-114300" algn="l" defTabSz="533400">
            <a:lnSpc>
              <a:spcPct val="90000"/>
            </a:lnSpc>
            <a:spcBef>
              <a:spcPct val="0"/>
            </a:spcBef>
            <a:spcAft>
              <a:spcPct val="15000"/>
            </a:spcAft>
            <a:buChar char="•"/>
          </a:pPr>
          <a:r>
            <a:rPr lang="en-US" sz="1200" b="1" kern="1200" dirty="0"/>
            <a:t>Conclusion: </a:t>
          </a:r>
          <a:r>
            <a:rPr lang="en-US" sz="1200" kern="1200" dirty="0"/>
            <a:t>Conclude with your next steps in your educational journey.</a:t>
          </a:r>
        </a:p>
      </dsp:txBody>
      <dsp:txXfrm>
        <a:off x="0" y="1230070"/>
        <a:ext cx="6019231" cy="2784600"/>
      </dsp:txXfrm>
    </dsp:sp>
    <dsp:sp modelId="{76644E88-4CD4-4755-9A23-0E49F84B3A40}">
      <dsp:nvSpPr>
        <dsp:cNvPr id="0" name=""/>
        <dsp:cNvSpPr/>
      </dsp:nvSpPr>
      <dsp:spPr>
        <a:xfrm>
          <a:off x="300961" y="979149"/>
          <a:ext cx="4213461"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800100">
            <a:lnSpc>
              <a:spcPct val="90000"/>
            </a:lnSpc>
            <a:spcBef>
              <a:spcPct val="0"/>
            </a:spcBef>
            <a:spcAft>
              <a:spcPct val="35000"/>
            </a:spcAft>
            <a:buNone/>
          </a:pPr>
          <a:r>
            <a:rPr lang="en-US" sz="1800" b="1" kern="1200" dirty="0"/>
            <a:t>REQUIRED SECTIONS</a:t>
          </a:r>
        </a:p>
      </dsp:txBody>
      <dsp:txXfrm>
        <a:off x="325459" y="1003647"/>
        <a:ext cx="4164465" cy="452844"/>
      </dsp:txXfrm>
    </dsp:sp>
    <dsp:sp modelId="{EDE81A1A-4C0A-4072-8250-7D0205A09498}">
      <dsp:nvSpPr>
        <dsp:cNvPr id="0" name=""/>
        <dsp:cNvSpPr/>
      </dsp:nvSpPr>
      <dsp:spPr>
        <a:xfrm>
          <a:off x="0" y="4357390"/>
          <a:ext cx="6019231" cy="963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US" sz="1200" kern="1200" dirty="0"/>
            <a:t>Be prepared to upload this PPT to the discussion board. Because you do not have the opportunity to present these in person, write more than you normally would on the PPT slides.</a:t>
          </a:r>
        </a:p>
      </dsp:txBody>
      <dsp:txXfrm>
        <a:off x="0" y="4357390"/>
        <a:ext cx="6019231" cy="963900"/>
      </dsp:txXfrm>
    </dsp:sp>
    <dsp:sp modelId="{F9DDF093-4F38-422D-BFFB-201D73734029}">
      <dsp:nvSpPr>
        <dsp:cNvPr id="0" name=""/>
        <dsp:cNvSpPr/>
      </dsp:nvSpPr>
      <dsp:spPr>
        <a:xfrm>
          <a:off x="300961" y="4106470"/>
          <a:ext cx="4213461"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800100">
            <a:lnSpc>
              <a:spcPct val="90000"/>
            </a:lnSpc>
            <a:spcBef>
              <a:spcPct val="0"/>
            </a:spcBef>
            <a:spcAft>
              <a:spcPct val="35000"/>
            </a:spcAft>
            <a:buNone/>
          </a:pPr>
          <a:r>
            <a:rPr lang="en-US" sz="1800" b="1" kern="1200" dirty="0"/>
            <a:t>UPLOAD PPT TO WEBCOURSES</a:t>
          </a:r>
        </a:p>
      </dsp:txBody>
      <dsp:txXfrm>
        <a:off x="325459" y="4130968"/>
        <a:ext cx="4164465" cy="452844"/>
      </dsp:txXfrm>
    </dsp:sp>
    <dsp:sp modelId="{89679D7A-196A-4818-BB48-9A6A87C46E64}">
      <dsp:nvSpPr>
        <dsp:cNvPr id="0" name=""/>
        <dsp:cNvSpPr/>
      </dsp:nvSpPr>
      <dsp:spPr>
        <a:xfrm>
          <a:off x="0" y="5664010"/>
          <a:ext cx="6019231" cy="7764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85344"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US" sz="1200" kern="1200" dirty="0"/>
            <a:t>After you have posted, reply to at least TWO other presentation with at 3 sentences of meaningful feedback by Apr 27. </a:t>
          </a:r>
          <a:endParaRPr lang="en-US" sz="500" kern="1200" dirty="0"/>
        </a:p>
      </dsp:txBody>
      <dsp:txXfrm>
        <a:off x="0" y="5664010"/>
        <a:ext cx="6019231" cy="776475"/>
      </dsp:txXfrm>
    </dsp:sp>
    <dsp:sp modelId="{167011ED-0177-49F8-9163-FFEE0DFBA5CE}">
      <dsp:nvSpPr>
        <dsp:cNvPr id="0" name=""/>
        <dsp:cNvSpPr/>
      </dsp:nvSpPr>
      <dsp:spPr>
        <a:xfrm>
          <a:off x="300961" y="5413090"/>
          <a:ext cx="4213461"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800100">
            <a:lnSpc>
              <a:spcPct val="90000"/>
            </a:lnSpc>
            <a:spcBef>
              <a:spcPct val="0"/>
            </a:spcBef>
            <a:spcAft>
              <a:spcPct val="35000"/>
            </a:spcAft>
            <a:buNone/>
          </a:pPr>
          <a:r>
            <a:rPr lang="en-US" sz="1800" b="1" kern="1200" dirty="0"/>
            <a:t>RESPOND TO CLASSMATES</a:t>
          </a:r>
        </a:p>
      </dsp:txBody>
      <dsp:txXfrm>
        <a:off x="325459" y="5437588"/>
        <a:ext cx="4164465"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A7939-BA39-4150-9EF3-B36304D70DFC}">
      <dsp:nvSpPr>
        <dsp:cNvPr id="0" name=""/>
        <dsp:cNvSpPr/>
      </dsp:nvSpPr>
      <dsp:spPr>
        <a:xfrm>
          <a:off x="0" y="273841"/>
          <a:ext cx="6019231" cy="128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Make a collage to represent your growth. </a:t>
          </a:r>
        </a:p>
        <a:p>
          <a:pPr marL="114300" lvl="1" indent="-114300" algn="l" defTabSz="622300">
            <a:lnSpc>
              <a:spcPct val="90000"/>
            </a:lnSpc>
            <a:spcBef>
              <a:spcPct val="0"/>
            </a:spcBef>
            <a:spcAft>
              <a:spcPct val="15000"/>
            </a:spcAft>
            <a:buChar char="•"/>
          </a:pPr>
          <a:r>
            <a:rPr lang="en-US" sz="1400" kern="1200" dirty="0"/>
            <a:t>Use at least three pictures. Must be different from previous pictures and can be anything that you believe is representative of your growth. </a:t>
          </a:r>
        </a:p>
      </dsp:txBody>
      <dsp:txXfrm>
        <a:off x="0" y="273841"/>
        <a:ext cx="6019231" cy="1285200"/>
      </dsp:txXfrm>
    </dsp:sp>
    <dsp:sp modelId="{4726560D-A1B7-4CCA-8FAD-828636ABD4E8}">
      <dsp:nvSpPr>
        <dsp:cNvPr id="0" name=""/>
        <dsp:cNvSpPr/>
      </dsp:nvSpPr>
      <dsp:spPr>
        <a:xfrm>
          <a:off x="300961" y="22921"/>
          <a:ext cx="4213461"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t>Final Reflection: Your Growth as an Educator </a:t>
          </a:r>
        </a:p>
      </dsp:txBody>
      <dsp:txXfrm>
        <a:off x="325459" y="47419"/>
        <a:ext cx="4164465" cy="452844"/>
      </dsp:txXfrm>
    </dsp:sp>
    <dsp:sp modelId="{B32A500E-AAD1-461B-96D0-DCB25E606EF6}">
      <dsp:nvSpPr>
        <dsp:cNvPr id="0" name=""/>
        <dsp:cNvSpPr/>
      </dsp:nvSpPr>
      <dsp:spPr>
        <a:xfrm>
          <a:off x="0" y="1901761"/>
          <a:ext cx="6019231" cy="19813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Explain your collage. What is it representing? Why? </a:t>
          </a:r>
        </a:p>
        <a:p>
          <a:pPr marL="114300" lvl="1" indent="-114300" algn="l" defTabSz="622300">
            <a:lnSpc>
              <a:spcPct val="90000"/>
            </a:lnSpc>
            <a:spcBef>
              <a:spcPct val="0"/>
            </a:spcBef>
            <a:spcAft>
              <a:spcPct val="15000"/>
            </a:spcAft>
            <a:buChar char="•"/>
          </a:pPr>
          <a:r>
            <a:rPr lang="en-US" sz="1400" kern="1200" dirty="0"/>
            <a:t>What will you take from this class to use in your future classroom? </a:t>
          </a:r>
        </a:p>
        <a:p>
          <a:pPr marL="114300" lvl="1" indent="-114300" algn="l" defTabSz="622300">
            <a:lnSpc>
              <a:spcPct val="90000"/>
            </a:lnSpc>
            <a:spcBef>
              <a:spcPct val="0"/>
            </a:spcBef>
            <a:spcAft>
              <a:spcPct val="15000"/>
            </a:spcAft>
            <a:buChar char="•"/>
          </a:pPr>
          <a:r>
            <a:rPr lang="en-US" sz="1400" kern="1200" dirty="0"/>
            <a:t>How has your thinking shifted over the semester? </a:t>
          </a:r>
        </a:p>
        <a:p>
          <a:pPr marL="114300" lvl="1" indent="-114300" algn="l" defTabSz="622300">
            <a:lnSpc>
              <a:spcPct val="90000"/>
            </a:lnSpc>
            <a:spcBef>
              <a:spcPct val="0"/>
            </a:spcBef>
            <a:spcAft>
              <a:spcPct val="15000"/>
            </a:spcAft>
            <a:buChar char="•"/>
          </a:pPr>
          <a:r>
            <a:rPr lang="en-US" sz="1400" kern="1200" dirty="0"/>
            <a:t>What experiences did you want more of? Why? </a:t>
          </a:r>
        </a:p>
        <a:p>
          <a:pPr marL="114300" lvl="1" indent="-114300" algn="l" defTabSz="622300">
            <a:lnSpc>
              <a:spcPct val="90000"/>
            </a:lnSpc>
            <a:spcBef>
              <a:spcPct val="0"/>
            </a:spcBef>
            <a:spcAft>
              <a:spcPct val="15000"/>
            </a:spcAft>
            <a:buChar char="•"/>
          </a:pPr>
          <a:r>
            <a:rPr lang="en-US" sz="1400" kern="1200" dirty="0"/>
            <a:t>What are your next steps in becoming a teacher? </a:t>
          </a:r>
        </a:p>
        <a:p>
          <a:pPr marL="114300" lvl="1" indent="-114300" algn="l" defTabSz="622300">
            <a:lnSpc>
              <a:spcPct val="90000"/>
            </a:lnSpc>
            <a:spcBef>
              <a:spcPct val="0"/>
            </a:spcBef>
            <a:spcAft>
              <a:spcPct val="15000"/>
            </a:spcAft>
            <a:buChar char="•"/>
          </a:pPr>
          <a:r>
            <a:rPr lang="en-US" sz="1400" kern="1200" dirty="0"/>
            <a:t>What are you nervous about? </a:t>
          </a:r>
        </a:p>
      </dsp:txBody>
      <dsp:txXfrm>
        <a:off x="0" y="1901761"/>
        <a:ext cx="6019231" cy="1981350"/>
      </dsp:txXfrm>
    </dsp:sp>
    <dsp:sp modelId="{25687406-1FF6-49B9-9FAE-1519305207C2}">
      <dsp:nvSpPr>
        <dsp:cNvPr id="0" name=""/>
        <dsp:cNvSpPr/>
      </dsp:nvSpPr>
      <dsp:spPr>
        <a:xfrm>
          <a:off x="300961" y="1650841"/>
          <a:ext cx="4213461"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622300">
            <a:lnSpc>
              <a:spcPct val="90000"/>
            </a:lnSpc>
            <a:spcBef>
              <a:spcPct val="0"/>
            </a:spcBef>
            <a:spcAft>
              <a:spcPct val="35000"/>
            </a:spcAft>
            <a:buNone/>
          </a:pPr>
          <a:r>
            <a:rPr lang="en-US" sz="1400" kern="1200" dirty="0"/>
            <a:t>POSSIBLE GUIDING QUESTIONS</a:t>
          </a:r>
        </a:p>
      </dsp:txBody>
      <dsp:txXfrm>
        <a:off x="325459" y="1675339"/>
        <a:ext cx="4164465" cy="452844"/>
      </dsp:txXfrm>
    </dsp:sp>
    <dsp:sp modelId="{A0ED62D2-DC30-416C-B468-6174B30FA0BA}">
      <dsp:nvSpPr>
        <dsp:cNvPr id="0" name=""/>
        <dsp:cNvSpPr/>
      </dsp:nvSpPr>
      <dsp:spPr>
        <a:xfrm>
          <a:off x="0" y="4225831"/>
          <a:ext cx="6019231" cy="214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159" tIns="354076" rIns="46715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Review rubric as you write</a:t>
          </a:r>
        </a:p>
        <a:p>
          <a:pPr marL="114300" lvl="1" indent="-114300" algn="l" defTabSz="622300">
            <a:lnSpc>
              <a:spcPct val="90000"/>
            </a:lnSpc>
            <a:spcBef>
              <a:spcPct val="0"/>
            </a:spcBef>
            <a:spcAft>
              <a:spcPct val="15000"/>
            </a:spcAft>
            <a:buChar char="•"/>
          </a:pPr>
          <a:r>
            <a:rPr lang="en-US" sz="1400" kern="1200" dirty="0"/>
            <a:t>Assignments will be assessed holistically using the following criteria:</a:t>
          </a:r>
        </a:p>
        <a:p>
          <a:pPr marL="228600" lvl="2" indent="-114300" algn="l" defTabSz="533400">
            <a:lnSpc>
              <a:spcPct val="90000"/>
            </a:lnSpc>
            <a:spcBef>
              <a:spcPct val="0"/>
            </a:spcBef>
            <a:spcAft>
              <a:spcPct val="15000"/>
            </a:spcAft>
            <a:buChar char="•"/>
          </a:pPr>
          <a:r>
            <a:rPr lang="en-US" sz="1200" i="1" kern="1200" dirty="0"/>
            <a:t>Clarity, Relevance, Analysis, and Critical Self-Reflection (see rubric). </a:t>
          </a:r>
        </a:p>
        <a:p>
          <a:pPr marL="114300" lvl="1" indent="-114300" algn="l" defTabSz="622300">
            <a:lnSpc>
              <a:spcPct val="90000"/>
            </a:lnSpc>
            <a:spcBef>
              <a:spcPct val="0"/>
            </a:spcBef>
            <a:spcAft>
              <a:spcPct val="15000"/>
            </a:spcAft>
            <a:buChar char="•"/>
          </a:pPr>
          <a:r>
            <a:rPr lang="en-US" sz="1400" kern="1200" dirty="0"/>
            <a:t>Writing should also be free of errors in grammar and conventions.</a:t>
          </a:r>
        </a:p>
        <a:p>
          <a:pPr marL="114300" lvl="1" indent="-114300" algn="l" defTabSz="622300">
            <a:lnSpc>
              <a:spcPct val="90000"/>
            </a:lnSpc>
            <a:spcBef>
              <a:spcPct val="0"/>
            </a:spcBef>
            <a:spcAft>
              <a:spcPct val="15000"/>
            </a:spcAft>
            <a:buChar char="•"/>
          </a:pPr>
          <a:r>
            <a:rPr lang="en-US" sz="1400" kern="1200" dirty="0"/>
            <a:t>Reflection should be typed (Times New Roman font), double-spaced, and 3-4 pages (approximately 1000 words).</a:t>
          </a:r>
        </a:p>
      </dsp:txBody>
      <dsp:txXfrm>
        <a:off x="0" y="4225831"/>
        <a:ext cx="6019231" cy="2142000"/>
      </dsp:txXfrm>
    </dsp:sp>
    <dsp:sp modelId="{5CFC049D-1B68-4D48-A98F-5185D3FAB4A5}">
      <dsp:nvSpPr>
        <dsp:cNvPr id="0" name=""/>
        <dsp:cNvSpPr/>
      </dsp:nvSpPr>
      <dsp:spPr>
        <a:xfrm>
          <a:off x="300961" y="3974911"/>
          <a:ext cx="4213461"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59" tIns="0" rIns="159259" bIns="0" numCol="1" spcCol="1270" anchor="ctr" anchorCtr="0">
          <a:noAutofit/>
        </a:bodyPr>
        <a:lstStyle/>
        <a:p>
          <a:pPr marL="0" lvl="0" indent="0" algn="l" defTabSz="622300">
            <a:lnSpc>
              <a:spcPct val="90000"/>
            </a:lnSpc>
            <a:spcBef>
              <a:spcPct val="0"/>
            </a:spcBef>
            <a:spcAft>
              <a:spcPct val="35000"/>
            </a:spcAft>
            <a:buNone/>
          </a:pPr>
          <a:r>
            <a:rPr lang="en-US" sz="1400" kern="1200" dirty="0"/>
            <a:t>IMPORTANT</a:t>
          </a:r>
        </a:p>
      </dsp:txBody>
      <dsp:txXfrm>
        <a:off x="325459" y="3999409"/>
        <a:ext cx="4164465"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052C-8BDE-42AA-927C-31600643219C}">
      <dsp:nvSpPr>
        <dsp:cNvPr id="0" name=""/>
        <dsp:cNvSpPr/>
      </dsp:nvSpPr>
      <dsp:spPr>
        <a:xfrm>
          <a:off x="0" y="879017"/>
          <a:ext cx="6188689" cy="16228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5BB69-396E-4702-945D-2C24DCD8F571}">
      <dsp:nvSpPr>
        <dsp:cNvPr id="0" name=""/>
        <dsp:cNvSpPr/>
      </dsp:nvSpPr>
      <dsp:spPr>
        <a:xfrm>
          <a:off x="490897" y="1244147"/>
          <a:ext cx="892540" cy="892540"/>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A4CC3-BD97-40F1-91E3-BF8E8CBF3A9D}">
      <dsp:nvSpPr>
        <dsp:cNvPr id="0" name=""/>
        <dsp:cNvSpPr/>
      </dsp:nvSpPr>
      <dsp:spPr>
        <a:xfrm>
          <a:off x="1874334" y="879017"/>
          <a:ext cx="2784910"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1111250">
            <a:lnSpc>
              <a:spcPct val="100000"/>
            </a:lnSpc>
            <a:spcBef>
              <a:spcPct val="0"/>
            </a:spcBef>
            <a:spcAft>
              <a:spcPct val="35000"/>
            </a:spcAft>
            <a:buNone/>
          </a:pPr>
          <a:r>
            <a:rPr lang="en-US" b="1" kern="1200" dirty="0">
              <a:solidFill>
                <a:schemeClr val="tx1"/>
              </a:solidFill>
            </a:rPr>
            <a:t>Implicit Bias Test</a:t>
          </a:r>
          <a:endParaRPr lang="en-US" sz="1400" b="0" kern="1200" dirty="0">
            <a:solidFill>
              <a:srgbClr val="FFFFFF"/>
            </a:solidFill>
          </a:endParaRPr>
        </a:p>
      </dsp:txBody>
      <dsp:txXfrm>
        <a:off x="1874334" y="879017"/>
        <a:ext cx="2784910" cy="1622800"/>
      </dsp:txXfrm>
    </dsp:sp>
    <dsp:sp modelId="{01A2AF2A-D78B-4CFE-94D3-610C950EB086}">
      <dsp:nvSpPr>
        <dsp:cNvPr id="0" name=""/>
        <dsp:cNvSpPr/>
      </dsp:nvSpPr>
      <dsp:spPr>
        <a:xfrm>
          <a:off x="4659244" y="879017"/>
          <a:ext cx="1529444"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800100">
            <a:lnSpc>
              <a:spcPct val="100000"/>
            </a:lnSpc>
            <a:spcBef>
              <a:spcPct val="0"/>
            </a:spcBef>
            <a:spcAft>
              <a:spcPct val="35000"/>
            </a:spcAft>
            <a:buNone/>
          </a:pPr>
          <a:r>
            <a:rPr lang="en-US" b="0" kern="1200" baseline="0" dirty="0"/>
            <a:t>Complete before</a:t>
          </a:r>
          <a:endParaRPr lang="en-US" sz="1400" b="0" kern="1200" dirty="0">
            <a:solidFill>
              <a:srgbClr val="FFFFFF"/>
            </a:solidFill>
          </a:endParaRPr>
        </a:p>
        <a:p>
          <a:pPr marL="285750" lvl="1" indent="-285750" algn="l" defTabSz="1600200">
            <a:lnSpc>
              <a:spcPct val="90000"/>
            </a:lnSpc>
            <a:spcBef>
              <a:spcPct val="0"/>
            </a:spcBef>
            <a:spcAft>
              <a:spcPct val="15000"/>
            </a:spcAft>
            <a:buChar char="•"/>
          </a:pPr>
          <a:r>
            <a:rPr lang="en-US" b="1" kern="1200" baseline="0" dirty="0"/>
            <a:t>April 13</a:t>
          </a:r>
          <a:endParaRPr lang="en-US" sz="1400" b="1" kern="1200" dirty="0">
            <a:solidFill>
              <a:srgbClr val="FFFFFF"/>
            </a:solidFill>
          </a:endParaRPr>
        </a:p>
      </dsp:txBody>
      <dsp:txXfrm>
        <a:off x="4659244" y="879017"/>
        <a:ext cx="1529444" cy="1622800"/>
      </dsp:txXfrm>
    </dsp:sp>
    <dsp:sp modelId="{42AFF230-88DF-4C02-9DFD-E512DD9FEC0C}">
      <dsp:nvSpPr>
        <dsp:cNvPr id="0" name=""/>
        <dsp:cNvSpPr/>
      </dsp:nvSpPr>
      <dsp:spPr>
        <a:xfrm>
          <a:off x="0" y="2907518"/>
          <a:ext cx="6188689" cy="16228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45D3-500F-4C40-8ECB-0299CDD7EFCB}">
      <dsp:nvSpPr>
        <dsp:cNvPr id="0" name=""/>
        <dsp:cNvSpPr/>
      </dsp:nvSpPr>
      <dsp:spPr>
        <a:xfrm>
          <a:off x="490897" y="3272648"/>
          <a:ext cx="892540" cy="892540"/>
        </a:xfrm>
        <a:prstGeom prst="rect">
          <a:avLst/>
        </a:prstGeom>
        <a:blipFill rotWithShape="1">
          <a:blip xmlns:r="http://schemas.openxmlformats.org/officeDocument/2006/relationships" r:embed="rId2"/>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B7BFD-92BD-4B87-87F7-D3BA57941123}">
      <dsp:nvSpPr>
        <dsp:cNvPr id="0" name=""/>
        <dsp:cNvSpPr/>
      </dsp:nvSpPr>
      <dsp:spPr>
        <a:xfrm>
          <a:off x="1874334" y="2907518"/>
          <a:ext cx="2784910"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1111250">
            <a:lnSpc>
              <a:spcPct val="100000"/>
            </a:lnSpc>
            <a:spcBef>
              <a:spcPct val="0"/>
            </a:spcBef>
            <a:spcAft>
              <a:spcPct val="35000"/>
            </a:spcAft>
            <a:buNone/>
          </a:pPr>
          <a:r>
            <a:rPr lang="en-US" sz="2500" b="1" kern="1200" dirty="0">
              <a:solidFill>
                <a:schemeClr val="tx1"/>
              </a:solidFill>
            </a:rPr>
            <a:t>Module 11 – No Class</a:t>
          </a:r>
        </a:p>
      </dsp:txBody>
      <dsp:txXfrm>
        <a:off x="1874334" y="2907518"/>
        <a:ext cx="2784910" cy="1622800"/>
      </dsp:txXfrm>
    </dsp:sp>
    <dsp:sp modelId="{D7403526-E79C-4151-8329-71C48F0D79B1}">
      <dsp:nvSpPr>
        <dsp:cNvPr id="0" name=""/>
        <dsp:cNvSpPr/>
      </dsp:nvSpPr>
      <dsp:spPr>
        <a:xfrm>
          <a:off x="4659244" y="2907518"/>
          <a:ext cx="1529444"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666750">
            <a:lnSpc>
              <a:spcPct val="100000"/>
            </a:lnSpc>
            <a:spcBef>
              <a:spcPct val="0"/>
            </a:spcBef>
            <a:spcAft>
              <a:spcPct val="35000"/>
            </a:spcAft>
            <a:buNone/>
          </a:pPr>
          <a:r>
            <a:rPr lang="en-US" sz="1500" b="0" kern="1200" dirty="0"/>
            <a:t>Structured Written Reflection #3 </a:t>
          </a:r>
        </a:p>
        <a:p>
          <a:pPr marL="114300" lvl="1" indent="-114300" algn="l" defTabSz="666750">
            <a:lnSpc>
              <a:spcPct val="90000"/>
            </a:lnSpc>
            <a:spcBef>
              <a:spcPct val="0"/>
            </a:spcBef>
            <a:spcAft>
              <a:spcPct val="15000"/>
            </a:spcAft>
            <a:buChar char="•"/>
          </a:pPr>
          <a:r>
            <a:rPr lang="en-US" sz="1500" b="1" kern="1200" dirty="0"/>
            <a:t>April 10</a:t>
          </a:r>
        </a:p>
      </dsp:txBody>
      <dsp:txXfrm>
        <a:off x="4659244" y="2907518"/>
        <a:ext cx="1529444" cy="1622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3/30/2022</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3/30/2022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C43C7F-1E8F-C047-99DA-3FF9ACDC54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36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2</a:t>
            </a:fld>
            <a:endParaRPr lang="en-US" dirty="0"/>
          </a:p>
        </p:txBody>
      </p:sp>
    </p:spTree>
    <p:extLst>
      <p:ext uri="{BB962C8B-B14F-4D97-AF65-F5344CB8AC3E}">
        <p14:creationId xmlns:p14="http://schemas.microsoft.com/office/powerpoint/2010/main" val="23667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085850" algn="l"/>
              </a:tabLst>
            </a:pP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51D337-7833-4516-979C-67BBF84AACD7}" type="slidenum">
              <a:rPr lang="en-US" smtClean="0"/>
              <a:t>10</a:t>
            </a:fld>
            <a:endParaRPr lang="en-US" dirty="0"/>
          </a:p>
        </p:txBody>
      </p:sp>
    </p:spTree>
    <p:extLst>
      <p:ext uri="{BB962C8B-B14F-4D97-AF65-F5344CB8AC3E}">
        <p14:creationId xmlns:p14="http://schemas.microsoft.com/office/powerpoint/2010/main" val="121151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085850" algn="l"/>
              </a:tabLst>
            </a:pP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51D337-7833-4516-979C-67BBF84AACD7}" type="slidenum">
              <a:rPr lang="en-US" smtClean="0"/>
              <a:t>11</a:t>
            </a:fld>
            <a:endParaRPr lang="en-US" dirty="0"/>
          </a:p>
        </p:txBody>
      </p:sp>
    </p:spTree>
    <p:extLst>
      <p:ext uri="{BB962C8B-B14F-4D97-AF65-F5344CB8AC3E}">
        <p14:creationId xmlns:p14="http://schemas.microsoft.com/office/powerpoint/2010/main" val="238473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0M03</a:t>
            </a:r>
          </a:p>
        </p:txBody>
      </p:sp>
      <p:sp>
        <p:nvSpPr>
          <p:cNvPr id="4" name="Slide Number Placeholder 3"/>
          <p:cNvSpPr>
            <a:spLocks noGrp="1"/>
          </p:cNvSpPr>
          <p:nvPr>
            <p:ph type="sldNum" sz="quarter" idx="5"/>
          </p:nvPr>
        </p:nvSpPr>
        <p:spPr/>
        <p:txBody>
          <a:bodyPr/>
          <a:lstStyle/>
          <a:p>
            <a:fld id="{4E0E9021-4777-4007-819B-E02D230442AE}" type="slidenum">
              <a:rPr lang="en-US" smtClean="0"/>
              <a:t>16</a:t>
            </a:fld>
            <a:endParaRPr lang="en-US" dirty="0"/>
          </a:p>
        </p:txBody>
      </p:sp>
    </p:spTree>
    <p:extLst>
      <p:ext uri="{BB962C8B-B14F-4D97-AF65-F5344CB8AC3E}">
        <p14:creationId xmlns:p14="http://schemas.microsoft.com/office/powerpoint/2010/main" val="223526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E9021-4777-4007-819B-E02D230442AE}" type="slidenum">
              <a:rPr lang="en-US" smtClean="0"/>
              <a:t>17</a:t>
            </a:fld>
            <a:endParaRPr lang="en-US" dirty="0"/>
          </a:p>
        </p:txBody>
      </p:sp>
    </p:spTree>
    <p:extLst>
      <p:ext uri="{BB962C8B-B14F-4D97-AF65-F5344CB8AC3E}">
        <p14:creationId xmlns:p14="http://schemas.microsoft.com/office/powerpoint/2010/main" val="240480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543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00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741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25D3F068-AC03-4FD0-8144-B8954B670878}"/>
              </a:ext>
            </a:extLst>
          </p:cNvPr>
          <p:cNvSpPr>
            <a:spLocks noGrp="1"/>
          </p:cNvSpPr>
          <p:nvPr>
            <p:ph type="dt" sz="half" idx="10"/>
          </p:nvPr>
        </p:nvSpPr>
        <p:spPr/>
        <p:txBody>
          <a:bodyPr/>
          <a:lstStyle/>
          <a:p>
            <a:r>
              <a:rPr lang="en-US" dirty="0"/>
              <a:t>Sunday, January 31, 20XX</a:t>
            </a:r>
          </a:p>
        </p:txBody>
      </p:sp>
      <p:sp>
        <p:nvSpPr>
          <p:cNvPr id="9" name="Footer Placeholder 8">
            <a:extLst>
              <a:ext uri="{FF2B5EF4-FFF2-40B4-BE49-F238E27FC236}">
                <a16:creationId xmlns:a16="http://schemas.microsoft.com/office/drawing/2014/main" id="{87B6C63E-66B4-4FDA-AF8E-90866615CDCA}"/>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F3449E5A-98CB-4721-94D7-6D73798F92C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8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6"/>
          <p:cNvSpPr/>
          <p:nvPr userDrawn="1"/>
        </p:nvSpPr>
        <p:spPr>
          <a:xfrm>
            <a:off x="0" y="493326"/>
            <a:ext cx="12192000" cy="1931314"/>
          </a:xfrm>
          <a:prstGeom prst="rect">
            <a:avLst/>
          </a:prstGeom>
          <a:solidFill>
            <a:srgbClr val="10859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973371" y="741548"/>
            <a:ext cx="9004141" cy="861241"/>
          </a:xfrm>
        </p:spPr>
        <p:txBody>
          <a:bodyPr bIns="9144">
            <a:noAutofit/>
          </a:bodyPr>
          <a:lstStyle>
            <a:lvl1pPr algn="l">
              <a:defRPr sz="4800">
                <a:solidFill>
                  <a:schemeClr val="bg1"/>
                </a:solidFill>
              </a:defRPr>
            </a:lvl1pPr>
          </a:lstStyle>
          <a:p>
            <a:r>
              <a:rPr lang="en-US" dirty="0"/>
              <a:t>Collaborative Literacy</a:t>
            </a:r>
          </a:p>
        </p:txBody>
      </p:sp>
      <p:pic>
        <p:nvPicPr>
          <p:cNvPr id="8" name="Picture 7" descr="CCC_logo_notag_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047" y="723927"/>
            <a:ext cx="1904656" cy="1469797"/>
          </a:xfrm>
          <a:prstGeom prst="rect">
            <a:avLst/>
          </a:prstGeom>
        </p:spPr>
      </p:pic>
      <p:sp>
        <p:nvSpPr>
          <p:cNvPr id="9" name="Text Placeholder 22"/>
          <p:cNvSpPr>
            <a:spLocks noGrp="1"/>
          </p:cNvSpPr>
          <p:nvPr>
            <p:ph type="body" sz="quarter" idx="10" hasCustomPrompt="1"/>
          </p:nvPr>
        </p:nvSpPr>
        <p:spPr>
          <a:xfrm>
            <a:off x="2638610" y="1570317"/>
            <a:ext cx="7640189" cy="507951"/>
          </a:xfrm>
          <a:ln>
            <a:noFill/>
          </a:ln>
        </p:spPr>
        <p:txBody>
          <a:bodyPr tIns="9144">
            <a:noAutofit/>
          </a:bodyPr>
          <a:lstStyle>
            <a:lvl1pPr marL="0" indent="0">
              <a:buNone/>
              <a:defRPr sz="2800" b="1">
                <a:solidFill>
                  <a:srgbClr val="FDB913"/>
                </a:solidFill>
              </a:defRPr>
            </a:lvl1pPr>
          </a:lstStyle>
          <a:p>
            <a:pPr lvl="0"/>
            <a:r>
              <a:rPr lang="en-US" dirty="0"/>
              <a:t>Add Program Name Here</a:t>
            </a:r>
          </a:p>
        </p:txBody>
      </p:sp>
      <p:sp>
        <p:nvSpPr>
          <p:cNvPr id="11" name="Picture Placeholder 10"/>
          <p:cNvSpPr>
            <a:spLocks noGrp="1"/>
          </p:cNvSpPr>
          <p:nvPr>
            <p:ph type="pic" sz="quarter" idx="11"/>
          </p:nvPr>
        </p:nvSpPr>
        <p:spPr>
          <a:xfrm>
            <a:off x="0"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12" name="Picture Placeholder 10"/>
          <p:cNvSpPr>
            <a:spLocks noGrp="1"/>
          </p:cNvSpPr>
          <p:nvPr>
            <p:ph type="pic" sz="quarter" idx="12"/>
          </p:nvPr>
        </p:nvSpPr>
        <p:spPr>
          <a:xfrm>
            <a:off x="4128137"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13" name="Picture Placeholder 10"/>
          <p:cNvSpPr>
            <a:spLocks noGrp="1"/>
          </p:cNvSpPr>
          <p:nvPr>
            <p:ph type="pic" sz="quarter" idx="13"/>
          </p:nvPr>
        </p:nvSpPr>
        <p:spPr>
          <a:xfrm>
            <a:off x="8246533"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pic>
        <p:nvPicPr>
          <p:cNvPr id="16" name="Picture 15" descr="CCC_logo_wtag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048" y="5535501"/>
            <a:ext cx="2947840" cy="909208"/>
          </a:xfrm>
          <a:prstGeom prst="rect">
            <a:avLst/>
          </a:prstGeom>
        </p:spPr>
      </p:pic>
    </p:spTree>
    <p:extLst>
      <p:ext uri="{BB962C8B-B14F-4D97-AF65-F5344CB8AC3E}">
        <p14:creationId xmlns:p14="http://schemas.microsoft.com/office/powerpoint/2010/main" val="175974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3 Colored Boxes ">
    <p:spTree>
      <p:nvGrpSpPr>
        <p:cNvPr id="1" name=""/>
        <p:cNvGrpSpPr/>
        <p:nvPr/>
      </p:nvGrpSpPr>
      <p:grpSpPr>
        <a:xfrm>
          <a:off x="0" y="0"/>
          <a:ext cx="0" cy="0"/>
          <a:chOff x="0" y="0"/>
          <a:chExt cx="0" cy="0"/>
        </a:xfrm>
      </p:grpSpPr>
      <p:sp>
        <p:nvSpPr>
          <p:cNvPr id="3" name="Rectangle 2"/>
          <p:cNvSpPr/>
          <p:nvPr userDrawn="1"/>
        </p:nvSpPr>
        <p:spPr>
          <a:xfrm>
            <a:off x="-1488" y="5714998"/>
            <a:ext cx="12193488" cy="1143002"/>
          </a:xfrm>
          <a:prstGeom prst="rect">
            <a:avLst/>
          </a:prstGeom>
          <a:solidFill>
            <a:srgbClr val="30167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a:ln>
                <a:noFill/>
              </a:ln>
              <a:solidFill>
                <a:srgbClr val="301672"/>
              </a:solidFill>
            </a:endParaRPr>
          </a:p>
        </p:txBody>
      </p:sp>
      <p:sp>
        <p:nvSpPr>
          <p:cNvPr id="11" name="Text Placeholder 6"/>
          <p:cNvSpPr>
            <a:spLocks noGrp="1"/>
          </p:cNvSpPr>
          <p:nvPr>
            <p:ph type="body" sz="quarter" idx="11" hasCustomPrompt="1"/>
          </p:nvPr>
        </p:nvSpPr>
        <p:spPr>
          <a:xfrm>
            <a:off x="609600" y="1602285"/>
            <a:ext cx="5398912" cy="1798637"/>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4" name="Text Placeholder 6"/>
          <p:cNvSpPr>
            <a:spLocks noGrp="1"/>
          </p:cNvSpPr>
          <p:nvPr>
            <p:ph type="body" sz="quarter" idx="15" hasCustomPrompt="1"/>
          </p:nvPr>
        </p:nvSpPr>
        <p:spPr>
          <a:xfrm>
            <a:off x="609600" y="3509739"/>
            <a:ext cx="5398912" cy="1798637"/>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Text Placeholder 6"/>
          <p:cNvSpPr>
            <a:spLocks noGrp="1"/>
          </p:cNvSpPr>
          <p:nvPr>
            <p:ph type="body" sz="quarter" idx="12" hasCustomPrompt="1"/>
          </p:nvPr>
        </p:nvSpPr>
        <p:spPr>
          <a:xfrm>
            <a:off x="6183488" y="1602285"/>
            <a:ext cx="5398912" cy="3706091"/>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
        <p:nvSpPr>
          <p:cNvPr id="2" name="Title 1"/>
          <p:cNvSpPr>
            <a:spLocks noGrp="1"/>
          </p:cNvSpPr>
          <p:nvPr>
            <p:ph type="title" hasCustomPrompt="1"/>
          </p:nvPr>
        </p:nvSpPr>
        <p:spPr>
          <a:xfrm>
            <a:off x="-1488" y="314360"/>
            <a:ext cx="7218949" cy="960733"/>
          </a:xfrm>
          <a:solidFill>
            <a:srgbClr val="EF4123"/>
          </a:solidFill>
        </p:spPr>
        <p:txBody>
          <a:bodyPr>
            <a:noAutofit/>
          </a:bodyPr>
          <a:lstStyle>
            <a:lvl1pPr>
              <a:defRPr sz="3600">
                <a:solidFill>
                  <a:schemeClr val="bg1"/>
                </a:solidFill>
              </a:defRPr>
            </a:lvl1pPr>
          </a:lstStyle>
          <a:p>
            <a:r>
              <a:rPr lang="en-US" dirty="0"/>
              <a:t>Headline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4499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ransitional Question 4">
    <p:bg>
      <p:bgPr>
        <a:solidFill>
          <a:srgbClr val="FDB913"/>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301672"/>
                </a:solidFill>
              </a:defRPr>
            </a:lvl1pPr>
          </a:lstStyle>
          <a:p>
            <a:pPr lvl="0"/>
            <a:r>
              <a:rPr lang="en-US" dirty="0"/>
              <a:t>Text Here</a:t>
            </a:r>
          </a:p>
        </p:txBody>
      </p:sp>
    </p:spTree>
    <p:extLst>
      <p:ext uri="{BB962C8B-B14F-4D97-AF65-F5344CB8AC3E}">
        <p14:creationId xmlns:p14="http://schemas.microsoft.com/office/powerpoint/2010/main" val="105388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3993445" y="262404"/>
            <a:ext cx="8198556" cy="1312037"/>
          </a:xfrm>
          <a:prstGeom prst="rect">
            <a:avLst/>
          </a:prstGeom>
          <a:solidFill>
            <a:srgbClr val="EF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5" name="Title 1"/>
          <p:cNvSpPr>
            <a:spLocks noGrp="1"/>
          </p:cNvSpPr>
          <p:nvPr>
            <p:ph type="ctrTitle" hasCustomPrompt="1"/>
          </p:nvPr>
        </p:nvSpPr>
        <p:spPr>
          <a:xfrm>
            <a:off x="4242262" y="282531"/>
            <a:ext cx="7982599" cy="861241"/>
          </a:xfrm>
        </p:spPr>
        <p:txBody>
          <a:bodyPr bIns="9144">
            <a:noAutofit/>
          </a:bodyPr>
          <a:lstStyle>
            <a:lvl1pPr algn="l">
              <a:defRPr sz="3400">
                <a:solidFill>
                  <a:schemeClr val="bg1"/>
                </a:solidFill>
              </a:defRPr>
            </a:lvl1pPr>
          </a:lstStyle>
          <a:p>
            <a:r>
              <a:rPr lang="en-US" dirty="0"/>
              <a:t>CCC Collaborative Literacy</a:t>
            </a:r>
          </a:p>
        </p:txBody>
      </p:sp>
      <p:sp>
        <p:nvSpPr>
          <p:cNvPr id="23" name="Text Placeholder 22"/>
          <p:cNvSpPr>
            <a:spLocks noGrp="1"/>
          </p:cNvSpPr>
          <p:nvPr userDrawn="1">
            <p:ph type="body" sz="quarter" idx="10" hasCustomPrompt="1"/>
          </p:nvPr>
        </p:nvSpPr>
        <p:spPr>
          <a:xfrm>
            <a:off x="4242262" y="1018138"/>
            <a:ext cx="7640189" cy="384007"/>
          </a:xfrm>
          <a:ln>
            <a:noFill/>
          </a:ln>
        </p:spPr>
        <p:txBody>
          <a:bodyPr tIns="9144">
            <a:normAutofit/>
          </a:bodyPr>
          <a:lstStyle>
            <a:lvl1pPr marL="0" indent="0">
              <a:buNone/>
              <a:defRPr sz="2000" b="1">
                <a:solidFill>
                  <a:srgbClr val="FDB913"/>
                </a:solidFill>
              </a:defRPr>
            </a:lvl1pPr>
          </a:lstStyle>
          <a:p>
            <a:pPr lvl="0"/>
            <a:r>
              <a:rPr lang="en-US" dirty="0"/>
              <a:t>Add Program Name Here</a:t>
            </a:r>
          </a:p>
        </p:txBody>
      </p:sp>
      <p:sp>
        <p:nvSpPr>
          <p:cNvPr id="9" name="Round Same Side Corner Rectangle 8"/>
          <p:cNvSpPr/>
          <p:nvPr userDrawn="1"/>
        </p:nvSpPr>
        <p:spPr>
          <a:xfrm rot="16200000">
            <a:off x="1458052" y="-831811"/>
            <a:ext cx="1312035" cy="3500461"/>
          </a:xfrm>
          <a:prstGeom prst="round2SameRect">
            <a:avLst>
              <a:gd name="adj1" fmla="val 48093"/>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Placeholder 7" descr="CCC_logo_notag_RGB.png"/>
          <p:cNvPicPr>
            <a:picLocks noChangeAspect="1"/>
          </p:cNvPicPr>
          <p:nvPr userDrawn="1"/>
        </p:nvPicPr>
        <p:blipFill>
          <a:blip r:embed="rId3">
            <a:extLst>
              <a:ext uri="{28A0092B-C50C-407E-A947-70E740481C1C}">
                <a14:useLocalDpi xmlns:a14="http://schemas.microsoft.com/office/drawing/2010/main" val="0"/>
              </a:ext>
            </a:extLst>
          </a:blip>
          <a:srcRect t="-4761" b="-4761"/>
          <a:stretch>
            <a:fillRect/>
          </a:stretch>
        </p:blipFill>
        <p:spPr>
          <a:xfrm>
            <a:off x="705557" y="528087"/>
            <a:ext cx="2935111" cy="770362"/>
          </a:xfrm>
          <a:prstGeom prst="rect">
            <a:avLst/>
          </a:prstGeom>
        </p:spPr>
      </p:pic>
    </p:spTree>
    <p:extLst>
      <p:ext uri="{BB962C8B-B14F-4D97-AF65-F5344CB8AC3E}">
        <p14:creationId xmlns:p14="http://schemas.microsoft.com/office/powerpoint/2010/main" val="117544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4026305" y="5236571"/>
            <a:ext cx="8198556" cy="1312037"/>
          </a:xfrm>
          <a:prstGeom prst="rect">
            <a:avLst/>
          </a:prstGeom>
          <a:solidFill>
            <a:srgbClr val="EF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6" name="Text Placeholder 22"/>
          <p:cNvSpPr>
            <a:spLocks noGrp="1"/>
          </p:cNvSpPr>
          <p:nvPr>
            <p:ph type="body" sz="quarter" idx="11" hasCustomPrompt="1"/>
          </p:nvPr>
        </p:nvSpPr>
        <p:spPr>
          <a:xfrm>
            <a:off x="4275122" y="5992305"/>
            <a:ext cx="7640189" cy="384007"/>
          </a:xfrm>
          <a:ln>
            <a:noFill/>
          </a:ln>
        </p:spPr>
        <p:txBody>
          <a:bodyPr tIns="9144">
            <a:normAutofit/>
          </a:bodyPr>
          <a:lstStyle>
            <a:lvl1pPr marL="0" indent="0">
              <a:buNone/>
              <a:defRPr sz="2000" b="1">
                <a:solidFill>
                  <a:srgbClr val="FDB913"/>
                </a:solidFill>
              </a:defRPr>
            </a:lvl1pPr>
          </a:lstStyle>
          <a:p>
            <a:pPr lvl="0"/>
            <a:r>
              <a:rPr lang="en-US" dirty="0"/>
              <a:t>Add Program Name Here</a:t>
            </a:r>
          </a:p>
        </p:txBody>
      </p:sp>
      <p:sp>
        <p:nvSpPr>
          <p:cNvPr id="17" name="Round Same Side Corner Rectangle 16"/>
          <p:cNvSpPr/>
          <p:nvPr userDrawn="1"/>
        </p:nvSpPr>
        <p:spPr>
          <a:xfrm rot="16200000">
            <a:off x="1490912" y="4142357"/>
            <a:ext cx="1312035" cy="3500461"/>
          </a:xfrm>
          <a:prstGeom prst="round2SameRect">
            <a:avLst>
              <a:gd name="adj1" fmla="val 48093"/>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Placeholder 7" descr="CCC_logo_notag_RGB.png"/>
          <p:cNvPicPr>
            <a:picLocks noChangeAspect="1"/>
          </p:cNvPicPr>
          <p:nvPr userDrawn="1"/>
        </p:nvPicPr>
        <p:blipFill>
          <a:blip r:embed="rId3">
            <a:extLst>
              <a:ext uri="{28A0092B-C50C-407E-A947-70E740481C1C}">
                <a14:useLocalDpi xmlns:a14="http://schemas.microsoft.com/office/drawing/2010/main" val="0"/>
              </a:ext>
            </a:extLst>
          </a:blip>
          <a:srcRect t="-4761" b="-4761"/>
          <a:stretch>
            <a:fillRect/>
          </a:stretch>
        </p:blipFill>
        <p:spPr>
          <a:xfrm>
            <a:off x="738417" y="5502254"/>
            <a:ext cx="2935111" cy="770362"/>
          </a:xfrm>
          <a:prstGeom prst="rect">
            <a:avLst/>
          </a:prstGeom>
        </p:spPr>
      </p:pic>
      <p:sp>
        <p:nvSpPr>
          <p:cNvPr id="2" name="Title 1"/>
          <p:cNvSpPr>
            <a:spLocks noGrp="1"/>
          </p:cNvSpPr>
          <p:nvPr>
            <p:ph type="title" hasCustomPrompt="1"/>
          </p:nvPr>
        </p:nvSpPr>
        <p:spPr>
          <a:xfrm>
            <a:off x="4275120" y="5236571"/>
            <a:ext cx="7916880" cy="861241"/>
          </a:xfrm>
        </p:spPr>
        <p:txBody>
          <a:bodyPr>
            <a:normAutofit/>
          </a:bodyPr>
          <a:lstStyle>
            <a:lvl1pPr algn="l">
              <a:defRPr sz="3400">
                <a:solidFill>
                  <a:schemeClr val="bg1"/>
                </a:solidFill>
              </a:defRPr>
            </a:lvl1pPr>
          </a:lstStyle>
          <a:p>
            <a:r>
              <a:rPr lang="en-US" dirty="0"/>
              <a:t>CCC Collaborative Literacy</a:t>
            </a:r>
          </a:p>
        </p:txBody>
      </p:sp>
    </p:spTree>
    <p:extLst>
      <p:ext uri="{BB962C8B-B14F-4D97-AF65-F5344CB8AC3E}">
        <p14:creationId xmlns:p14="http://schemas.microsoft.com/office/powerpoint/2010/main" val="267776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aborative Classroom">
    <p:bg>
      <p:bgPr>
        <a:solidFill>
          <a:srgbClr val="301672"/>
        </a:solidFill>
        <a:effectLst/>
      </p:bgPr>
    </p:bg>
    <p:spTree>
      <p:nvGrpSpPr>
        <p:cNvPr id="1" name=""/>
        <p:cNvGrpSpPr/>
        <p:nvPr/>
      </p:nvGrpSpPr>
      <p:grpSpPr>
        <a:xfrm>
          <a:off x="0" y="0"/>
          <a:ext cx="0" cy="0"/>
          <a:chOff x="0" y="0"/>
          <a:chExt cx="0" cy="0"/>
        </a:xfrm>
      </p:grpSpPr>
      <p:sp>
        <p:nvSpPr>
          <p:cNvPr id="8" name="TextBox 7"/>
          <p:cNvSpPr txBox="1"/>
          <p:nvPr userDrawn="1"/>
        </p:nvSpPr>
        <p:spPr>
          <a:xfrm>
            <a:off x="4779374" y="712998"/>
            <a:ext cx="4102277" cy="1323439"/>
          </a:xfrm>
          <a:prstGeom prst="rect">
            <a:avLst/>
          </a:prstGeom>
          <a:noFill/>
        </p:spPr>
        <p:txBody>
          <a:bodyPr wrap="none" rtlCol="0">
            <a:spAutoFit/>
          </a:bodyPr>
          <a:lstStyle/>
          <a:p>
            <a:r>
              <a:rPr lang="en-US" sz="4200" dirty="0">
                <a:solidFill>
                  <a:srgbClr val="EF4123"/>
                </a:solidFill>
                <a:latin typeface="Franklin Gothic Medium"/>
                <a:cs typeface="Franklin Gothic Medium"/>
              </a:rPr>
              <a:t>IS EMPOWERING</a:t>
            </a:r>
          </a:p>
          <a:p>
            <a:endParaRPr lang="en-US" sz="3800" dirty="0">
              <a:solidFill>
                <a:srgbClr val="EF4123"/>
              </a:solidFill>
              <a:latin typeface="Franklin Gothic Medium"/>
              <a:cs typeface="Franklin Gothic Medium"/>
            </a:endParaRPr>
          </a:p>
        </p:txBody>
      </p:sp>
      <p:sp>
        <p:nvSpPr>
          <p:cNvPr id="9" name="TextBox 8"/>
          <p:cNvSpPr txBox="1"/>
          <p:nvPr userDrawn="1"/>
        </p:nvSpPr>
        <p:spPr>
          <a:xfrm>
            <a:off x="1441349" y="1390367"/>
            <a:ext cx="9431745" cy="892552"/>
          </a:xfrm>
          <a:prstGeom prst="rect">
            <a:avLst/>
          </a:prstGeom>
          <a:noFill/>
        </p:spPr>
        <p:txBody>
          <a:bodyPr wrap="square" rtlCol="0">
            <a:spAutoFit/>
          </a:bodyPr>
          <a:lstStyle/>
          <a:p>
            <a:r>
              <a:rPr lang="en-US" sz="5200" b="1" dirty="0">
                <a:solidFill>
                  <a:srgbClr val="009BB0"/>
                </a:solidFill>
                <a:latin typeface="Franklin Gothic Medium"/>
                <a:cs typeface="Franklin Gothic Medium"/>
              </a:rPr>
              <a:t>teachers </a:t>
            </a:r>
            <a:r>
              <a:rPr lang="en-US" sz="5200" b="0" i="1" dirty="0">
                <a:solidFill>
                  <a:srgbClr val="FDB913"/>
                </a:solidFill>
                <a:latin typeface="Franklin Gothic Medium"/>
                <a:cs typeface="Franklin Gothic Medium"/>
              </a:rPr>
              <a:t>to </a:t>
            </a:r>
            <a:r>
              <a:rPr lang="en-US" sz="5200" b="1" i="0" dirty="0">
                <a:solidFill>
                  <a:schemeClr val="bg1"/>
                </a:solidFill>
                <a:latin typeface="Franklin Gothic Medium"/>
                <a:cs typeface="Franklin Gothic Medium"/>
              </a:rPr>
              <a:t>create</a:t>
            </a:r>
            <a:endParaRPr lang="en-US" sz="5200" b="0" i="0" dirty="0">
              <a:solidFill>
                <a:srgbClr val="EF4123"/>
              </a:solidFill>
              <a:latin typeface="Rockwell"/>
              <a:cs typeface="Rockwell"/>
            </a:endParaRPr>
          </a:p>
        </p:txBody>
      </p:sp>
      <p:sp>
        <p:nvSpPr>
          <p:cNvPr id="10" name="TextBox 9"/>
          <p:cNvSpPr txBox="1"/>
          <p:nvPr userDrawn="1"/>
        </p:nvSpPr>
        <p:spPr>
          <a:xfrm>
            <a:off x="1441350" y="2248592"/>
            <a:ext cx="8899588" cy="861774"/>
          </a:xfrm>
          <a:prstGeom prst="rect">
            <a:avLst/>
          </a:prstGeom>
          <a:noFill/>
        </p:spPr>
        <p:txBody>
          <a:bodyPr wrap="square" rtlCol="0">
            <a:spAutoFit/>
          </a:bodyPr>
          <a:lstStyle/>
          <a:p>
            <a:r>
              <a:rPr lang="en-US" sz="5000" b="0" i="0" dirty="0">
                <a:solidFill>
                  <a:srgbClr val="B8B615"/>
                </a:solidFill>
                <a:latin typeface="Franklin Gothic Medium"/>
                <a:cs typeface="Franklin Gothic Medium"/>
              </a:rPr>
              <a:t>COLLABORATIVE</a:t>
            </a:r>
          </a:p>
        </p:txBody>
      </p:sp>
      <p:sp>
        <p:nvSpPr>
          <p:cNvPr id="11" name="TextBox 10"/>
          <p:cNvSpPr txBox="1"/>
          <p:nvPr userDrawn="1"/>
        </p:nvSpPr>
        <p:spPr>
          <a:xfrm>
            <a:off x="1441350" y="3015179"/>
            <a:ext cx="8899588" cy="923330"/>
          </a:xfrm>
          <a:prstGeom prst="rect">
            <a:avLst/>
          </a:prstGeom>
          <a:noFill/>
        </p:spPr>
        <p:txBody>
          <a:bodyPr wrap="square" rtlCol="0">
            <a:spAutoFit/>
          </a:bodyPr>
          <a:lstStyle/>
          <a:p>
            <a:r>
              <a:rPr lang="en-US" sz="4800" b="0" i="0" dirty="0">
                <a:solidFill>
                  <a:srgbClr val="B8B615"/>
                </a:solidFill>
                <a:latin typeface="Franklin Gothic Medium"/>
                <a:cs typeface="Franklin Gothic Medium"/>
              </a:rPr>
              <a:t>CLASSROOMS</a:t>
            </a:r>
            <a:r>
              <a:rPr lang="en-US" sz="4000" b="1" i="0" dirty="0">
                <a:solidFill>
                  <a:srgbClr val="B8B615"/>
                </a:solidFill>
                <a:latin typeface="Franklin Gothic Medium"/>
                <a:cs typeface="Franklin Gothic Medium"/>
              </a:rPr>
              <a:t> </a:t>
            </a:r>
            <a:r>
              <a:rPr lang="en-US" sz="5200" b="0" i="1" dirty="0">
                <a:solidFill>
                  <a:srgbClr val="FDB913"/>
                </a:solidFill>
                <a:latin typeface="Franklin Gothic Medium"/>
                <a:cs typeface="Franklin Gothic Medium"/>
              </a:rPr>
              <a:t>that</a:t>
            </a:r>
            <a:endParaRPr lang="en-US" sz="5200" b="1" i="0" dirty="0">
              <a:solidFill>
                <a:srgbClr val="B8B615"/>
              </a:solidFill>
              <a:latin typeface="Franklin Gothic Medium"/>
              <a:cs typeface="Franklin Gothic Medium"/>
            </a:endParaRPr>
          </a:p>
        </p:txBody>
      </p:sp>
      <p:sp>
        <p:nvSpPr>
          <p:cNvPr id="12" name="TextBox 11"/>
          <p:cNvSpPr txBox="1"/>
          <p:nvPr userDrawn="1"/>
        </p:nvSpPr>
        <p:spPr>
          <a:xfrm>
            <a:off x="1441350" y="3772520"/>
            <a:ext cx="8899588" cy="892552"/>
          </a:xfrm>
          <a:prstGeom prst="rect">
            <a:avLst/>
          </a:prstGeom>
          <a:noFill/>
        </p:spPr>
        <p:txBody>
          <a:bodyPr wrap="square" rtlCol="0">
            <a:spAutoFit/>
          </a:bodyPr>
          <a:lstStyle/>
          <a:p>
            <a:r>
              <a:rPr lang="en-US" sz="4200" b="0" dirty="0">
                <a:solidFill>
                  <a:schemeClr val="accent4"/>
                </a:solidFill>
                <a:latin typeface="Franklin Gothic Medium"/>
                <a:cs typeface="Franklin Gothic Medium"/>
              </a:rPr>
              <a:t>INSPIRE</a:t>
            </a:r>
            <a:r>
              <a:rPr lang="en-US" sz="4800" b="1" dirty="0">
                <a:solidFill>
                  <a:srgbClr val="009BB0"/>
                </a:solidFill>
                <a:latin typeface="Franklin Gothic Medium"/>
                <a:cs typeface="Franklin Gothic Medium"/>
              </a:rPr>
              <a:t> </a:t>
            </a:r>
            <a:r>
              <a:rPr lang="en-US" sz="5200" b="1" dirty="0">
                <a:solidFill>
                  <a:schemeClr val="accent1"/>
                </a:solidFill>
                <a:latin typeface="Franklin Gothic Medium"/>
                <a:cs typeface="Franklin Gothic Medium"/>
              </a:rPr>
              <a:t>students.</a:t>
            </a:r>
            <a:endParaRPr lang="en-US" sz="5200" dirty="0">
              <a:solidFill>
                <a:schemeClr val="accent1"/>
              </a:solidFill>
              <a:latin typeface="Franklin Gothic Medium"/>
              <a:cs typeface="Franklin Gothic Medium"/>
            </a:endParaRPr>
          </a:p>
        </p:txBody>
      </p:sp>
      <p:pic>
        <p:nvPicPr>
          <p:cNvPr id="14" name="Picture 13" descr="CCC_logo_notag_REV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850" y="664126"/>
            <a:ext cx="3078609" cy="731170"/>
          </a:xfrm>
          <a:prstGeom prst="rect">
            <a:avLst/>
          </a:prstGeom>
        </p:spPr>
      </p:pic>
      <p:pic>
        <p:nvPicPr>
          <p:cNvPr id="15" name="Picture 14" descr="penci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629" y="5135283"/>
            <a:ext cx="6157223" cy="805607"/>
          </a:xfrm>
          <a:prstGeom prst="rect">
            <a:avLst/>
          </a:prstGeom>
        </p:spPr>
      </p:pic>
      <p:pic>
        <p:nvPicPr>
          <p:cNvPr id="17" name="Picture 16" descr="MM3e_texture_k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68702" y="3667126"/>
            <a:ext cx="2702391" cy="2803731"/>
          </a:xfrm>
          <a:prstGeom prst="rect">
            <a:avLst/>
          </a:prstGeom>
        </p:spPr>
      </p:pic>
    </p:spTree>
    <p:extLst>
      <p:ext uri="{BB962C8B-B14F-4D97-AF65-F5344CB8AC3E}">
        <p14:creationId xmlns:p14="http://schemas.microsoft.com/office/powerpoint/2010/main" val="238847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378-76E3-4346-B854-00A737D0EDCB}"/>
              </a:ext>
            </a:extLst>
          </p:cNvPr>
          <p:cNvSpPr>
            <a:spLocks noGrp="1"/>
          </p:cNvSpPr>
          <p:nvPr>
            <p:ph type="title"/>
          </p:nvPr>
        </p:nvSpPr>
        <p:spPr>
          <a:xfrm>
            <a:off x="720000" y="619200"/>
            <a:ext cx="6833739" cy="1477328"/>
          </a:xfrm>
        </p:spPr>
        <p:txBody>
          <a:bodyPr anchor="ctr"/>
          <a:lstStyle/>
          <a:p>
            <a:r>
              <a:rPr lang="en-US"/>
              <a:t>Click to edit Master title style</a:t>
            </a:r>
          </a:p>
        </p:txBody>
      </p:sp>
      <p:sp>
        <p:nvSpPr>
          <p:cNvPr id="11" name="Text Placeholder 5">
            <a:extLst>
              <a:ext uri="{FF2B5EF4-FFF2-40B4-BE49-F238E27FC236}">
                <a16:creationId xmlns:a16="http://schemas.microsoft.com/office/drawing/2014/main" id="{99F96B64-408E-4B4D-A5D3-7186AABF86A2}"/>
              </a:ext>
            </a:extLst>
          </p:cNvPr>
          <p:cNvSpPr>
            <a:spLocks noGrp="1"/>
          </p:cNvSpPr>
          <p:nvPr>
            <p:ph type="body" sz="quarter" idx="14"/>
          </p:nvPr>
        </p:nvSpPr>
        <p:spPr>
          <a:xfrm>
            <a:off x="719999" y="2541599"/>
            <a:ext cx="4981575" cy="3557359"/>
          </a:xfrm>
        </p:spPr>
        <p:txBody>
          <a:bodyPr/>
          <a:lstStyle>
            <a:lvl1pPr marL="0" indent="0">
              <a:buNone/>
              <a:defRPr lang="en-US" sz="2000" kern="1200" spc="20" baseline="0" dirty="0" smtClean="0">
                <a:solidFill>
                  <a:schemeClr val="tx1">
                    <a:alpha val="58000"/>
                  </a:schemeClr>
                </a:solidFill>
                <a:latin typeface="+mn-lt"/>
                <a:ea typeface="+mn-ea"/>
                <a:cs typeface="+mn-cs"/>
              </a:defRPr>
            </a:lvl1pPr>
          </a:lstStyle>
          <a:p>
            <a:pPr lvl="0"/>
            <a:r>
              <a:rPr lang="en-US"/>
              <a:t>Click to edit Master text styles</a:t>
            </a:r>
          </a:p>
        </p:txBody>
      </p:sp>
      <p:sp>
        <p:nvSpPr>
          <p:cNvPr id="7" name="Date Placeholder 1">
            <a:extLst>
              <a:ext uri="{FF2B5EF4-FFF2-40B4-BE49-F238E27FC236}">
                <a16:creationId xmlns:a16="http://schemas.microsoft.com/office/drawing/2014/main" id="{CB2113D8-516C-44EB-BC6F-C95BD93979C1}"/>
              </a:ext>
            </a:extLst>
          </p:cNvPr>
          <p:cNvSpPr>
            <a:spLocks noGrp="1"/>
          </p:cNvSpPr>
          <p:nvPr>
            <p:ph type="dt" sz="half" idx="15"/>
          </p:nvPr>
        </p:nvSpPr>
        <p:spPr>
          <a:xfrm>
            <a:off x="710065" y="6138000"/>
            <a:ext cx="2130425" cy="720000"/>
          </a:xfrm>
        </p:spPr>
        <p:txBody>
          <a:bodyPr/>
          <a:lstStyle/>
          <a:p>
            <a:r>
              <a:rPr lang="en-US" dirty="0"/>
              <a:t>Sunday, January 31, 20XX</a:t>
            </a:r>
          </a:p>
        </p:txBody>
      </p:sp>
      <p:sp>
        <p:nvSpPr>
          <p:cNvPr id="14" name="Picture Placeholder 13">
            <a:extLst>
              <a:ext uri="{FF2B5EF4-FFF2-40B4-BE49-F238E27FC236}">
                <a16:creationId xmlns:a16="http://schemas.microsoft.com/office/drawing/2014/main" id="{30BC406A-6205-4C7C-BF28-773738799BFF}"/>
              </a:ext>
            </a:extLst>
          </p:cNvPr>
          <p:cNvSpPr>
            <a:spLocks noGrp="1"/>
          </p:cNvSpPr>
          <p:nvPr>
            <p:ph type="pic" sz="quarter" idx="10"/>
          </p:nvPr>
        </p:nvSpPr>
        <p:spPr>
          <a:xfrm>
            <a:off x="7127399" y="0"/>
            <a:ext cx="5064603" cy="2286000"/>
          </a:xfrm>
          <a:custGeom>
            <a:avLst/>
            <a:gdLst>
              <a:gd name="connsiteX0" fmla="*/ 0 w 5064603"/>
              <a:gd name="connsiteY0" fmla="*/ 0 h 2286000"/>
              <a:gd name="connsiteX1" fmla="*/ 5064603 w 5064603"/>
              <a:gd name="connsiteY1" fmla="*/ 0 h 2286000"/>
              <a:gd name="connsiteX2" fmla="*/ 5064603 w 5064603"/>
              <a:gd name="connsiteY2" fmla="*/ 2286000 h 2286000"/>
              <a:gd name="connsiteX3" fmla="*/ 763670 w 5064603"/>
              <a:gd name="connsiteY3" fmla="*/ 2286000 h 2286000"/>
              <a:gd name="connsiteX4" fmla="*/ 761866 w 5064603"/>
              <a:gd name="connsiteY4" fmla="*/ 2261963 h 2286000"/>
              <a:gd name="connsiteX5" fmla="*/ 174723 w 5064603"/>
              <a:gd name="connsiteY5" fmla="*/ 27945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4603" h="2286000">
                <a:moveTo>
                  <a:pt x="0" y="0"/>
                </a:moveTo>
                <a:lnTo>
                  <a:pt x="5064603" y="0"/>
                </a:lnTo>
                <a:lnTo>
                  <a:pt x="5064603" y="2286000"/>
                </a:lnTo>
                <a:lnTo>
                  <a:pt x="763670" y="2286000"/>
                </a:lnTo>
                <a:lnTo>
                  <a:pt x="761866" y="2261963"/>
                </a:lnTo>
                <a:cubicBezTo>
                  <a:pt x="683581" y="1496785"/>
                  <a:pt x="487866" y="835949"/>
                  <a:pt x="174723" y="279455"/>
                </a:cubicBezTo>
                <a:close/>
              </a:path>
            </a:pathLst>
          </a:custGeom>
        </p:spPr>
        <p:txBody>
          <a:bodyPr wrap="square" anchor="ctr">
            <a:noAutofit/>
          </a:bodyPr>
          <a:lstStyle>
            <a:lvl1pPr algn="ctr">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6DACD3-0A0E-4203-948F-CB45AA6A9401}"/>
              </a:ext>
            </a:extLst>
          </p:cNvPr>
          <p:cNvSpPr>
            <a:spLocks noGrp="1"/>
          </p:cNvSpPr>
          <p:nvPr>
            <p:ph type="pic" sz="quarter" idx="11"/>
          </p:nvPr>
        </p:nvSpPr>
        <p:spPr>
          <a:xfrm>
            <a:off x="7729581" y="2286000"/>
            <a:ext cx="4462420" cy="2286000"/>
          </a:xfrm>
          <a:custGeom>
            <a:avLst/>
            <a:gdLst>
              <a:gd name="connsiteX0" fmla="*/ 161487 w 4462420"/>
              <a:gd name="connsiteY0" fmla="*/ 0 h 2286000"/>
              <a:gd name="connsiteX1" fmla="*/ 4462420 w 4462420"/>
              <a:gd name="connsiteY1" fmla="*/ 0 h 2286000"/>
              <a:gd name="connsiteX2" fmla="*/ 4462420 w 4462420"/>
              <a:gd name="connsiteY2" fmla="*/ 2286000 h 2286000"/>
              <a:gd name="connsiteX3" fmla="*/ 0 w 4462420"/>
              <a:gd name="connsiteY3" fmla="*/ 2286000 h 2286000"/>
              <a:gd name="connsiteX4" fmla="*/ 17047 w 4462420"/>
              <a:gd name="connsiteY4" fmla="*/ 2229619 h 2286000"/>
              <a:gd name="connsiteX5" fmla="*/ 198826 w 4462420"/>
              <a:gd name="connsiteY5" fmla="*/ 775922 h 2286000"/>
              <a:gd name="connsiteX6" fmla="*/ 189040 w 4462420"/>
              <a:gd name="connsiteY6" fmla="*/ 36724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2420" h="2286000">
                <a:moveTo>
                  <a:pt x="161487" y="0"/>
                </a:moveTo>
                <a:lnTo>
                  <a:pt x="4462420" y="0"/>
                </a:lnTo>
                <a:lnTo>
                  <a:pt x="4462420" y="2286000"/>
                </a:lnTo>
                <a:lnTo>
                  <a:pt x="0" y="2286000"/>
                </a:lnTo>
                <a:lnTo>
                  <a:pt x="17047" y="2229619"/>
                </a:lnTo>
                <a:cubicBezTo>
                  <a:pt x="138233" y="1684483"/>
                  <a:pt x="198826" y="1230203"/>
                  <a:pt x="198826" y="775922"/>
                </a:cubicBezTo>
                <a:cubicBezTo>
                  <a:pt x="198826" y="636799"/>
                  <a:pt x="195564" y="500574"/>
                  <a:pt x="189040" y="367247"/>
                </a:cubicBezTo>
                <a:close/>
              </a:path>
            </a:pathLst>
          </a:custGeom>
        </p:spPr>
        <p:txBody>
          <a:bodyPr wrap="square" anchor="ctr">
            <a:noAutofit/>
          </a:bodyPr>
          <a:lstStyle>
            <a:lvl1pPr algn="ctr">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2B9DECF3-60B9-433F-B8F8-5B4E0E53F42E}"/>
              </a:ext>
            </a:extLst>
          </p:cNvPr>
          <p:cNvSpPr>
            <a:spLocks noGrp="1"/>
          </p:cNvSpPr>
          <p:nvPr>
            <p:ph type="pic" sz="quarter" idx="12"/>
          </p:nvPr>
        </p:nvSpPr>
        <p:spPr>
          <a:xfrm>
            <a:off x="6529067" y="4572000"/>
            <a:ext cx="5662935" cy="2286000"/>
          </a:xfrm>
          <a:custGeom>
            <a:avLst/>
            <a:gdLst>
              <a:gd name="connsiteX0" fmla="*/ 1200515 w 5662935"/>
              <a:gd name="connsiteY0" fmla="*/ 0 h 2286000"/>
              <a:gd name="connsiteX1" fmla="*/ 5662935 w 5662935"/>
              <a:gd name="connsiteY1" fmla="*/ 0 h 2286000"/>
              <a:gd name="connsiteX2" fmla="*/ 5662935 w 5662935"/>
              <a:gd name="connsiteY2" fmla="*/ 2286000 h 2286000"/>
              <a:gd name="connsiteX3" fmla="*/ 0 w 5662935"/>
              <a:gd name="connsiteY3" fmla="*/ 2286000 h 2286000"/>
              <a:gd name="connsiteX4" fmla="*/ 78957 w 5662935"/>
              <a:gd name="connsiteY4" fmla="*/ 2205438 h 2286000"/>
              <a:gd name="connsiteX5" fmla="*/ 672225 w 5662935"/>
              <a:gd name="connsiteY5" fmla="*/ 1397316 h 2286000"/>
              <a:gd name="connsiteX6" fmla="*/ 1102530 w 5662935"/>
              <a:gd name="connsiteY6" fmla="*/ 32407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2935" h="2286000">
                <a:moveTo>
                  <a:pt x="1200515" y="0"/>
                </a:moveTo>
                <a:lnTo>
                  <a:pt x="5662935" y="0"/>
                </a:lnTo>
                <a:lnTo>
                  <a:pt x="5662935" y="2286000"/>
                </a:lnTo>
                <a:lnTo>
                  <a:pt x="0" y="2286000"/>
                </a:lnTo>
                <a:lnTo>
                  <a:pt x="78957" y="2205438"/>
                </a:lnTo>
                <a:cubicBezTo>
                  <a:pt x="291624" y="1972265"/>
                  <a:pt x="490445" y="1703955"/>
                  <a:pt x="672225" y="1397316"/>
                </a:cubicBezTo>
                <a:cubicBezTo>
                  <a:pt x="854003" y="1056606"/>
                  <a:pt x="984657" y="698860"/>
                  <a:pt x="1102530" y="324079"/>
                </a:cubicBezTo>
                <a:close/>
              </a:path>
            </a:pathLst>
          </a:custGeom>
        </p:spPr>
        <p:txBody>
          <a:bodyPr wrap="square" anchor="ctr">
            <a:noAutofit/>
          </a:bodyPr>
          <a:lstStyle>
            <a:lvl1pPr algn="ctr">
              <a:defRPr/>
            </a:lvl1pPr>
          </a:lstStyle>
          <a:p>
            <a:r>
              <a:rPr lang="en-US"/>
              <a:t>Click icon to add picture</a:t>
            </a:r>
            <a:endParaRPr lang="en-US" dirty="0"/>
          </a:p>
        </p:txBody>
      </p:sp>
      <p:sp>
        <p:nvSpPr>
          <p:cNvPr id="8" name="Slide Number Placeholder 3">
            <a:extLst>
              <a:ext uri="{FF2B5EF4-FFF2-40B4-BE49-F238E27FC236}">
                <a16:creationId xmlns:a16="http://schemas.microsoft.com/office/drawing/2014/main" id="{54D1CFDE-CA21-4CFE-AE63-608D62DB6C33}"/>
              </a:ext>
            </a:extLst>
          </p:cNvPr>
          <p:cNvSpPr>
            <a:spLocks noGrp="1"/>
          </p:cNvSpPr>
          <p:nvPr>
            <p:ph type="sldNum" sz="quarter" idx="16"/>
          </p:nvPr>
        </p:nvSpPr>
        <p:spPr>
          <a:xfrm>
            <a:off x="9329739" y="6138000"/>
            <a:ext cx="2130424" cy="720000"/>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85590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al Question">
    <p:bg>
      <p:bgPr>
        <a:solidFill>
          <a:srgbClr val="EF4123"/>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latin typeface="+mj-lt"/>
                <a:cs typeface="Franklin Gothic"/>
              </a:defRPr>
            </a:lvl1pPr>
          </a:lstStyle>
          <a:p>
            <a:pPr lvl="0"/>
            <a:r>
              <a:rPr lang="en-US" dirty="0"/>
              <a:t>Text Here</a:t>
            </a:r>
          </a:p>
        </p:txBody>
      </p:sp>
    </p:spTree>
    <p:extLst>
      <p:ext uri="{BB962C8B-B14F-4D97-AF65-F5344CB8AC3E}">
        <p14:creationId xmlns:p14="http://schemas.microsoft.com/office/powerpoint/2010/main" val="350214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al Question 2">
    <p:bg>
      <p:bgPr>
        <a:solidFill>
          <a:srgbClr val="B8B615"/>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EF4123"/>
                </a:solidFill>
                <a:latin typeface="+mj-lt"/>
              </a:defRPr>
            </a:lvl1pPr>
          </a:lstStyle>
          <a:p>
            <a:pPr lvl="0"/>
            <a:r>
              <a:rPr lang="en-US" dirty="0"/>
              <a:t>Text Here</a:t>
            </a:r>
          </a:p>
        </p:txBody>
      </p:sp>
    </p:spTree>
    <p:extLst>
      <p:ext uri="{BB962C8B-B14F-4D97-AF65-F5344CB8AC3E}">
        <p14:creationId xmlns:p14="http://schemas.microsoft.com/office/powerpoint/2010/main" val="223531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al Question 3">
    <p:bg>
      <p:bgPr>
        <a:solidFill>
          <a:srgbClr val="009BB0"/>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defRPr>
            </a:lvl1pPr>
          </a:lstStyle>
          <a:p>
            <a:pPr lvl="0"/>
            <a:r>
              <a:rPr lang="en-US" dirty="0"/>
              <a:t>Text Here</a:t>
            </a:r>
          </a:p>
        </p:txBody>
      </p:sp>
    </p:spTree>
    <p:extLst>
      <p:ext uri="{BB962C8B-B14F-4D97-AF65-F5344CB8AC3E}">
        <p14:creationId xmlns:p14="http://schemas.microsoft.com/office/powerpoint/2010/main" val="2712479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al Question 5">
    <p:bg>
      <p:bgPr>
        <a:solidFill>
          <a:srgbClr val="301672"/>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defRPr>
            </a:lvl1pPr>
          </a:lstStyle>
          <a:p>
            <a:pPr lvl="0"/>
            <a:r>
              <a:rPr lang="en-US" dirty="0"/>
              <a:t>Text Here</a:t>
            </a:r>
          </a:p>
        </p:txBody>
      </p:sp>
    </p:spTree>
    <p:extLst>
      <p:ext uri="{BB962C8B-B14F-4D97-AF65-F5344CB8AC3E}">
        <p14:creationId xmlns:p14="http://schemas.microsoft.com/office/powerpoint/2010/main" val="264158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10978444" cy="5122333"/>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45868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0"/>
            <a:ext cx="10978444" cy="6029960"/>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6225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832556" y="3519795"/>
            <a:ext cx="10611555" cy="1968498"/>
          </a:xfrm>
        </p:spPr>
        <p:txBody>
          <a:bodyPr>
            <a:normAutofit/>
          </a:bodyPr>
          <a:lstStyle>
            <a:lvl1pPr marL="0" indent="0">
              <a:lnSpc>
                <a:spcPct val="100000"/>
              </a:lnSpc>
              <a:buNone/>
              <a:defRPr sz="3000" baseline="0">
                <a:solidFill>
                  <a:srgbClr val="301672"/>
                </a:solidFill>
              </a:defRPr>
            </a:lvl1pPr>
          </a:lstStyle>
          <a:p>
            <a:pPr lvl="0"/>
            <a:r>
              <a:rPr lang="en-US" dirty="0"/>
              <a:t>Add Text Here</a:t>
            </a:r>
          </a:p>
        </p:txBody>
      </p:sp>
      <p:sp>
        <p:nvSpPr>
          <p:cNvPr id="12" name="Picture Placeholder 10"/>
          <p:cNvSpPr>
            <a:spLocks noGrp="1"/>
          </p:cNvSpPr>
          <p:nvPr>
            <p:ph type="pic" sz="quarter" idx="12"/>
          </p:nvPr>
        </p:nvSpPr>
        <p:spPr>
          <a:xfrm>
            <a:off x="832556" y="543650"/>
            <a:ext cx="10611555" cy="2811825"/>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cxnSp>
        <p:nvCxnSpPr>
          <p:cNvPr id="14" name="Straight Connector 13"/>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38025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sz="3600">
                <a:solidFill>
                  <a:srgbClr val="009BB0"/>
                </a:solidFill>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1738478"/>
            <a:ext cx="10971368" cy="3743688"/>
          </a:xfrm>
        </p:spPr>
        <p:txBody>
          <a:bodyPr>
            <a:noAutofit/>
          </a:bodyPr>
          <a:lstStyle>
            <a:lvl1pPr marL="0" indent="0">
              <a:lnSpc>
                <a:spcPct val="100000"/>
              </a:lnSpc>
              <a:spcBef>
                <a:spcPts val="720"/>
              </a:spcBef>
              <a:buFont typeface="Arial"/>
              <a:buNone/>
              <a:defRPr sz="3000" i="0" baseline="0">
                <a:solidFill>
                  <a:srgbClr val="301672"/>
                </a:solidFill>
              </a:defRPr>
            </a:lvl1pPr>
            <a:lvl2pPr>
              <a:defRPr sz="1800"/>
            </a:lvl2pPr>
          </a:lstStyle>
          <a:p>
            <a:pPr lvl="0"/>
            <a:r>
              <a:rPr lang="en-US" dirty="0"/>
              <a:t>Add Text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68358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sz="3600">
                <a:solidFill>
                  <a:srgbClr val="009BB0"/>
                </a:solidFill>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2232190"/>
            <a:ext cx="10971368" cy="3249976"/>
          </a:xfrm>
        </p:spPr>
        <p:txBody>
          <a:bodyPr>
            <a:noAutofit/>
          </a:bodyPr>
          <a:lstStyle>
            <a:lvl1pPr marL="0" indent="0">
              <a:lnSpc>
                <a:spcPct val="100000"/>
              </a:lnSpc>
              <a:spcBef>
                <a:spcPts val="1200"/>
              </a:spcBef>
              <a:buFont typeface="Arial"/>
              <a:buNone/>
              <a:defRPr sz="1800" i="0" baseline="0"/>
            </a:lvl1pPr>
            <a:lvl2pPr>
              <a:defRPr sz="1800"/>
            </a:lvl2pPr>
          </a:lstStyle>
          <a:p>
            <a:pPr lvl="0"/>
            <a:r>
              <a:rPr lang="en-US" dirty="0"/>
              <a:t>Text Goes Here</a:t>
            </a:r>
          </a:p>
        </p:txBody>
      </p:sp>
      <p:sp>
        <p:nvSpPr>
          <p:cNvPr id="5" name="Text Placeholder 4"/>
          <p:cNvSpPr>
            <a:spLocks noGrp="1"/>
          </p:cNvSpPr>
          <p:nvPr>
            <p:ph type="body" sz="quarter" idx="18" hasCustomPrompt="1"/>
          </p:nvPr>
        </p:nvSpPr>
        <p:spPr>
          <a:xfrm>
            <a:off x="609600" y="1738478"/>
            <a:ext cx="10972801" cy="493712"/>
          </a:xfrm>
        </p:spPr>
        <p:txBody>
          <a:bodyPr>
            <a:normAutofit/>
          </a:bodyPr>
          <a:lstStyle>
            <a:lvl1pPr marL="0" indent="0">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89457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 Title + Conten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10978444" cy="242358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6776" y="3364972"/>
            <a:ext cx="10972800" cy="476779"/>
          </a:xfrm>
        </p:spPr>
        <p:txBody>
          <a:bodyPr>
            <a:noAutofit/>
          </a:bodyPr>
          <a:lstStyle>
            <a:lvl1pPr algn="ctr">
              <a:defRPr sz="2200">
                <a:solidFill>
                  <a:srgbClr val="301672"/>
                </a:solidFill>
              </a:defRPr>
            </a:lvl1pPr>
          </a:lstStyle>
          <a:p>
            <a:r>
              <a:rPr lang="en-US" dirty="0"/>
              <a:t>Title Goes Here</a:t>
            </a:r>
          </a:p>
        </p:txBody>
      </p:sp>
      <p:sp>
        <p:nvSpPr>
          <p:cNvPr id="9" name="Text Placeholder 8"/>
          <p:cNvSpPr>
            <a:spLocks noGrp="1"/>
          </p:cNvSpPr>
          <p:nvPr>
            <p:ph type="body" sz="quarter" idx="10" hasCustomPrompt="1"/>
          </p:nvPr>
        </p:nvSpPr>
        <p:spPr>
          <a:xfrm>
            <a:off x="606776" y="3905248"/>
            <a:ext cx="10972800" cy="1524000"/>
          </a:xfrm>
        </p:spPr>
        <p:txBody>
          <a:bodyPr>
            <a:normAutofit/>
          </a:bodyPr>
          <a:lstStyle>
            <a:lvl1pPr marL="0" indent="0" algn="ctr">
              <a:spcBef>
                <a:spcPts val="720"/>
              </a:spcBef>
              <a:buNone/>
              <a:defRPr sz="2000" baseline="0">
                <a:solidFill>
                  <a:srgbClr val="032628"/>
                </a:solidFill>
              </a:defRPr>
            </a:lvl1pPr>
          </a:lstStyle>
          <a:p>
            <a:pPr lvl="0"/>
            <a:r>
              <a:rPr lang="en-US" dirty="0"/>
              <a:t>Text Goes Here</a:t>
            </a:r>
          </a:p>
        </p:txBody>
      </p:sp>
      <p:cxnSp>
        <p:nvCxnSpPr>
          <p:cNvPr id="6" name="Straight Connector 5"/>
          <p:cNvCxnSpPr/>
          <p:nvPr userDrawn="1"/>
        </p:nvCxnSpPr>
        <p:spPr>
          <a:xfrm>
            <a:off x="609600" y="3005665"/>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85817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4BF6-62EC-4B2B-B3B7-8E130713929B}"/>
              </a:ext>
            </a:extLst>
          </p:cNvPr>
          <p:cNvSpPr>
            <a:spLocks noGrp="1"/>
          </p:cNvSpPr>
          <p:nvPr>
            <p:ph type="title"/>
          </p:nvPr>
        </p:nvSpPr>
        <p:spPr>
          <a:xfrm>
            <a:off x="720000" y="616890"/>
            <a:ext cx="3927727" cy="147732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3078E0F3-1044-4DB5-AE58-9212CD6C34E7}"/>
              </a:ext>
            </a:extLst>
          </p:cNvPr>
          <p:cNvSpPr>
            <a:spLocks noGrp="1"/>
          </p:cNvSpPr>
          <p:nvPr>
            <p:ph type="body" sz="quarter" idx="17"/>
          </p:nvPr>
        </p:nvSpPr>
        <p:spPr>
          <a:xfrm>
            <a:off x="4647727" y="616890"/>
            <a:ext cx="6812436" cy="1477328"/>
          </a:xfrm>
        </p:spPr>
        <p:txBody>
          <a:bodyPr/>
          <a:lstStyle>
            <a:lvl1pPr marL="0" indent="0">
              <a:buNone/>
              <a:defRPr lang="en-US" sz="1600" kern="1200" spc="20" baseline="0" dirty="0" smtClean="0">
                <a:solidFill>
                  <a:schemeClr val="tx2">
                    <a:lumMod val="90000"/>
                  </a:schemeClr>
                </a:solidFill>
                <a:latin typeface="+mn-lt"/>
                <a:ea typeface="+mn-ea"/>
                <a:cs typeface="+mn-cs"/>
              </a:defRPr>
            </a:lvl1pPr>
            <a:lvl2pPr>
              <a:buNone/>
              <a:defRPr/>
            </a:lvl2pPr>
          </a:lstStyle>
          <a:p>
            <a:pPr lvl="0"/>
            <a:r>
              <a:rPr lang="en-US"/>
              <a:t>Click to edit Master text styles</a:t>
            </a:r>
          </a:p>
        </p:txBody>
      </p:sp>
      <p:sp useBgFill="1">
        <p:nvSpPr>
          <p:cNvPr id="13" name="Freeform: Shape 12">
            <a:extLst>
              <a:ext uri="{FF2B5EF4-FFF2-40B4-BE49-F238E27FC236}">
                <a16:creationId xmlns:a16="http://schemas.microsoft.com/office/drawing/2014/main" id="{63A0AF3C-A897-4840-99F4-77D234B0E2FE}"/>
              </a:ext>
              <a:ext uri="{C183D7F6-B498-43B3-948B-1728B52AA6E4}">
                <adec:decorative xmlns:adec="http://schemas.microsoft.com/office/drawing/2017/decorative" val="1"/>
              </a:ext>
            </a:extLst>
          </p:cNvPr>
          <p:cNvSpPr>
            <a:spLocks/>
          </p:cNvSpPr>
          <p:nvPr userDrawn="1"/>
        </p:nvSpPr>
        <p:spPr bwMode="auto">
          <a:xfrm rot="16200000" flipH="1">
            <a:off x="4524645" y="-809352"/>
            <a:ext cx="3142706" cy="12192000"/>
          </a:xfrm>
          <a:custGeom>
            <a:avLst/>
            <a:gdLst>
              <a:gd name="connsiteX0" fmla="*/ 0 w 3142706"/>
              <a:gd name="connsiteY0" fmla="*/ 4431100 h 12192000"/>
              <a:gd name="connsiteX1" fmla="*/ 1979 w 3142706"/>
              <a:gd name="connsiteY1" fmla="*/ 4546418 h 12192000"/>
              <a:gd name="connsiteX2" fmla="*/ 80130 w 3142706"/>
              <a:gd name="connsiteY2" fmla="*/ 4516573 h 12192000"/>
              <a:gd name="connsiteX3" fmla="*/ 585514 w 3142706"/>
              <a:gd name="connsiteY3" fmla="*/ 4383259 h 12192000"/>
              <a:gd name="connsiteX4" fmla="*/ 1550569 w 3142706"/>
              <a:gd name="connsiteY4" fmla="*/ 4698133 h 12192000"/>
              <a:gd name="connsiteX5" fmla="*/ 2200712 w 3142706"/>
              <a:gd name="connsiteY5" fmla="*/ 5277095 h 12192000"/>
              <a:gd name="connsiteX6" fmla="*/ 2424198 w 3142706"/>
              <a:gd name="connsiteY6" fmla="*/ 6170932 h 12192000"/>
              <a:gd name="connsiteX7" fmla="*/ 2332772 w 3142706"/>
              <a:gd name="connsiteY7" fmla="*/ 6658479 h 12192000"/>
              <a:gd name="connsiteX8" fmla="*/ 1784214 w 3142706"/>
              <a:gd name="connsiteY8" fmla="*/ 7481214 h 12192000"/>
              <a:gd name="connsiteX9" fmla="*/ 798842 w 3142706"/>
              <a:gd name="connsiteY9" fmla="*/ 7917975 h 12192000"/>
              <a:gd name="connsiteX10" fmla="*/ 193143 w 3142706"/>
              <a:gd name="connsiteY10" fmla="*/ 7797358 h 12192000"/>
              <a:gd name="connsiteX11" fmla="*/ 181439 w 3142706"/>
              <a:gd name="connsiteY11" fmla="*/ 7792629 h 12192000"/>
              <a:gd name="connsiteX12" fmla="*/ 181439 w 3142706"/>
              <a:gd name="connsiteY12" fmla="*/ 8305457 h 12192000"/>
              <a:gd name="connsiteX13" fmla="*/ 181439 w 3142706"/>
              <a:gd name="connsiteY13" fmla="*/ 8378263 h 12192000"/>
              <a:gd name="connsiteX14" fmla="*/ 255752 w 3142706"/>
              <a:gd name="connsiteY14" fmla="*/ 8360872 h 12192000"/>
              <a:gd name="connsiteX15" fmla="*/ 785021 w 3142706"/>
              <a:gd name="connsiteY15" fmla="*/ 8298478 h 12192000"/>
              <a:gd name="connsiteX16" fmla="*/ 1532042 w 3142706"/>
              <a:gd name="connsiteY16" fmla="*/ 8485311 h 12192000"/>
              <a:gd name="connsiteX17" fmla="*/ 2133781 w 3142706"/>
              <a:gd name="connsiteY17" fmla="*/ 9045463 h 12192000"/>
              <a:gd name="connsiteX18" fmla="*/ 2351877 w 3142706"/>
              <a:gd name="connsiteY18" fmla="*/ 9543220 h 12192000"/>
              <a:gd name="connsiteX19" fmla="*/ 2414043 w 3142706"/>
              <a:gd name="connsiteY19" fmla="*/ 10165766 h 12192000"/>
              <a:gd name="connsiteX20" fmla="*/ 2196291 w 3142706"/>
              <a:gd name="connsiteY20" fmla="*/ 10881728 h 12192000"/>
              <a:gd name="connsiteX21" fmla="*/ 1532042 w 3142706"/>
              <a:gd name="connsiteY21" fmla="*/ 11535296 h 12192000"/>
              <a:gd name="connsiteX22" fmla="*/ 629434 w 3142706"/>
              <a:gd name="connsiteY22" fmla="*/ 11784175 h 12192000"/>
              <a:gd name="connsiteX23" fmla="*/ 216855 w 3142706"/>
              <a:gd name="connsiteY23" fmla="*/ 11737423 h 12192000"/>
              <a:gd name="connsiteX24" fmla="*/ 181439 w 3142706"/>
              <a:gd name="connsiteY24" fmla="*/ 11726632 h 12192000"/>
              <a:gd name="connsiteX25" fmla="*/ 181439 w 3142706"/>
              <a:gd name="connsiteY25" fmla="*/ 11763388 h 12192000"/>
              <a:gd name="connsiteX26" fmla="*/ 181439 w 3142706"/>
              <a:gd name="connsiteY26" fmla="*/ 12180928 h 12192000"/>
              <a:gd name="connsiteX27" fmla="*/ 184001 w 3142706"/>
              <a:gd name="connsiteY27" fmla="*/ 12192000 h 12192000"/>
              <a:gd name="connsiteX28" fmla="*/ 3142705 w 3142706"/>
              <a:gd name="connsiteY28" fmla="*/ 12191999 h 12192000"/>
              <a:gd name="connsiteX29" fmla="*/ 3142706 w 3142706"/>
              <a:gd name="connsiteY29" fmla="*/ 0 h 12192000"/>
              <a:gd name="connsiteX30" fmla="*/ 155370 w 3142706"/>
              <a:gd name="connsiteY30" fmla="*/ 0 h 12192000"/>
              <a:gd name="connsiteX31" fmla="*/ 146351 w 3142706"/>
              <a:gd name="connsiteY31" fmla="*/ 177371 h 12192000"/>
              <a:gd name="connsiteX32" fmla="*/ 123859 w 3142706"/>
              <a:gd name="connsiteY32" fmla="*/ 599846 h 12192000"/>
              <a:gd name="connsiteX33" fmla="*/ 123365 w 3142706"/>
              <a:gd name="connsiteY33" fmla="*/ 609102 h 12192000"/>
              <a:gd name="connsiteX34" fmla="*/ 199429 w 3142706"/>
              <a:gd name="connsiteY34" fmla="*/ 579094 h 12192000"/>
              <a:gd name="connsiteX35" fmla="*/ 768238 w 3142706"/>
              <a:gd name="connsiteY35" fmla="*/ 518113 h 12192000"/>
              <a:gd name="connsiteX36" fmla="*/ 951182 w 3142706"/>
              <a:gd name="connsiteY36" fmla="*/ 548430 h 12192000"/>
              <a:gd name="connsiteX37" fmla="*/ 1413449 w 3142706"/>
              <a:gd name="connsiteY37" fmla="*/ 706284 h 12192000"/>
              <a:gd name="connsiteX38" fmla="*/ 1794407 w 3142706"/>
              <a:gd name="connsiteY38" fmla="*/ 944634 h 12192000"/>
              <a:gd name="connsiteX39" fmla="*/ 2028169 w 3142706"/>
              <a:gd name="connsiteY39" fmla="*/ 1168348 h 12192000"/>
              <a:gd name="connsiteX40" fmla="*/ 2363216 w 3142706"/>
              <a:gd name="connsiteY40" fmla="*/ 1767707 h 12192000"/>
              <a:gd name="connsiteX41" fmla="*/ 2424197 w 3142706"/>
              <a:gd name="connsiteY41" fmla="*/ 2356960 h 12192000"/>
              <a:gd name="connsiteX42" fmla="*/ 2363217 w 3142706"/>
              <a:gd name="connsiteY42" fmla="*/ 2793935 h 12192000"/>
              <a:gd name="connsiteX43" fmla="*/ 2139619 w 3142706"/>
              <a:gd name="connsiteY43" fmla="*/ 3230561 h 12192000"/>
              <a:gd name="connsiteX44" fmla="*/ 1479338 w 3142706"/>
              <a:gd name="connsiteY44" fmla="*/ 3789498 h 12192000"/>
              <a:gd name="connsiteX45" fmla="*/ 585646 w 3142706"/>
              <a:gd name="connsiteY45" fmla="*/ 4002758 h 12192000"/>
              <a:gd name="connsiteX46" fmla="*/ 5142 w 3142706"/>
              <a:gd name="connsiteY46" fmla="*/ 3895589 h 12192000"/>
              <a:gd name="connsiteX47" fmla="*/ 1356 w 3142706"/>
              <a:gd name="connsiteY47" fmla="*/ 389371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42706" h="12192000">
                <a:moveTo>
                  <a:pt x="0" y="4431100"/>
                </a:moveTo>
                <a:lnTo>
                  <a:pt x="1979" y="4546418"/>
                </a:lnTo>
                <a:lnTo>
                  <a:pt x="80130" y="4516573"/>
                </a:lnTo>
                <a:cubicBezTo>
                  <a:pt x="323933" y="4431506"/>
                  <a:pt x="544880" y="4383259"/>
                  <a:pt x="585514" y="4383259"/>
                </a:cubicBezTo>
                <a:cubicBezTo>
                  <a:pt x="941060" y="4383259"/>
                  <a:pt x="1266132" y="4494990"/>
                  <a:pt x="1550569" y="4698133"/>
                </a:cubicBezTo>
                <a:cubicBezTo>
                  <a:pt x="1875640" y="4901278"/>
                  <a:pt x="2078810" y="5104423"/>
                  <a:pt x="2200712" y="5277095"/>
                </a:cubicBezTo>
                <a:cubicBezTo>
                  <a:pt x="2281979" y="5459926"/>
                  <a:pt x="2424198" y="5764642"/>
                  <a:pt x="2424198" y="6170932"/>
                </a:cubicBezTo>
                <a:lnTo>
                  <a:pt x="2332772" y="6658479"/>
                </a:lnTo>
                <a:cubicBezTo>
                  <a:pt x="2271821" y="6942881"/>
                  <a:pt x="2109285" y="7186655"/>
                  <a:pt x="1784214" y="7481214"/>
                </a:cubicBezTo>
                <a:cubicBezTo>
                  <a:pt x="1499777" y="7765617"/>
                  <a:pt x="1144230" y="7887503"/>
                  <a:pt x="798842" y="7917975"/>
                </a:cubicBezTo>
                <a:cubicBezTo>
                  <a:pt x="621069" y="7917975"/>
                  <a:pt x="410280" y="7872268"/>
                  <a:pt x="193143" y="7797358"/>
                </a:cubicBezTo>
                <a:lnTo>
                  <a:pt x="181439" y="7792629"/>
                </a:lnTo>
                <a:lnTo>
                  <a:pt x="181439" y="8305457"/>
                </a:lnTo>
                <a:lnTo>
                  <a:pt x="181439" y="8378263"/>
                </a:lnTo>
                <a:lnTo>
                  <a:pt x="255752" y="8360872"/>
                </a:lnTo>
                <a:cubicBezTo>
                  <a:pt x="442593" y="8298478"/>
                  <a:pt x="598179" y="8298478"/>
                  <a:pt x="785021" y="8298478"/>
                </a:cubicBezTo>
                <a:cubicBezTo>
                  <a:pt x="1034028" y="8298478"/>
                  <a:pt x="1283035" y="8360872"/>
                  <a:pt x="1532042" y="8485311"/>
                </a:cubicBezTo>
                <a:cubicBezTo>
                  <a:pt x="1749795" y="8609751"/>
                  <a:pt x="1936636" y="8796584"/>
                  <a:pt x="2133781" y="9045463"/>
                </a:cubicBezTo>
                <a:cubicBezTo>
                  <a:pt x="2227202" y="9169902"/>
                  <a:pt x="2289368" y="9325364"/>
                  <a:pt x="2351877" y="9543220"/>
                </a:cubicBezTo>
                <a:cubicBezTo>
                  <a:pt x="2382788" y="9730054"/>
                  <a:pt x="2414043" y="9947910"/>
                  <a:pt x="2414043" y="10165766"/>
                </a:cubicBezTo>
                <a:cubicBezTo>
                  <a:pt x="2414043" y="10414645"/>
                  <a:pt x="2351877" y="10632501"/>
                  <a:pt x="2196291" y="10881728"/>
                </a:cubicBezTo>
                <a:cubicBezTo>
                  <a:pt x="2030057" y="11161629"/>
                  <a:pt x="1812304" y="11410857"/>
                  <a:pt x="1532042" y="11535296"/>
                </a:cubicBezTo>
                <a:cubicBezTo>
                  <a:pt x="1251780" y="11690758"/>
                  <a:pt x="971862" y="11784175"/>
                  <a:pt x="629434" y="11784175"/>
                </a:cubicBezTo>
                <a:cubicBezTo>
                  <a:pt x="489303" y="11784175"/>
                  <a:pt x="349172" y="11768576"/>
                  <a:pt x="216855" y="11737423"/>
                </a:cubicBezTo>
                <a:lnTo>
                  <a:pt x="181439" y="11726632"/>
                </a:lnTo>
                <a:lnTo>
                  <a:pt x="181439" y="11763388"/>
                </a:lnTo>
                <a:cubicBezTo>
                  <a:pt x="181439" y="11959844"/>
                  <a:pt x="181439" y="12097696"/>
                  <a:pt x="181439" y="12180928"/>
                </a:cubicBezTo>
                <a:lnTo>
                  <a:pt x="184001" y="12192000"/>
                </a:lnTo>
                <a:lnTo>
                  <a:pt x="3142705" y="12191999"/>
                </a:lnTo>
                <a:lnTo>
                  <a:pt x="3142706" y="0"/>
                </a:lnTo>
                <a:lnTo>
                  <a:pt x="155370" y="0"/>
                </a:lnTo>
                <a:lnTo>
                  <a:pt x="146351" y="177371"/>
                </a:lnTo>
                <a:cubicBezTo>
                  <a:pt x="139453" y="310022"/>
                  <a:pt x="131856" y="451218"/>
                  <a:pt x="123859" y="599846"/>
                </a:cubicBezTo>
                <a:lnTo>
                  <a:pt x="123365" y="609102"/>
                </a:lnTo>
                <a:lnTo>
                  <a:pt x="199429" y="579094"/>
                </a:lnTo>
                <a:cubicBezTo>
                  <a:pt x="331556" y="548430"/>
                  <a:pt x="616135" y="518113"/>
                  <a:pt x="768238" y="518113"/>
                </a:cubicBezTo>
                <a:cubicBezTo>
                  <a:pt x="859710" y="518113"/>
                  <a:pt x="920692" y="548430"/>
                  <a:pt x="951182" y="548430"/>
                </a:cubicBezTo>
                <a:cubicBezTo>
                  <a:pt x="1174780" y="579094"/>
                  <a:pt x="1189851" y="614638"/>
                  <a:pt x="1413449" y="706284"/>
                </a:cubicBezTo>
                <a:cubicBezTo>
                  <a:pt x="1637047" y="797930"/>
                  <a:pt x="1702935" y="843231"/>
                  <a:pt x="1794407" y="944634"/>
                </a:cubicBezTo>
                <a:cubicBezTo>
                  <a:pt x="1885879" y="1036280"/>
                  <a:pt x="1997678" y="1097261"/>
                  <a:pt x="2028169" y="1168348"/>
                </a:cubicBezTo>
                <a:cubicBezTo>
                  <a:pt x="2149781" y="1290310"/>
                  <a:pt x="2302234" y="1513676"/>
                  <a:pt x="2363216" y="1767707"/>
                </a:cubicBezTo>
                <a:cubicBezTo>
                  <a:pt x="2393706" y="1980967"/>
                  <a:pt x="2424197" y="2194227"/>
                  <a:pt x="2424197" y="2356960"/>
                </a:cubicBezTo>
                <a:cubicBezTo>
                  <a:pt x="2424197" y="2478923"/>
                  <a:pt x="2424198" y="2631201"/>
                  <a:pt x="2363217" y="2793935"/>
                </a:cubicBezTo>
                <a:cubicBezTo>
                  <a:pt x="2332726" y="2946213"/>
                  <a:pt x="2200600" y="3098493"/>
                  <a:pt x="2139619" y="3230561"/>
                </a:cubicBezTo>
                <a:cubicBezTo>
                  <a:pt x="1977352" y="3474486"/>
                  <a:pt x="1763917" y="3657430"/>
                  <a:pt x="1479338" y="3789498"/>
                </a:cubicBezTo>
                <a:cubicBezTo>
                  <a:pt x="1205272" y="3941777"/>
                  <a:pt x="920693" y="4002758"/>
                  <a:pt x="585646" y="4002758"/>
                </a:cubicBezTo>
                <a:cubicBezTo>
                  <a:pt x="376022" y="4002758"/>
                  <a:pt x="183599" y="3968456"/>
                  <a:pt x="5142" y="3895589"/>
                </a:cubicBezTo>
                <a:lnTo>
                  <a:pt x="1356" y="3893719"/>
                </a:ln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Date Placeholder 18">
            <a:extLst>
              <a:ext uri="{FF2B5EF4-FFF2-40B4-BE49-F238E27FC236}">
                <a16:creationId xmlns:a16="http://schemas.microsoft.com/office/drawing/2014/main" id="{15108176-8782-4311-86A4-A38AC2C1AA90}"/>
              </a:ext>
            </a:extLst>
          </p:cNvPr>
          <p:cNvSpPr>
            <a:spLocks noGrp="1"/>
          </p:cNvSpPr>
          <p:nvPr>
            <p:ph type="dt" sz="half" idx="18"/>
          </p:nvPr>
        </p:nvSpPr>
        <p:spPr/>
        <p:txBody>
          <a:bodyPr/>
          <a:lstStyle/>
          <a:p>
            <a:r>
              <a:rPr lang="en-US" dirty="0"/>
              <a:t>Sunday, January 31, 20XX</a:t>
            </a:r>
          </a:p>
        </p:txBody>
      </p:sp>
      <p:sp>
        <p:nvSpPr>
          <p:cNvPr id="21" name="Footer Placeholder 20">
            <a:extLst>
              <a:ext uri="{FF2B5EF4-FFF2-40B4-BE49-F238E27FC236}">
                <a16:creationId xmlns:a16="http://schemas.microsoft.com/office/drawing/2014/main" id="{97E5EA52-4E60-4B0E-9427-12C5FC7E3F27}"/>
              </a:ext>
            </a:extLst>
          </p:cNvPr>
          <p:cNvSpPr>
            <a:spLocks noGrp="1"/>
          </p:cNvSpPr>
          <p:nvPr>
            <p:ph type="ftr" sz="quarter" idx="19"/>
          </p:nvPr>
        </p:nvSpPr>
        <p:spPr/>
        <p:txBody>
          <a:bodyPr/>
          <a:lstStyle/>
          <a:p>
            <a:r>
              <a:rPr lang="en-US" dirty="0"/>
              <a:t>Sample Footer Text</a:t>
            </a:r>
          </a:p>
        </p:txBody>
      </p:sp>
      <p:sp>
        <p:nvSpPr>
          <p:cNvPr id="22" name="Slide Number Placeholder 21">
            <a:extLst>
              <a:ext uri="{FF2B5EF4-FFF2-40B4-BE49-F238E27FC236}">
                <a16:creationId xmlns:a16="http://schemas.microsoft.com/office/drawing/2014/main" id="{D64F9441-F2C8-491B-965A-E5C8139FFDEC}"/>
              </a:ext>
            </a:extLst>
          </p:cNvPr>
          <p:cNvSpPr>
            <a:spLocks noGrp="1"/>
          </p:cNvSpPr>
          <p:nvPr>
            <p:ph type="sldNum" sz="quarter" idx="20"/>
          </p:nvPr>
        </p:nvSpPr>
        <p:spPr/>
        <p:txBody>
          <a:bodyPr/>
          <a:lstStyle/>
          <a:p>
            <a:fld id="{1621B6DD-29C1-4FEA-923F-71EA1347694C}" type="slidenum">
              <a:rPr lang="en-US" smtClean="0"/>
              <a:pPr/>
              <a:t>‹#›</a:t>
            </a:fld>
            <a:endParaRPr lang="en-US" dirty="0"/>
          </a:p>
        </p:txBody>
      </p:sp>
      <p:sp>
        <p:nvSpPr>
          <p:cNvPr id="15" name="Picture Placeholder 13">
            <a:extLst>
              <a:ext uri="{FF2B5EF4-FFF2-40B4-BE49-F238E27FC236}">
                <a16:creationId xmlns:a16="http://schemas.microsoft.com/office/drawing/2014/main" id="{FDA5072F-C775-4FB3-A00C-CEBFD9200FA2}"/>
              </a:ext>
            </a:extLst>
          </p:cNvPr>
          <p:cNvSpPr>
            <a:spLocks noGrp="1"/>
          </p:cNvSpPr>
          <p:nvPr>
            <p:ph type="pic" sz="quarter" idx="10"/>
          </p:nvPr>
        </p:nvSpPr>
        <p:spPr>
          <a:xfrm>
            <a:off x="518111" y="2634818"/>
            <a:ext cx="3484645" cy="3504675"/>
          </a:xfrm>
          <a:custGeom>
            <a:avLst/>
            <a:gdLst>
              <a:gd name="connsiteX0" fmla="*/ 1747550 w 3484645"/>
              <a:gd name="connsiteY0" fmla="*/ 0 h 3504675"/>
              <a:gd name="connsiteX1" fmla="*/ 2214840 w 3484645"/>
              <a:gd name="connsiteY1" fmla="*/ 60981 h 3504675"/>
              <a:gd name="connsiteX2" fmla="*/ 2672026 w 3484645"/>
              <a:gd name="connsiteY2" fmla="*/ 294743 h 3504675"/>
              <a:gd name="connsiteX3" fmla="*/ 3484645 w 3484645"/>
              <a:gd name="connsiteY3" fmla="*/ 1666123 h 3504675"/>
              <a:gd name="connsiteX4" fmla="*/ 3271385 w 3484645"/>
              <a:gd name="connsiteY4" fmla="*/ 2559815 h 3504675"/>
              <a:gd name="connsiteX5" fmla="*/ 2712448 w 3484645"/>
              <a:gd name="connsiteY5" fmla="*/ 3220096 h 3504675"/>
              <a:gd name="connsiteX6" fmla="*/ 2275822 w 3484645"/>
              <a:gd name="connsiteY6" fmla="*/ 3443694 h 3504675"/>
              <a:gd name="connsiteX7" fmla="*/ 1838847 w 3484645"/>
              <a:gd name="connsiteY7" fmla="*/ 3504675 h 3504675"/>
              <a:gd name="connsiteX8" fmla="*/ 1249594 w 3484645"/>
              <a:gd name="connsiteY8" fmla="*/ 3443694 h 3504675"/>
              <a:gd name="connsiteX9" fmla="*/ 650235 w 3484645"/>
              <a:gd name="connsiteY9" fmla="*/ 3108647 h 3504675"/>
              <a:gd name="connsiteX10" fmla="*/ 426521 w 3484645"/>
              <a:gd name="connsiteY10" fmla="*/ 2874885 h 3504675"/>
              <a:gd name="connsiteX11" fmla="*/ 188171 w 3484645"/>
              <a:gd name="connsiteY11" fmla="*/ 2493927 h 3504675"/>
              <a:gd name="connsiteX12" fmla="*/ 30317 w 3484645"/>
              <a:gd name="connsiteY12" fmla="*/ 2031660 h 3504675"/>
              <a:gd name="connsiteX13" fmla="*/ 0 w 3484645"/>
              <a:gd name="connsiteY13" fmla="*/ 1848716 h 3504675"/>
              <a:gd name="connsiteX14" fmla="*/ 60981 w 3484645"/>
              <a:gd name="connsiteY14" fmla="*/ 1279907 h 3504675"/>
              <a:gd name="connsiteX15" fmla="*/ 691005 w 3484645"/>
              <a:gd name="connsiteY15" fmla="*/ 355374 h 3504675"/>
              <a:gd name="connsiteX16" fmla="*/ 1747550 w 3484645"/>
              <a:gd name="connsiteY16"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645" h="3504675">
                <a:moveTo>
                  <a:pt x="1747550" y="0"/>
                </a:moveTo>
                <a:cubicBezTo>
                  <a:pt x="1869164" y="0"/>
                  <a:pt x="2021791" y="0"/>
                  <a:pt x="2214840" y="60981"/>
                </a:cubicBezTo>
                <a:cubicBezTo>
                  <a:pt x="2428101" y="121963"/>
                  <a:pt x="2550063" y="233762"/>
                  <a:pt x="2672026" y="294743"/>
                </a:cubicBezTo>
                <a:cubicBezTo>
                  <a:pt x="3240720" y="670444"/>
                  <a:pt x="3484645" y="1107127"/>
                  <a:pt x="3484645" y="1666123"/>
                </a:cubicBezTo>
                <a:cubicBezTo>
                  <a:pt x="3484645" y="2001170"/>
                  <a:pt x="3423664" y="2285749"/>
                  <a:pt x="3271385" y="2559815"/>
                </a:cubicBezTo>
                <a:cubicBezTo>
                  <a:pt x="3139317" y="2844394"/>
                  <a:pt x="2956373" y="3057829"/>
                  <a:pt x="2712448" y="3220096"/>
                </a:cubicBezTo>
                <a:cubicBezTo>
                  <a:pt x="2580380" y="3281077"/>
                  <a:pt x="2428101" y="3413203"/>
                  <a:pt x="2275822" y="3443694"/>
                </a:cubicBezTo>
                <a:cubicBezTo>
                  <a:pt x="2113089" y="3504675"/>
                  <a:pt x="1960810" y="3504675"/>
                  <a:pt x="1838847" y="3504675"/>
                </a:cubicBezTo>
                <a:cubicBezTo>
                  <a:pt x="1676114" y="3504675"/>
                  <a:pt x="1462854" y="3474184"/>
                  <a:pt x="1249594" y="3443694"/>
                </a:cubicBezTo>
                <a:cubicBezTo>
                  <a:pt x="995563" y="3382712"/>
                  <a:pt x="772197" y="3230259"/>
                  <a:pt x="650235" y="3108647"/>
                </a:cubicBezTo>
                <a:cubicBezTo>
                  <a:pt x="579148" y="3078156"/>
                  <a:pt x="518167" y="2966357"/>
                  <a:pt x="426521" y="2874885"/>
                </a:cubicBezTo>
                <a:cubicBezTo>
                  <a:pt x="325118" y="2783413"/>
                  <a:pt x="279817" y="2717525"/>
                  <a:pt x="188171" y="2493927"/>
                </a:cubicBezTo>
                <a:cubicBezTo>
                  <a:pt x="96525" y="2270329"/>
                  <a:pt x="60981" y="2255258"/>
                  <a:pt x="30317" y="2031660"/>
                </a:cubicBezTo>
                <a:cubicBezTo>
                  <a:pt x="30317" y="2001170"/>
                  <a:pt x="0" y="1940188"/>
                  <a:pt x="0" y="1848716"/>
                </a:cubicBezTo>
                <a:cubicBezTo>
                  <a:pt x="0" y="1696613"/>
                  <a:pt x="30317" y="1412034"/>
                  <a:pt x="60981" y="1279907"/>
                </a:cubicBezTo>
                <a:cubicBezTo>
                  <a:pt x="223366" y="843225"/>
                  <a:pt x="386099" y="599300"/>
                  <a:pt x="691005" y="355374"/>
                </a:cubicBezTo>
                <a:cubicBezTo>
                  <a:pt x="975352" y="101636"/>
                  <a:pt x="1371556" y="0"/>
                  <a:pt x="1747550" y="0"/>
                </a:cubicBezTo>
                <a:close/>
              </a:path>
            </a:pathLst>
          </a:custGeom>
        </p:spPr>
        <p:txBody>
          <a:bodyPr wrap="square">
            <a:noAutofit/>
          </a:bodyPr>
          <a:lstStyle/>
          <a:p>
            <a:r>
              <a:rPr lang="en-US"/>
              <a:t>Click icon to add picture</a:t>
            </a:r>
            <a:endParaRPr lang="en-US" dirty="0"/>
          </a:p>
        </p:txBody>
      </p:sp>
      <p:sp>
        <p:nvSpPr>
          <p:cNvPr id="16" name="Picture Placeholder 16">
            <a:extLst>
              <a:ext uri="{FF2B5EF4-FFF2-40B4-BE49-F238E27FC236}">
                <a16:creationId xmlns:a16="http://schemas.microsoft.com/office/drawing/2014/main" id="{B4151D06-53FE-42E5-9665-965DC2C382EC}"/>
              </a:ext>
            </a:extLst>
          </p:cNvPr>
          <p:cNvSpPr>
            <a:spLocks noGrp="1"/>
          </p:cNvSpPr>
          <p:nvPr>
            <p:ph type="pic" sz="quarter" idx="11"/>
          </p:nvPr>
        </p:nvSpPr>
        <p:spPr>
          <a:xfrm>
            <a:off x="4383257" y="2634818"/>
            <a:ext cx="3534716" cy="3504675"/>
          </a:xfrm>
          <a:custGeom>
            <a:avLst/>
            <a:gdLst>
              <a:gd name="connsiteX0" fmla="*/ 1858773 w 3534716"/>
              <a:gd name="connsiteY0" fmla="*/ 0 h 3504675"/>
              <a:gd name="connsiteX1" fmla="*/ 2488521 w 3534716"/>
              <a:gd name="connsiteY1" fmla="*/ 142219 h 3504675"/>
              <a:gd name="connsiteX2" fmla="*/ 3118270 w 3534716"/>
              <a:gd name="connsiteY2" fmla="*/ 629826 h 3504675"/>
              <a:gd name="connsiteX3" fmla="*/ 3534716 w 3534716"/>
              <a:gd name="connsiteY3" fmla="*/ 1879319 h 3504675"/>
              <a:gd name="connsiteX4" fmla="*/ 3097955 w 3534716"/>
              <a:gd name="connsiteY4" fmla="*/ 2864691 h 3504675"/>
              <a:gd name="connsiteX5" fmla="*/ 2275220 w 3534716"/>
              <a:gd name="connsiteY5" fmla="*/ 3413249 h 3504675"/>
              <a:gd name="connsiteX6" fmla="*/ 1787673 w 3534716"/>
              <a:gd name="connsiteY6" fmla="*/ 3504675 h 3504675"/>
              <a:gd name="connsiteX7" fmla="*/ 893836 w 3534716"/>
              <a:gd name="connsiteY7" fmla="*/ 3281189 h 3504675"/>
              <a:gd name="connsiteX8" fmla="*/ 314874 w 3534716"/>
              <a:gd name="connsiteY8" fmla="*/ 2631046 h 3504675"/>
              <a:gd name="connsiteX9" fmla="*/ 0 w 3534716"/>
              <a:gd name="connsiteY9" fmla="*/ 1665991 h 3504675"/>
              <a:gd name="connsiteX10" fmla="*/ 487547 w 3534716"/>
              <a:gd name="connsiteY10" fmla="*/ 518083 h 3504675"/>
              <a:gd name="connsiteX11" fmla="*/ 1533742 w 3534716"/>
              <a:gd name="connsiteY11" fmla="*/ 20317 h 3504675"/>
              <a:gd name="connsiteX12" fmla="*/ 1858773 w 3534716"/>
              <a:gd name="connsiteY12"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716" h="3504675">
                <a:moveTo>
                  <a:pt x="1858773" y="0"/>
                </a:moveTo>
                <a:cubicBezTo>
                  <a:pt x="2061918" y="0"/>
                  <a:pt x="2346320" y="20317"/>
                  <a:pt x="2488521" y="142219"/>
                </a:cubicBezTo>
                <a:cubicBezTo>
                  <a:pt x="2661194" y="233645"/>
                  <a:pt x="2854182" y="365705"/>
                  <a:pt x="3118270" y="629826"/>
                </a:cubicBezTo>
                <a:cubicBezTo>
                  <a:pt x="3351886" y="1036165"/>
                  <a:pt x="3534716" y="1523772"/>
                  <a:pt x="3534716" y="1879319"/>
                </a:cubicBezTo>
                <a:cubicBezTo>
                  <a:pt x="3504244" y="2224707"/>
                  <a:pt x="3382358" y="2580254"/>
                  <a:pt x="3097955" y="2864691"/>
                </a:cubicBezTo>
                <a:cubicBezTo>
                  <a:pt x="2803396" y="3189762"/>
                  <a:pt x="2559622" y="3352298"/>
                  <a:pt x="2275220" y="3413249"/>
                </a:cubicBezTo>
                <a:lnTo>
                  <a:pt x="1787673" y="3504675"/>
                </a:lnTo>
                <a:cubicBezTo>
                  <a:pt x="1381383" y="3504675"/>
                  <a:pt x="1076667" y="3362456"/>
                  <a:pt x="893836" y="3281189"/>
                </a:cubicBezTo>
                <a:cubicBezTo>
                  <a:pt x="721164" y="3159287"/>
                  <a:pt x="518019" y="2956117"/>
                  <a:pt x="314874" y="2631046"/>
                </a:cubicBezTo>
                <a:cubicBezTo>
                  <a:pt x="111730" y="2346609"/>
                  <a:pt x="0" y="2021537"/>
                  <a:pt x="0" y="1665991"/>
                </a:cubicBezTo>
                <a:cubicBezTo>
                  <a:pt x="0" y="1584723"/>
                  <a:pt x="192988" y="782203"/>
                  <a:pt x="487547" y="518083"/>
                </a:cubicBezTo>
                <a:cubicBezTo>
                  <a:pt x="782107" y="253962"/>
                  <a:pt x="1208711" y="81268"/>
                  <a:pt x="1533742" y="20317"/>
                </a:cubicBezTo>
                <a:cubicBezTo>
                  <a:pt x="1625157" y="0"/>
                  <a:pt x="1706415" y="0"/>
                  <a:pt x="1858773" y="0"/>
                </a:cubicBezTo>
                <a:close/>
              </a:path>
            </a:pathLst>
          </a:custGeom>
        </p:spPr>
        <p:txBody>
          <a:bodyPr wrap="square">
            <a:noAutofit/>
          </a:bodyPr>
          <a:lstStyle/>
          <a:p>
            <a:r>
              <a:rPr lang="en-US"/>
              <a:t>Click icon to add picture</a:t>
            </a:r>
            <a:endParaRPr lang="en-US" dirty="0"/>
          </a:p>
        </p:txBody>
      </p:sp>
      <p:sp>
        <p:nvSpPr>
          <p:cNvPr id="23" name="Picture Placeholder 19">
            <a:extLst>
              <a:ext uri="{FF2B5EF4-FFF2-40B4-BE49-F238E27FC236}">
                <a16:creationId xmlns:a16="http://schemas.microsoft.com/office/drawing/2014/main" id="{B327F18E-56CE-4BED-9722-43624C672681}"/>
              </a:ext>
            </a:extLst>
          </p:cNvPr>
          <p:cNvSpPr>
            <a:spLocks noGrp="1"/>
          </p:cNvSpPr>
          <p:nvPr>
            <p:ph type="pic" sz="quarter" idx="12"/>
          </p:nvPr>
        </p:nvSpPr>
        <p:spPr>
          <a:xfrm>
            <a:off x="8298476" y="2680058"/>
            <a:ext cx="3485697" cy="3449280"/>
          </a:xfrm>
          <a:custGeom>
            <a:avLst/>
            <a:gdLst>
              <a:gd name="connsiteX0" fmla="*/ 1780826 w 3485697"/>
              <a:gd name="connsiteY0" fmla="*/ 4 h 3449280"/>
              <a:gd name="connsiteX1" fmla="*/ 2262915 w 3485697"/>
              <a:gd name="connsiteY1" fmla="*/ 85106 h 3449280"/>
              <a:gd name="connsiteX2" fmla="*/ 2822020 w 3485697"/>
              <a:gd name="connsiteY2" fmla="*/ 309385 h 3449280"/>
              <a:gd name="connsiteX3" fmla="*/ 3298864 w 3485697"/>
              <a:gd name="connsiteY3" fmla="*/ 886395 h 3449280"/>
              <a:gd name="connsiteX4" fmla="*/ 3485697 w 3485697"/>
              <a:gd name="connsiteY4" fmla="*/ 1664671 h 3449280"/>
              <a:gd name="connsiteX5" fmla="*/ 3236818 w 3485697"/>
              <a:gd name="connsiteY5" fmla="*/ 2567279 h 3449280"/>
              <a:gd name="connsiteX6" fmla="*/ 2583250 w 3485697"/>
              <a:gd name="connsiteY6" fmla="*/ 3231528 h 3449280"/>
              <a:gd name="connsiteX7" fmla="*/ 1867288 w 3485697"/>
              <a:gd name="connsiteY7" fmla="*/ 3449280 h 3449280"/>
              <a:gd name="connsiteX8" fmla="*/ 1244742 w 3485697"/>
              <a:gd name="connsiteY8" fmla="*/ 3387114 h 3449280"/>
              <a:gd name="connsiteX9" fmla="*/ 746985 w 3485697"/>
              <a:gd name="connsiteY9" fmla="*/ 3169018 h 3449280"/>
              <a:gd name="connsiteX10" fmla="*/ 186833 w 3485697"/>
              <a:gd name="connsiteY10" fmla="*/ 2567279 h 3449280"/>
              <a:gd name="connsiteX11" fmla="*/ 0 w 3485697"/>
              <a:gd name="connsiteY11" fmla="*/ 1820258 h 3449280"/>
              <a:gd name="connsiteX12" fmla="*/ 62394 w 3485697"/>
              <a:gd name="connsiteY12" fmla="*/ 1290989 h 3449280"/>
              <a:gd name="connsiteX13" fmla="*/ 622545 w 3485697"/>
              <a:gd name="connsiteY13" fmla="*/ 325871 h 3449280"/>
              <a:gd name="connsiteX14" fmla="*/ 1585992 w 3485697"/>
              <a:gd name="connsiteY14" fmla="*/ 14697 h 3449280"/>
              <a:gd name="connsiteX15" fmla="*/ 1780826 w 3485697"/>
              <a:gd name="connsiteY15" fmla="*/ 4 h 3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697" h="3449280">
                <a:moveTo>
                  <a:pt x="1780826" y="4"/>
                </a:moveTo>
                <a:cubicBezTo>
                  <a:pt x="1965933" y="-415"/>
                  <a:pt x="2123051" y="38482"/>
                  <a:pt x="2262915" y="85106"/>
                </a:cubicBezTo>
                <a:cubicBezTo>
                  <a:pt x="2449748" y="116361"/>
                  <a:pt x="2666210" y="247219"/>
                  <a:pt x="2822020" y="309385"/>
                </a:cubicBezTo>
                <a:cubicBezTo>
                  <a:pt x="3101922" y="496226"/>
                  <a:pt x="3205447" y="668299"/>
                  <a:pt x="3298864" y="886395"/>
                </a:cubicBezTo>
                <a:cubicBezTo>
                  <a:pt x="3423303" y="1104147"/>
                  <a:pt x="3485697" y="1384409"/>
                  <a:pt x="3485697" y="1664671"/>
                </a:cubicBezTo>
                <a:cubicBezTo>
                  <a:pt x="3485697" y="2007099"/>
                  <a:pt x="3392280" y="2287017"/>
                  <a:pt x="3236818" y="2567279"/>
                </a:cubicBezTo>
                <a:cubicBezTo>
                  <a:pt x="3112379" y="2847541"/>
                  <a:pt x="2863151" y="3065294"/>
                  <a:pt x="2583250" y="3231528"/>
                </a:cubicBezTo>
                <a:cubicBezTo>
                  <a:pt x="2334023" y="3387114"/>
                  <a:pt x="2116167" y="3449280"/>
                  <a:pt x="1867288" y="3449280"/>
                </a:cubicBezTo>
                <a:cubicBezTo>
                  <a:pt x="1649432" y="3449280"/>
                  <a:pt x="1431576" y="3418025"/>
                  <a:pt x="1244742" y="3387114"/>
                </a:cubicBezTo>
                <a:cubicBezTo>
                  <a:pt x="1026886" y="3324605"/>
                  <a:pt x="871424" y="3262439"/>
                  <a:pt x="746985" y="3169018"/>
                </a:cubicBezTo>
                <a:cubicBezTo>
                  <a:pt x="498106" y="2971873"/>
                  <a:pt x="311273" y="2785032"/>
                  <a:pt x="186833" y="2567279"/>
                </a:cubicBezTo>
                <a:cubicBezTo>
                  <a:pt x="62394" y="2318272"/>
                  <a:pt x="0" y="2069265"/>
                  <a:pt x="0" y="1820258"/>
                </a:cubicBezTo>
                <a:cubicBezTo>
                  <a:pt x="0" y="1633416"/>
                  <a:pt x="0" y="1477830"/>
                  <a:pt x="62394" y="1290989"/>
                </a:cubicBezTo>
                <a:cubicBezTo>
                  <a:pt x="155462" y="823885"/>
                  <a:pt x="342295" y="512712"/>
                  <a:pt x="622545" y="325871"/>
                </a:cubicBezTo>
                <a:cubicBezTo>
                  <a:pt x="902447" y="108118"/>
                  <a:pt x="1312713" y="54882"/>
                  <a:pt x="1585992" y="14697"/>
                </a:cubicBezTo>
                <a:cubicBezTo>
                  <a:pt x="1654312" y="4651"/>
                  <a:pt x="1719124" y="143"/>
                  <a:pt x="1780826" y="4"/>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44867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Photo Centered">
    <p:spTree>
      <p:nvGrpSpPr>
        <p:cNvPr id="1" name=""/>
        <p:cNvGrpSpPr/>
        <p:nvPr/>
      </p:nvGrpSpPr>
      <p:grpSpPr>
        <a:xfrm>
          <a:off x="0" y="0"/>
          <a:ext cx="0" cy="0"/>
          <a:chOff x="0" y="0"/>
          <a:chExt cx="0" cy="0"/>
        </a:xfrm>
      </p:grpSpPr>
      <p:sp>
        <p:nvSpPr>
          <p:cNvPr id="6" name="Picture Placeholder 10"/>
          <p:cNvSpPr>
            <a:spLocks noGrp="1"/>
          </p:cNvSpPr>
          <p:nvPr>
            <p:ph type="pic" sz="quarter" idx="13"/>
          </p:nvPr>
        </p:nvSpPr>
        <p:spPr>
          <a:xfrm>
            <a:off x="2755515" y="163478"/>
            <a:ext cx="6711755" cy="65241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524250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312745"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59032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hotos Offset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391263" y="334820"/>
            <a:ext cx="6072261" cy="5553364"/>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6" name="Picture Placeholder 10"/>
          <p:cNvSpPr>
            <a:spLocks noGrp="1"/>
          </p:cNvSpPr>
          <p:nvPr>
            <p:ph type="pic" sz="quarter" idx="13"/>
          </p:nvPr>
        </p:nvSpPr>
        <p:spPr>
          <a:xfrm>
            <a:off x="5765678" y="958271"/>
            <a:ext cx="6072261" cy="5553364"/>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56724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 Zoom Image Righ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2"/>
          </p:nvPr>
        </p:nvSpPr>
        <p:spPr>
          <a:xfrm>
            <a:off x="6315567" y="858764"/>
            <a:ext cx="5269655" cy="3924903"/>
          </a:xfrm>
          <a:prstGeom prst="borderCallout1">
            <a:avLst>
              <a:gd name="adj1" fmla="val 49258"/>
              <a:gd name="adj2" fmla="val -376"/>
              <a:gd name="adj3" fmla="val 51483"/>
              <a:gd name="adj4" fmla="val -29458"/>
            </a:avLst>
          </a:prstGeom>
          <a:ln w="57150" cmpd="sng">
            <a:solidFill>
              <a:srgbClr val="EF4123"/>
            </a:solid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5056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 Zoom Image Left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5147612" y="265546"/>
            <a:ext cx="6437611" cy="625763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13" name="Picture Placeholder 10"/>
          <p:cNvSpPr>
            <a:spLocks noGrp="1"/>
          </p:cNvSpPr>
          <p:nvPr>
            <p:ph type="pic" sz="quarter" idx="22"/>
          </p:nvPr>
        </p:nvSpPr>
        <p:spPr>
          <a:xfrm>
            <a:off x="1015125" y="1736218"/>
            <a:ext cx="5269655" cy="3924903"/>
          </a:xfrm>
          <a:prstGeom prst="borderCallout1">
            <a:avLst>
              <a:gd name="adj1" fmla="val 49552"/>
              <a:gd name="adj2" fmla="val 100115"/>
              <a:gd name="adj3" fmla="val 40305"/>
              <a:gd name="adj4" fmla="val 133255"/>
            </a:avLst>
          </a:prstGeom>
          <a:ln w="57150" cmpd="sng">
            <a:solidFill>
              <a:srgbClr val="EF4123"/>
            </a:solid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1723774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8"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410389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wide)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5" y="381000"/>
            <a:ext cx="8430276" cy="5054340"/>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8698385" y="381000"/>
            <a:ext cx="2886835" cy="5054341"/>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8"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730682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hoto Centered">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2467511" y="381000"/>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10"/>
          <p:cNvSpPr>
            <a:spLocks noGrp="1"/>
          </p:cNvSpPr>
          <p:nvPr>
            <p:ph type="pic" sz="quarter" idx="22"/>
          </p:nvPr>
        </p:nvSpPr>
        <p:spPr>
          <a:xfrm>
            <a:off x="5689159" y="2702075"/>
            <a:ext cx="4096012" cy="2801257"/>
          </a:xfrm>
          <a:ln>
            <a:noFill/>
          </a:ln>
        </p:spPr>
        <p:txBody>
          <a:bodyPr>
            <a:normAutofit/>
          </a:bodyPr>
          <a:lstStyle>
            <a:lvl1pPr marL="0" indent="0">
              <a:buNone/>
              <a:defRPr sz="1400" b="1" i="0">
                <a:ln>
                  <a:solidFill>
                    <a:schemeClr val="bg1">
                      <a:lumMod val="65000"/>
                    </a:schemeClr>
                  </a:solidFill>
                </a:ln>
              </a:defRPr>
            </a:lvl1pPr>
          </a:lstStyle>
          <a:p>
            <a:r>
              <a:rPr lang="en-US" dirty="0"/>
              <a:t>Drag picture to placeholder or click icon to add</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44827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hoto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p:spPr>
        <p:txBody>
          <a:bodyPr anchor="ctr">
            <a:normAutofit/>
          </a:bodyPr>
          <a:lstStyle>
            <a:lvl1pPr marL="0" indent="0" algn="ctr">
              <a:lnSpc>
                <a:spcPct val="100000"/>
              </a:lnSpc>
              <a:buNone/>
              <a:defRPr sz="3000" b="1" baseline="0">
                <a:solidFill>
                  <a:srgbClr val="301672"/>
                </a:solidFill>
              </a:defRPr>
            </a:lvl1pPr>
          </a:lstStyle>
          <a:p>
            <a:pPr lvl="0"/>
            <a:r>
              <a:rPr lang="en-US" dirty="0"/>
              <a:t>Text Goes Here</a:t>
            </a:r>
          </a:p>
        </p:txBody>
      </p:sp>
      <p:sp>
        <p:nvSpPr>
          <p:cNvPr id="8" name="Picture Placeholder 10"/>
          <p:cNvSpPr>
            <a:spLocks noGrp="1"/>
          </p:cNvSpPr>
          <p:nvPr>
            <p:ph type="pic" sz="quarter" idx="22"/>
          </p:nvPr>
        </p:nvSpPr>
        <p:spPr>
          <a:xfrm>
            <a:off x="2806095" y="2702076"/>
            <a:ext cx="4096012" cy="2801257"/>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576340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hotos with Description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1591989" y="334820"/>
            <a:ext cx="4145249" cy="402936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497472" y="1431638"/>
            <a:ext cx="4145249" cy="402936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8" name="Text Placeholder 4"/>
          <p:cNvSpPr>
            <a:spLocks noGrp="1"/>
          </p:cNvSpPr>
          <p:nvPr>
            <p:ph type="body" sz="quarter" idx="18" hasCustomPrompt="1"/>
          </p:nvPr>
        </p:nvSpPr>
        <p:spPr>
          <a:xfrm>
            <a:off x="1591989" y="4456546"/>
            <a:ext cx="4145249" cy="1004454"/>
          </a:xfrm>
        </p:spPr>
        <p:txBody>
          <a:bodyPr>
            <a:normAutofit/>
          </a:bodyPr>
          <a:lstStyle>
            <a:lvl1pPr marL="0" indent="0" algn="l">
              <a:buNone/>
              <a:defRPr sz="2200" b="1">
                <a:solidFill>
                  <a:srgbClr val="301672"/>
                </a:solidFill>
              </a:defRPr>
            </a:lvl1pPr>
          </a:lstStyle>
          <a:p>
            <a:pPr lvl="0"/>
            <a:r>
              <a:rPr lang="en-US" dirty="0"/>
              <a:t>Header Goes Here</a:t>
            </a:r>
          </a:p>
        </p:txBody>
      </p:sp>
      <p:sp>
        <p:nvSpPr>
          <p:cNvPr id="10" name="Text Placeholder 4"/>
          <p:cNvSpPr>
            <a:spLocks noGrp="1"/>
          </p:cNvSpPr>
          <p:nvPr>
            <p:ph type="body" sz="quarter" idx="22" hasCustomPrompt="1"/>
          </p:nvPr>
        </p:nvSpPr>
        <p:spPr>
          <a:xfrm>
            <a:off x="6497472" y="334819"/>
            <a:ext cx="4145249" cy="1004454"/>
          </a:xfrm>
        </p:spPr>
        <p:txBody>
          <a:bodyPr anchor="b">
            <a:normAutofit/>
          </a:bodyPr>
          <a:lstStyle>
            <a:lvl1pPr marL="0" indent="0" algn="l">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14966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897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quare Photos with Desciption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1745928" y="2216726"/>
            <a:ext cx="4145249" cy="31288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143410" y="369455"/>
            <a:ext cx="4145249" cy="31288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8" name="Text Placeholder 4"/>
          <p:cNvSpPr>
            <a:spLocks noGrp="1"/>
          </p:cNvSpPr>
          <p:nvPr>
            <p:ph type="body" sz="quarter" idx="18" hasCustomPrompt="1"/>
          </p:nvPr>
        </p:nvSpPr>
        <p:spPr>
          <a:xfrm>
            <a:off x="1745928" y="369455"/>
            <a:ext cx="4145249" cy="1697181"/>
          </a:xfrm>
        </p:spPr>
        <p:txBody>
          <a:bodyPr anchor="b">
            <a:normAutofit/>
          </a:bodyPr>
          <a:lstStyle>
            <a:lvl1pPr marL="0" indent="0" algn="l">
              <a:buNone/>
              <a:defRPr sz="2200" b="1">
                <a:solidFill>
                  <a:srgbClr val="301672"/>
                </a:solidFill>
              </a:defRPr>
            </a:lvl1pPr>
          </a:lstStyle>
          <a:p>
            <a:pPr lvl="0"/>
            <a:r>
              <a:rPr lang="en-US" dirty="0"/>
              <a:t>Header Goes Here</a:t>
            </a:r>
          </a:p>
        </p:txBody>
      </p:sp>
      <p:sp>
        <p:nvSpPr>
          <p:cNvPr id="10" name="Text Placeholder 4"/>
          <p:cNvSpPr>
            <a:spLocks noGrp="1"/>
          </p:cNvSpPr>
          <p:nvPr>
            <p:ph type="body" sz="quarter" idx="22" hasCustomPrompt="1"/>
          </p:nvPr>
        </p:nvSpPr>
        <p:spPr>
          <a:xfrm>
            <a:off x="6143410" y="3648362"/>
            <a:ext cx="4145249" cy="1697181"/>
          </a:xfrm>
        </p:spPr>
        <p:txBody>
          <a:bodyPr>
            <a:normAutofit/>
          </a:bodyPr>
          <a:lstStyle>
            <a:lvl1pPr marL="0" indent="0" algn="l">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016736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 Boxes with Header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2232190"/>
            <a:ext cx="5398912" cy="3249976"/>
          </a:xfrm>
        </p:spPr>
        <p:txBody>
          <a:bodyPr>
            <a:noAutofit/>
          </a:bodyPr>
          <a:lstStyle>
            <a:lvl1pPr marL="0" indent="0">
              <a:lnSpc>
                <a:spcPct val="100000"/>
              </a:lnSpc>
              <a:spcBef>
                <a:spcPts val="1200"/>
              </a:spcBef>
              <a:buFont typeface="Arial"/>
              <a:buNone/>
              <a:defRPr sz="1800" i="0" baseline="0">
                <a:solidFill>
                  <a:schemeClr val="tx1"/>
                </a:solidFill>
              </a:defRPr>
            </a:lvl1pPr>
            <a:lvl2pPr>
              <a:defRPr sz="1800"/>
            </a:lvl2pPr>
          </a:lstStyle>
          <a:p>
            <a:pPr lvl="0"/>
            <a:r>
              <a:rPr lang="en-US" dirty="0"/>
              <a:t>Text Goes Here</a:t>
            </a:r>
          </a:p>
        </p:txBody>
      </p:sp>
      <p:sp>
        <p:nvSpPr>
          <p:cNvPr id="16" name="Text Placeholder 10"/>
          <p:cNvSpPr>
            <a:spLocks noGrp="1"/>
          </p:cNvSpPr>
          <p:nvPr>
            <p:ph type="body" sz="quarter" idx="12" hasCustomPrompt="1"/>
          </p:nvPr>
        </p:nvSpPr>
        <p:spPr>
          <a:xfrm>
            <a:off x="6166674" y="2232191"/>
            <a:ext cx="5415727" cy="3249975"/>
          </a:xfrm>
        </p:spPr>
        <p:txBody>
          <a:bodyPr>
            <a:noAutofit/>
          </a:bodyPr>
          <a:lstStyle>
            <a:lvl1pPr marL="0" marR="0" indent="0" algn="l" defTabSz="457200" rtl="0" eaLnBrk="1" fontAlgn="auto" latinLnBrk="0" hangingPunct="1">
              <a:lnSpc>
                <a:spcPct val="100000"/>
              </a:lnSpc>
              <a:spcBef>
                <a:spcPts val="1200"/>
              </a:spcBef>
              <a:spcAft>
                <a:spcPts val="0"/>
              </a:spcAft>
              <a:buClrTx/>
              <a:buSzTx/>
              <a:buFont typeface="Arial"/>
              <a:buNone/>
              <a:tabLst/>
              <a:defRPr sz="1800" i="0" baseline="0"/>
            </a:lvl1pPr>
          </a:lstStyle>
          <a:p>
            <a:pPr lvl="0"/>
            <a:r>
              <a:rPr lang="en-US" dirty="0"/>
              <a:t>Text Goes Here</a:t>
            </a:r>
          </a:p>
        </p:txBody>
      </p:sp>
      <p:sp>
        <p:nvSpPr>
          <p:cNvPr id="5" name="Text Placeholder 4"/>
          <p:cNvSpPr>
            <a:spLocks noGrp="1"/>
          </p:cNvSpPr>
          <p:nvPr>
            <p:ph type="body" sz="quarter" idx="18" hasCustomPrompt="1"/>
          </p:nvPr>
        </p:nvSpPr>
        <p:spPr>
          <a:xfrm>
            <a:off x="609600" y="1738478"/>
            <a:ext cx="5399617" cy="493712"/>
          </a:xfrm>
        </p:spPr>
        <p:txBody>
          <a:bodyPr>
            <a:normAutofit/>
          </a:bodyPr>
          <a:lstStyle>
            <a:lvl1pPr marL="0" indent="0" algn="ctr">
              <a:buNone/>
              <a:defRPr sz="2200" b="1">
                <a:solidFill>
                  <a:srgbClr val="301672"/>
                </a:solidFill>
              </a:defRPr>
            </a:lvl1pPr>
          </a:lstStyle>
          <a:p>
            <a:pPr lvl="0"/>
            <a:r>
              <a:rPr lang="en-US" dirty="0"/>
              <a:t>Header Goes Here</a:t>
            </a:r>
          </a:p>
        </p:txBody>
      </p:sp>
      <p:sp>
        <p:nvSpPr>
          <p:cNvPr id="20" name="Text Placeholder 4"/>
          <p:cNvSpPr>
            <a:spLocks noGrp="1"/>
          </p:cNvSpPr>
          <p:nvPr>
            <p:ph type="body" sz="quarter" idx="19" hasCustomPrompt="1"/>
          </p:nvPr>
        </p:nvSpPr>
        <p:spPr>
          <a:xfrm>
            <a:off x="6182784" y="1738478"/>
            <a:ext cx="5399617" cy="493712"/>
          </a:xfrm>
        </p:spPr>
        <p:txBody>
          <a:bodyPr>
            <a:normAutofit/>
          </a:bodyPr>
          <a:lstStyle>
            <a:lvl1pPr marL="0" indent="0" algn="ctr">
              <a:buNone/>
              <a:defRPr sz="2200" b="1">
                <a:solidFill>
                  <a:srgbClr val="301672"/>
                </a:solidFill>
              </a:defRPr>
            </a:lvl1pPr>
          </a:lstStyle>
          <a:p>
            <a:pPr lvl="0"/>
            <a:r>
              <a:rPr lang="en-US" dirty="0"/>
              <a:t>Header Goes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68462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 Colored Text Block">
    <p:spTree>
      <p:nvGrpSpPr>
        <p:cNvPr id="1" name=""/>
        <p:cNvGrpSpPr/>
        <p:nvPr/>
      </p:nvGrpSpPr>
      <p:grpSpPr>
        <a:xfrm>
          <a:off x="0" y="0"/>
          <a:ext cx="0" cy="0"/>
          <a:chOff x="0" y="0"/>
          <a:chExt cx="0" cy="0"/>
        </a:xfrm>
      </p:grpSpPr>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a:solidFill>
            <a:srgbClr val="009BB0"/>
          </a:solidFill>
        </p:spPr>
        <p:txBody>
          <a:bodyPr lIns="274320" tIns="274320" rIns="274320" bIns="274320" anchor="ctr">
            <a:normAutofit/>
          </a:bodyPr>
          <a:lstStyle>
            <a:lvl1pPr marL="0" indent="0" algn="ctr">
              <a:lnSpc>
                <a:spcPct val="100000"/>
              </a:lnSpc>
              <a:buNone/>
              <a:defRPr sz="3000" baseline="0">
                <a:solidFill>
                  <a:schemeClr val="bg1"/>
                </a:solidFill>
              </a:defRPr>
            </a:lvl1pPr>
          </a:lstStyle>
          <a:p>
            <a:pPr lvl="0"/>
            <a:r>
              <a:rPr lang="en-US" dirty="0"/>
              <a:t>Text Goes Here</a:t>
            </a:r>
          </a:p>
        </p:txBody>
      </p:sp>
      <p:sp>
        <p:nvSpPr>
          <p:cNvPr id="8" name="Text Placeholder 8"/>
          <p:cNvSpPr>
            <a:spLocks noGrp="1"/>
          </p:cNvSpPr>
          <p:nvPr>
            <p:ph type="body" sz="quarter" idx="22" hasCustomPrompt="1"/>
          </p:nvPr>
        </p:nvSpPr>
        <p:spPr>
          <a:xfrm>
            <a:off x="609600" y="381000"/>
            <a:ext cx="5272477" cy="5122333"/>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503989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1067521"/>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9" name="Text Placeholder 6"/>
          <p:cNvSpPr>
            <a:spLocks noGrp="1"/>
          </p:cNvSpPr>
          <p:nvPr>
            <p:ph type="body" sz="quarter" idx="11" hasCustomPrompt="1"/>
          </p:nvPr>
        </p:nvSpPr>
        <p:spPr>
          <a:xfrm>
            <a:off x="609600" y="1604212"/>
            <a:ext cx="5398912" cy="3888884"/>
          </a:xfrm>
          <a:solidFill>
            <a:srgbClr val="EF4123"/>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1" name="Text Placeholder 6"/>
          <p:cNvSpPr>
            <a:spLocks noGrp="1"/>
          </p:cNvSpPr>
          <p:nvPr>
            <p:ph type="body" sz="quarter" idx="12" hasCustomPrompt="1"/>
          </p:nvPr>
        </p:nvSpPr>
        <p:spPr>
          <a:xfrm>
            <a:off x="6183488" y="1604212"/>
            <a:ext cx="5398912" cy="3888884"/>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384370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2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9600" y="970140"/>
            <a:ext cx="10972800" cy="507999"/>
          </a:xfrm>
        </p:spPr>
        <p:txBody>
          <a:bodyPr>
            <a:normAutofit/>
          </a:bodyPr>
          <a:lstStyle>
            <a:lvl1pPr marL="0" indent="0" algn="ctr">
              <a:buNone/>
              <a:defRPr sz="1800" b="1" baseline="0">
                <a:solidFill>
                  <a:srgbClr val="301672"/>
                </a:solidFill>
              </a:defRPr>
            </a:lvl1pPr>
          </a:lstStyle>
          <a:p>
            <a:pPr lvl="0"/>
            <a:r>
              <a:rPr lang="en-US" dirty="0"/>
              <a:t>Subtitle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9" name="Text Placeholder 6"/>
          <p:cNvSpPr>
            <a:spLocks noGrp="1"/>
          </p:cNvSpPr>
          <p:nvPr>
            <p:ph type="body" sz="quarter" idx="11" hasCustomPrompt="1"/>
          </p:nvPr>
        </p:nvSpPr>
        <p:spPr>
          <a:xfrm>
            <a:off x="609600" y="1602285"/>
            <a:ext cx="5398912" cy="3706091"/>
          </a:xfrm>
          <a:solidFill>
            <a:srgbClr val="EF4123"/>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1" name="Text Placeholder 6"/>
          <p:cNvSpPr>
            <a:spLocks noGrp="1"/>
          </p:cNvSpPr>
          <p:nvPr>
            <p:ph type="body" sz="quarter" idx="12" hasCustomPrompt="1"/>
          </p:nvPr>
        </p:nvSpPr>
        <p:spPr>
          <a:xfrm>
            <a:off x="6183488" y="1602285"/>
            <a:ext cx="5398912" cy="3706091"/>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2111661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23" name="Text Placeholder 6"/>
          <p:cNvSpPr>
            <a:spLocks noGrp="1"/>
          </p:cNvSpPr>
          <p:nvPr>
            <p:ph type="body" sz="quarter" idx="13" hasCustomPrompt="1"/>
          </p:nvPr>
        </p:nvSpPr>
        <p:spPr>
          <a:xfrm>
            <a:off x="606777" y="1524005"/>
            <a:ext cx="10972800" cy="1942212"/>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3611764"/>
            <a:ext cx="10975623" cy="1913876"/>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682092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3 Columns">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609601" y="1703918"/>
            <a:ext cx="3485444" cy="3835871"/>
          </a:xfrm>
        </p:spPr>
        <p:txBody>
          <a:bodyPr>
            <a:noAutofit/>
          </a:bodyPr>
          <a:lstStyle>
            <a:lvl1pPr marL="0" indent="0">
              <a:lnSpc>
                <a:spcPct val="100000"/>
              </a:lnSpc>
              <a:spcBef>
                <a:spcPts val="720"/>
              </a:spcBef>
              <a:buFont typeface="Arial"/>
              <a:buNone/>
              <a:defRPr sz="1800" i="0" baseline="0"/>
            </a:lvl1pPr>
          </a:lstStyle>
          <a:p>
            <a:pPr lvl="0"/>
            <a:r>
              <a:rPr lang="en-US" dirty="0"/>
              <a:t>Text Goes Here</a:t>
            </a:r>
          </a:p>
        </p:txBody>
      </p:sp>
      <p:sp>
        <p:nvSpPr>
          <p:cNvPr id="14" name="Text Placeholder 10"/>
          <p:cNvSpPr>
            <a:spLocks noGrp="1"/>
          </p:cNvSpPr>
          <p:nvPr>
            <p:ph type="body" sz="quarter" idx="12" hasCustomPrompt="1"/>
          </p:nvPr>
        </p:nvSpPr>
        <p:spPr>
          <a:xfrm>
            <a:off x="4346223" y="1703918"/>
            <a:ext cx="3485444" cy="3835871"/>
          </a:xfrm>
        </p:spPr>
        <p:txBody>
          <a:bodyPr>
            <a:noAutofit/>
          </a:bodyPr>
          <a:lstStyle>
            <a:lvl1pPr marL="0" indent="0">
              <a:lnSpc>
                <a:spcPct val="100000"/>
              </a:lnSpc>
              <a:spcBef>
                <a:spcPts val="720"/>
              </a:spcBef>
              <a:buFont typeface="Arial"/>
              <a:buNone/>
              <a:defRPr sz="1800" i="0" baseline="0"/>
            </a:lvl1pPr>
          </a:lstStyle>
          <a:p>
            <a:pPr lvl="0"/>
            <a:r>
              <a:rPr lang="en-US" dirty="0"/>
              <a:t>Text Goes Here</a:t>
            </a:r>
          </a:p>
        </p:txBody>
      </p:sp>
      <p:sp>
        <p:nvSpPr>
          <p:cNvPr id="15" name="Text Placeholder 10"/>
          <p:cNvSpPr>
            <a:spLocks noGrp="1"/>
          </p:cNvSpPr>
          <p:nvPr>
            <p:ph type="body" sz="quarter" idx="13" hasCustomPrompt="1"/>
          </p:nvPr>
        </p:nvSpPr>
        <p:spPr>
          <a:xfrm>
            <a:off x="8096957" y="1703918"/>
            <a:ext cx="3485444" cy="3835871"/>
          </a:xfrm>
        </p:spPr>
        <p:txBody>
          <a:bodyPr>
            <a:noAutofit/>
          </a:bodyPr>
          <a:lstStyle>
            <a:lvl1pPr marL="0" marR="0" indent="0" algn="l" defTabSz="457200" rtl="0" eaLnBrk="1" fontAlgn="auto" latinLnBrk="0" hangingPunct="1">
              <a:lnSpc>
                <a:spcPct val="100000"/>
              </a:lnSpc>
              <a:spcBef>
                <a:spcPts val="720"/>
              </a:spcBef>
              <a:spcAft>
                <a:spcPts val="0"/>
              </a:spcAft>
              <a:buClrTx/>
              <a:buSzTx/>
              <a:buFont typeface="Arial"/>
              <a:buNone/>
              <a:tabLst/>
              <a:defRPr sz="1800" i="0" baseline="0"/>
            </a:lvl1pPr>
          </a:lstStyle>
          <a:p>
            <a:pPr lvl="0"/>
            <a:r>
              <a:rPr lang="en-US" dirty="0"/>
              <a:t>Text Goes Here</a:t>
            </a:r>
          </a:p>
        </p:txBody>
      </p:sp>
      <p:sp>
        <p:nvSpPr>
          <p:cNvPr id="7" name="Title 1"/>
          <p:cNvSpPr>
            <a:spLocks noGrp="1"/>
          </p:cNvSpPr>
          <p:nvPr>
            <p:ph type="title" hasCustomPrompt="1"/>
          </p:nvPr>
        </p:nvSpPr>
        <p:spPr>
          <a:xfrm>
            <a:off x="609600" y="306388"/>
            <a:ext cx="10972800" cy="653168"/>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6777" y="1164170"/>
            <a:ext cx="10972800" cy="507999"/>
          </a:xfrm>
        </p:spPr>
        <p:txBody>
          <a:bodyPr>
            <a:normAutofit/>
          </a:bodyPr>
          <a:lstStyle>
            <a:lvl1pPr marL="0" indent="0" algn="l">
              <a:buNone/>
              <a:defRPr sz="1800" b="0" baseline="0">
                <a:solidFill>
                  <a:schemeClr val="tx1"/>
                </a:solidFill>
              </a:defRPr>
            </a:lvl1pPr>
          </a:lstStyle>
          <a:p>
            <a:pPr lvl="0"/>
            <a:r>
              <a:rPr lang="en-US" dirty="0"/>
              <a:t>Subtitle Goes Here</a:t>
            </a:r>
          </a:p>
        </p:txBody>
      </p:sp>
      <p:cxnSp>
        <p:nvCxnSpPr>
          <p:cNvPr id="10" name="Straight Connector 9"/>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27571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3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22" hasCustomPrompt="1"/>
          </p:nvPr>
        </p:nvSpPr>
        <p:spPr>
          <a:xfrm>
            <a:off x="606777" y="1439334"/>
            <a:ext cx="3488267" cy="390995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6" name="Text Placeholder 6"/>
          <p:cNvSpPr>
            <a:spLocks noGrp="1"/>
          </p:cNvSpPr>
          <p:nvPr>
            <p:ph type="body" sz="quarter" idx="23" hasCustomPrompt="1"/>
          </p:nvPr>
        </p:nvSpPr>
        <p:spPr>
          <a:xfrm>
            <a:off x="4343400" y="1439334"/>
            <a:ext cx="3488267" cy="390995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9" name="Text Placeholder 6"/>
          <p:cNvSpPr>
            <a:spLocks noGrp="1"/>
          </p:cNvSpPr>
          <p:nvPr>
            <p:ph type="body" sz="quarter" idx="14" hasCustomPrompt="1"/>
          </p:nvPr>
        </p:nvSpPr>
        <p:spPr>
          <a:xfrm>
            <a:off x="8096956" y="1439334"/>
            <a:ext cx="3488267" cy="390995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cxnSp>
        <p:nvCxnSpPr>
          <p:cNvPr id="9" name="Straight Connector 8"/>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622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3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9600" y="970140"/>
            <a:ext cx="10972800" cy="507999"/>
          </a:xfrm>
        </p:spPr>
        <p:txBody>
          <a:bodyPr>
            <a:normAutofit/>
          </a:bodyPr>
          <a:lstStyle>
            <a:lvl1pPr marL="0" indent="0" algn="l">
              <a:buNone/>
              <a:defRPr sz="1600" b="1" baseline="0">
                <a:solidFill>
                  <a:srgbClr val="301672"/>
                </a:solidFill>
              </a:defRPr>
            </a:lvl1pPr>
          </a:lstStyle>
          <a:p>
            <a:pPr lvl="0"/>
            <a:r>
              <a:rPr lang="en-US" dirty="0"/>
              <a:t>Subtitle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22" hasCustomPrompt="1"/>
          </p:nvPr>
        </p:nvSpPr>
        <p:spPr>
          <a:xfrm>
            <a:off x="606777" y="1629833"/>
            <a:ext cx="3488267" cy="390995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6" name="Text Placeholder 6"/>
          <p:cNvSpPr>
            <a:spLocks noGrp="1"/>
          </p:cNvSpPr>
          <p:nvPr>
            <p:ph type="body" sz="quarter" idx="23" hasCustomPrompt="1"/>
          </p:nvPr>
        </p:nvSpPr>
        <p:spPr>
          <a:xfrm>
            <a:off x="4343400" y="1629833"/>
            <a:ext cx="3488267" cy="390995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9" name="Text Placeholder 6"/>
          <p:cNvSpPr>
            <a:spLocks noGrp="1"/>
          </p:cNvSpPr>
          <p:nvPr>
            <p:ph type="body" sz="quarter" idx="14" hasCustomPrompt="1"/>
          </p:nvPr>
        </p:nvSpPr>
        <p:spPr>
          <a:xfrm>
            <a:off x="8096956" y="1629833"/>
            <a:ext cx="3488267" cy="390995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682745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2 Colored Boxes + Photo">
    <p:spTree>
      <p:nvGrpSpPr>
        <p:cNvPr id="1" name=""/>
        <p:cNvGrpSpPr/>
        <p:nvPr/>
      </p:nvGrpSpPr>
      <p:grpSpPr>
        <a:xfrm>
          <a:off x="0" y="0"/>
          <a:ext cx="0" cy="0"/>
          <a:chOff x="0" y="0"/>
          <a:chExt cx="0" cy="0"/>
        </a:xfrm>
      </p:grpSpPr>
      <p:sp>
        <p:nvSpPr>
          <p:cNvPr id="17" name="Picture Placeholder 10"/>
          <p:cNvSpPr>
            <a:spLocks noGrp="1"/>
          </p:cNvSpPr>
          <p:nvPr>
            <p:ph type="pic" sz="quarter" idx="16"/>
          </p:nvPr>
        </p:nvSpPr>
        <p:spPr>
          <a:xfrm>
            <a:off x="6159989" y="1545172"/>
            <a:ext cx="5422411" cy="3936994"/>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1" name="Text Placeholder 6"/>
          <p:cNvSpPr>
            <a:spLocks noGrp="1"/>
          </p:cNvSpPr>
          <p:nvPr>
            <p:ph type="body" sz="quarter" idx="11" hasCustomPrompt="1"/>
          </p:nvPr>
        </p:nvSpPr>
        <p:spPr>
          <a:xfrm>
            <a:off x="609600" y="1545172"/>
            <a:ext cx="5398912" cy="1902544"/>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4" name="Text Placeholder 6"/>
          <p:cNvSpPr>
            <a:spLocks noGrp="1"/>
          </p:cNvSpPr>
          <p:nvPr>
            <p:ph type="body" sz="quarter" idx="15" hasCustomPrompt="1"/>
          </p:nvPr>
        </p:nvSpPr>
        <p:spPr>
          <a:xfrm>
            <a:off x="609600" y="3579622"/>
            <a:ext cx="5398912" cy="1902544"/>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31793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Shape 9">
            <a:extLst>
              <a:ext uri="{FF2B5EF4-FFF2-40B4-BE49-F238E27FC236}">
                <a16:creationId xmlns:a16="http://schemas.microsoft.com/office/drawing/2014/main" id="{A93207D5-9CB9-447C-B7D6-0F4CE47F0F32}"/>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Date Placeholder 6">
            <a:extLst>
              <a:ext uri="{FF2B5EF4-FFF2-40B4-BE49-F238E27FC236}">
                <a16:creationId xmlns:a16="http://schemas.microsoft.com/office/drawing/2014/main" id="{34DE2ADF-7550-4E57-A8CB-EC53AC0A0798}"/>
              </a:ext>
            </a:extLst>
          </p:cNvPr>
          <p:cNvSpPr>
            <a:spLocks noGrp="1"/>
          </p:cNvSpPr>
          <p:nvPr>
            <p:ph type="dt" sz="half" idx="10"/>
          </p:nvPr>
        </p:nvSpPr>
        <p:spPr/>
        <p:txBody>
          <a:bodyPr/>
          <a:lstStyle/>
          <a:p>
            <a:r>
              <a:rPr lang="en-US" dirty="0"/>
              <a:t>Sunday, January 31, 20XX</a:t>
            </a:r>
          </a:p>
        </p:txBody>
      </p:sp>
      <p:sp>
        <p:nvSpPr>
          <p:cNvPr id="8" name="Footer Placeholder 7">
            <a:extLst>
              <a:ext uri="{FF2B5EF4-FFF2-40B4-BE49-F238E27FC236}">
                <a16:creationId xmlns:a16="http://schemas.microsoft.com/office/drawing/2014/main" id="{74617D2E-8DED-4400-8E86-4FC2EB7FB63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B206A86-FA64-4378-BF55-5E12CC4A9EB9}"/>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70079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3 Colored Boxes (no background)">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6"/>
          <p:cNvSpPr>
            <a:spLocks noGrp="1"/>
          </p:cNvSpPr>
          <p:nvPr>
            <p:ph type="body" sz="quarter" idx="12" hasCustomPrompt="1"/>
          </p:nvPr>
        </p:nvSpPr>
        <p:spPr>
          <a:xfrm>
            <a:off x="6183488" y="1545172"/>
            <a:ext cx="5398912" cy="3936994"/>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
        <p:nvSpPr>
          <p:cNvPr id="9"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1" hasCustomPrompt="1"/>
          </p:nvPr>
        </p:nvSpPr>
        <p:spPr>
          <a:xfrm>
            <a:off x="609600" y="1545172"/>
            <a:ext cx="5398912" cy="1902544"/>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9" name="Text Placeholder 6"/>
          <p:cNvSpPr>
            <a:spLocks noGrp="1"/>
          </p:cNvSpPr>
          <p:nvPr>
            <p:ph type="body" sz="quarter" idx="15" hasCustomPrompt="1"/>
          </p:nvPr>
        </p:nvSpPr>
        <p:spPr>
          <a:xfrm>
            <a:off x="609600" y="3579622"/>
            <a:ext cx="5398912" cy="1902544"/>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41682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3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2" hasCustomPrompt="1"/>
          </p:nvPr>
        </p:nvSpPr>
        <p:spPr>
          <a:xfrm>
            <a:off x="609601" y="1525514"/>
            <a:ext cx="10975623" cy="1216452"/>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12423" y="2913539"/>
            <a:ext cx="10972800" cy="1234463"/>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309188"/>
            <a:ext cx="10975623" cy="1216452"/>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619742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4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02838"/>
            <a:ext cx="5398912"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183488" y="1502838"/>
            <a:ext cx="5398912"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3556001"/>
            <a:ext cx="5398912"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3556001"/>
            <a:ext cx="5398912"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876748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4 Outlined Boxes ">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66337"/>
            <a:ext cx="5398912" cy="1894415"/>
          </a:xfrm>
          <a:noFill/>
          <a:ln w="38100" cmpd="sng">
            <a:solidFill>
              <a:srgbClr val="B8B615"/>
            </a:solidFill>
          </a:ln>
        </p:spPr>
        <p:txBody>
          <a:bodyPr lIns="182880" tIns="182880" rIns="182880" bIns="182880">
            <a:noAutofit/>
          </a:bodyPr>
          <a:lstStyle>
            <a:lvl1pPr marL="0" indent="0">
              <a:buNone/>
              <a:defRPr sz="1800" b="1" baseline="0">
                <a:solidFill>
                  <a:srgbClr val="301672"/>
                </a:solidFill>
              </a:defRPr>
            </a:lvl1pPr>
          </a:lstStyle>
          <a:p>
            <a:pPr lvl="0"/>
            <a:r>
              <a:rPr lang="en-US" dirty="0"/>
              <a:t>Text Here</a:t>
            </a:r>
          </a:p>
        </p:txBody>
      </p:sp>
      <p:sp>
        <p:nvSpPr>
          <p:cNvPr id="18" name="Text Placeholder 6"/>
          <p:cNvSpPr>
            <a:spLocks noGrp="1"/>
          </p:cNvSpPr>
          <p:nvPr>
            <p:ph type="body" sz="quarter" idx="12" hasCustomPrompt="1"/>
          </p:nvPr>
        </p:nvSpPr>
        <p:spPr>
          <a:xfrm>
            <a:off x="6183488" y="1566337"/>
            <a:ext cx="5398912" cy="1894415"/>
          </a:xfrm>
          <a:solidFill>
            <a:srgbClr val="FFFFFF"/>
          </a:solidFill>
          <a:ln w="38100" cmpd="sng">
            <a:solidFill>
              <a:srgbClr val="009BB0"/>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3587751"/>
            <a:ext cx="5398912" cy="1894415"/>
          </a:xfrm>
          <a:solidFill>
            <a:srgbClr val="FFFFFF"/>
          </a:solidFill>
          <a:ln w="38100" cmpd="sng">
            <a:solidFill>
              <a:srgbClr val="EF4123"/>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3587751"/>
            <a:ext cx="5398912" cy="1894415"/>
          </a:xfrm>
          <a:solidFill>
            <a:srgbClr val="FFFFFF"/>
          </a:solidFill>
          <a:ln w="38100" cmpd="sng">
            <a:solidFill>
              <a:srgbClr val="301672"/>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117521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4 Boxes with Titl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2" hasCustomPrompt="1"/>
          </p:nvPr>
        </p:nvSpPr>
        <p:spPr>
          <a:xfrm>
            <a:off x="6183488" y="3085630"/>
            <a:ext cx="5398912" cy="343372"/>
          </a:xfrm>
          <a:solidFill>
            <a:srgbClr val="009BB0"/>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5138793"/>
            <a:ext cx="5398912" cy="343372"/>
          </a:xfrm>
          <a:solidFill>
            <a:srgbClr val="EF4123"/>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5138793"/>
            <a:ext cx="5398912" cy="343372"/>
          </a:xfrm>
          <a:solidFill>
            <a:srgbClr val="301672"/>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7" name="Text Placeholder 6"/>
          <p:cNvSpPr>
            <a:spLocks noGrp="1"/>
          </p:cNvSpPr>
          <p:nvPr>
            <p:ph type="body" sz="quarter" idx="11" hasCustomPrompt="1"/>
          </p:nvPr>
        </p:nvSpPr>
        <p:spPr>
          <a:xfrm>
            <a:off x="609600" y="3085630"/>
            <a:ext cx="5398912" cy="343372"/>
          </a:xfrm>
          <a:solidFill>
            <a:srgbClr val="B8B615"/>
          </a:solidFill>
        </p:spPr>
        <p:txBody>
          <a:bodyPr lIns="182880" tIns="45720" rIns="182880" bIns="27432" anchor="t">
            <a:noAutofit/>
          </a:bodyPr>
          <a:lstStyle>
            <a:lvl1pPr marL="0" indent="0">
              <a:buNone/>
              <a:defRPr sz="1500" b="1" baseline="0">
                <a:solidFill>
                  <a:schemeClr val="bg1"/>
                </a:solidFill>
              </a:defRPr>
            </a:lvl1pPr>
          </a:lstStyle>
          <a:p>
            <a:pPr lvl="0"/>
            <a:r>
              <a:rPr lang="en-US" dirty="0"/>
              <a:t>Text Here</a:t>
            </a:r>
          </a:p>
        </p:txBody>
      </p:sp>
      <p:sp>
        <p:nvSpPr>
          <p:cNvPr id="15" name="Picture Placeholder 9"/>
          <p:cNvSpPr>
            <a:spLocks noGrp="1"/>
          </p:cNvSpPr>
          <p:nvPr>
            <p:ph type="pic" sz="quarter" idx="23" hasCustomPrompt="1"/>
          </p:nvPr>
        </p:nvSpPr>
        <p:spPr>
          <a:xfrm>
            <a:off x="606778" y="1502836"/>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6" name="Picture Placeholder 9"/>
          <p:cNvSpPr>
            <a:spLocks noGrp="1"/>
          </p:cNvSpPr>
          <p:nvPr>
            <p:ph type="pic" sz="quarter" idx="24" hasCustomPrompt="1"/>
          </p:nvPr>
        </p:nvSpPr>
        <p:spPr>
          <a:xfrm>
            <a:off x="6183489" y="1502836"/>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25" hasCustomPrompt="1"/>
          </p:nvPr>
        </p:nvSpPr>
        <p:spPr>
          <a:xfrm>
            <a:off x="606778" y="3555999"/>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26" hasCustomPrompt="1"/>
          </p:nvPr>
        </p:nvSpPr>
        <p:spPr>
          <a:xfrm>
            <a:off x="6183489" y="3555999"/>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765052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5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13420"/>
            <a:ext cx="10972800" cy="775311"/>
          </a:xfrm>
          <a:solidFill>
            <a:srgbClr val="B8B615"/>
          </a:solidFill>
        </p:spPr>
        <p:txBody>
          <a:bodyPr lIns="182880" tIns="182880" rIns="182880" bIns="182880" anchor="ctr">
            <a:noAutofit/>
          </a:bodyPr>
          <a:lstStyle>
            <a:lvl1pPr marL="0" indent="0">
              <a:spcBef>
                <a:spcPts val="0"/>
              </a:spcBef>
              <a:buNone/>
              <a:defRPr sz="22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09601" y="2353294"/>
            <a:ext cx="10975623" cy="763999"/>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6777" y="3178400"/>
            <a:ext cx="10972800" cy="775311"/>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001537"/>
            <a:ext cx="10975623" cy="763999"/>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0" name="Text Placeholder 6"/>
          <p:cNvSpPr>
            <a:spLocks noGrp="1"/>
          </p:cNvSpPr>
          <p:nvPr>
            <p:ph type="body" sz="quarter" idx="22" hasCustomPrompt="1"/>
          </p:nvPr>
        </p:nvSpPr>
        <p:spPr>
          <a:xfrm>
            <a:off x="603955" y="4813916"/>
            <a:ext cx="10975623" cy="763999"/>
          </a:xfrm>
          <a:solidFill>
            <a:srgbClr val="660066"/>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361574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6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9" name="Text Placeholder 6"/>
          <p:cNvSpPr>
            <a:spLocks noGrp="1"/>
          </p:cNvSpPr>
          <p:nvPr>
            <p:ph type="body" sz="quarter" idx="11" hasCustomPrompt="1"/>
          </p:nvPr>
        </p:nvSpPr>
        <p:spPr>
          <a:xfrm>
            <a:off x="606777" y="1502838"/>
            <a:ext cx="3543521" cy="1926165"/>
          </a:xfrm>
          <a:solidFill>
            <a:schemeClr val="accent4"/>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0" name="Text Placeholder 6"/>
          <p:cNvSpPr>
            <a:spLocks noGrp="1"/>
          </p:cNvSpPr>
          <p:nvPr>
            <p:ph type="body" sz="quarter" idx="12" hasCustomPrompt="1"/>
          </p:nvPr>
        </p:nvSpPr>
        <p:spPr>
          <a:xfrm>
            <a:off x="4319252" y="1502838"/>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1" name="Text Placeholder 6"/>
          <p:cNvSpPr>
            <a:spLocks noGrp="1"/>
          </p:cNvSpPr>
          <p:nvPr>
            <p:ph type="body" sz="quarter" idx="13" hasCustomPrompt="1"/>
          </p:nvPr>
        </p:nvSpPr>
        <p:spPr>
          <a:xfrm>
            <a:off x="606777" y="3556001"/>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2" name="Text Placeholder 6"/>
          <p:cNvSpPr>
            <a:spLocks noGrp="1"/>
          </p:cNvSpPr>
          <p:nvPr>
            <p:ph type="body" sz="quarter" idx="14" hasCustomPrompt="1"/>
          </p:nvPr>
        </p:nvSpPr>
        <p:spPr>
          <a:xfrm>
            <a:off x="4319252" y="3556001"/>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3" name="Text Placeholder 6"/>
          <p:cNvSpPr>
            <a:spLocks noGrp="1"/>
          </p:cNvSpPr>
          <p:nvPr>
            <p:ph type="body" sz="quarter" idx="21" hasCustomPrompt="1"/>
          </p:nvPr>
        </p:nvSpPr>
        <p:spPr>
          <a:xfrm>
            <a:off x="8038878" y="1502838"/>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5" name="Text Placeholder 6"/>
          <p:cNvSpPr>
            <a:spLocks noGrp="1"/>
          </p:cNvSpPr>
          <p:nvPr>
            <p:ph type="body" sz="quarter" idx="23" hasCustomPrompt="1"/>
          </p:nvPr>
        </p:nvSpPr>
        <p:spPr>
          <a:xfrm>
            <a:off x="8038878" y="3556001"/>
            <a:ext cx="3543521" cy="1926165"/>
          </a:xfrm>
          <a:solidFill>
            <a:schemeClr val="accent4"/>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Tree>
    <p:extLst>
      <p:ext uri="{BB962C8B-B14F-4D97-AF65-F5344CB8AC3E}">
        <p14:creationId xmlns:p14="http://schemas.microsoft.com/office/powerpoint/2010/main" val="3227953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Products + 8 Bubbles">
    <p:spTree>
      <p:nvGrpSpPr>
        <p:cNvPr id="1" name=""/>
        <p:cNvGrpSpPr/>
        <p:nvPr/>
      </p:nvGrpSpPr>
      <p:grpSpPr>
        <a:xfrm>
          <a:off x="0" y="0"/>
          <a:ext cx="0" cy="0"/>
          <a:chOff x="0" y="0"/>
          <a:chExt cx="0" cy="0"/>
        </a:xfrm>
      </p:grpSpPr>
      <p:sp>
        <p:nvSpPr>
          <p:cNvPr id="23" name="Picture Placeholder 9"/>
          <p:cNvSpPr>
            <a:spLocks noGrp="1"/>
          </p:cNvSpPr>
          <p:nvPr>
            <p:ph type="pic" sz="quarter" idx="24" hasCustomPrompt="1"/>
          </p:nvPr>
        </p:nvSpPr>
        <p:spPr>
          <a:xfrm>
            <a:off x="640388" y="1555750"/>
            <a:ext cx="5156981" cy="3961074"/>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2" name="Picture Placeholder 9"/>
          <p:cNvSpPr>
            <a:spLocks noGrp="1"/>
          </p:cNvSpPr>
          <p:nvPr>
            <p:ph type="pic" sz="quarter" idx="31" hasCustomPrompt="1"/>
          </p:nvPr>
        </p:nvSpPr>
        <p:spPr>
          <a:xfrm>
            <a:off x="3136745" y="3682321"/>
            <a:ext cx="2660624" cy="183450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9" name="Text Placeholder 6"/>
          <p:cNvSpPr>
            <a:spLocks noGrp="1"/>
          </p:cNvSpPr>
          <p:nvPr>
            <p:ph type="body" sz="quarter" idx="11" hasCustomPrompt="1"/>
          </p:nvPr>
        </p:nvSpPr>
        <p:spPr>
          <a:xfrm>
            <a:off x="6118469" y="155410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0" name="Text Placeholder 6"/>
          <p:cNvSpPr>
            <a:spLocks noGrp="1"/>
          </p:cNvSpPr>
          <p:nvPr>
            <p:ph type="body" sz="quarter" idx="25" hasCustomPrompt="1"/>
          </p:nvPr>
        </p:nvSpPr>
        <p:spPr>
          <a:xfrm>
            <a:off x="8922068" y="155410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4" name="Text Placeholder 6"/>
          <p:cNvSpPr>
            <a:spLocks noGrp="1"/>
          </p:cNvSpPr>
          <p:nvPr>
            <p:ph type="body" sz="quarter" idx="26" hasCustomPrompt="1"/>
          </p:nvPr>
        </p:nvSpPr>
        <p:spPr>
          <a:xfrm>
            <a:off x="6118469" y="257029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6" name="Text Placeholder 6"/>
          <p:cNvSpPr>
            <a:spLocks noGrp="1"/>
          </p:cNvSpPr>
          <p:nvPr>
            <p:ph type="body" sz="quarter" idx="27" hasCustomPrompt="1"/>
          </p:nvPr>
        </p:nvSpPr>
        <p:spPr>
          <a:xfrm>
            <a:off x="8922068" y="257029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8" name="Text Placeholder 6"/>
          <p:cNvSpPr>
            <a:spLocks noGrp="1"/>
          </p:cNvSpPr>
          <p:nvPr>
            <p:ph type="body" sz="quarter" idx="28" hasCustomPrompt="1"/>
          </p:nvPr>
        </p:nvSpPr>
        <p:spPr>
          <a:xfrm>
            <a:off x="6118469" y="358713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0" name="Text Placeholder 6"/>
          <p:cNvSpPr>
            <a:spLocks noGrp="1"/>
          </p:cNvSpPr>
          <p:nvPr>
            <p:ph type="body" sz="quarter" idx="29" hasCustomPrompt="1"/>
          </p:nvPr>
        </p:nvSpPr>
        <p:spPr>
          <a:xfrm>
            <a:off x="8919247" y="358713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1" name="Text Placeholder 6"/>
          <p:cNvSpPr>
            <a:spLocks noGrp="1"/>
          </p:cNvSpPr>
          <p:nvPr>
            <p:ph type="body" sz="quarter" idx="30" hasCustomPrompt="1"/>
          </p:nvPr>
        </p:nvSpPr>
        <p:spPr>
          <a:xfrm>
            <a:off x="6118469" y="459549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5"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721623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 2 Products + 8 Bubbles">
    <p:spTree>
      <p:nvGrpSpPr>
        <p:cNvPr id="1" name=""/>
        <p:cNvGrpSpPr/>
        <p:nvPr/>
      </p:nvGrpSpPr>
      <p:grpSpPr>
        <a:xfrm>
          <a:off x="0" y="0"/>
          <a:ext cx="0" cy="0"/>
          <a:chOff x="0" y="0"/>
          <a:chExt cx="0" cy="0"/>
        </a:xfrm>
      </p:grpSpPr>
      <p:sp>
        <p:nvSpPr>
          <p:cNvPr id="23" name="Picture Placeholder 9"/>
          <p:cNvSpPr>
            <a:spLocks noGrp="1"/>
          </p:cNvSpPr>
          <p:nvPr>
            <p:ph type="pic" sz="quarter" idx="24" hasCustomPrompt="1"/>
          </p:nvPr>
        </p:nvSpPr>
        <p:spPr>
          <a:xfrm>
            <a:off x="640389" y="1555750"/>
            <a:ext cx="3962400" cy="3961074"/>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9" name="Text Placeholder 6"/>
          <p:cNvSpPr>
            <a:spLocks noGrp="1"/>
          </p:cNvSpPr>
          <p:nvPr>
            <p:ph type="body" sz="quarter" idx="11" hasCustomPrompt="1"/>
          </p:nvPr>
        </p:nvSpPr>
        <p:spPr>
          <a:xfrm>
            <a:off x="4849100" y="155410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0" name="Text Placeholder 6"/>
          <p:cNvSpPr>
            <a:spLocks noGrp="1"/>
          </p:cNvSpPr>
          <p:nvPr>
            <p:ph type="body" sz="quarter" idx="25" hasCustomPrompt="1"/>
          </p:nvPr>
        </p:nvSpPr>
        <p:spPr>
          <a:xfrm>
            <a:off x="8299236" y="155410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4" name="Text Placeholder 6"/>
          <p:cNvSpPr>
            <a:spLocks noGrp="1"/>
          </p:cNvSpPr>
          <p:nvPr>
            <p:ph type="body" sz="quarter" idx="26" hasCustomPrompt="1"/>
          </p:nvPr>
        </p:nvSpPr>
        <p:spPr>
          <a:xfrm>
            <a:off x="4849100" y="257029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6" name="Text Placeholder 6"/>
          <p:cNvSpPr>
            <a:spLocks noGrp="1"/>
          </p:cNvSpPr>
          <p:nvPr>
            <p:ph type="body" sz="quarter" idx="27" hasCustomPrompt="1"/>
          </p:nvPr>
        </p:nvSpPr>
        <p:spPr>
          <a:xfrm>
            <a:off x="8299236" y="257029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8" name="Text Placeholder 6"/>
          <p:cNvSpPr>
            <a:spLocks noGrp="1"/>
          </p:cNvSpPr>
          <p:nvPr>
            <p:ph type="body" sz="quarter" idx="28" hasCustomPrompt="1"/>
          </p:nvPr>
        </p:nvSpPr>
        <p:spPr>
          <a:xfrm>
            <a:off x="4849100" y="358713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0" name="Text Placeholder 6"/>
          <p:cNvSpPr>
            <a:spLocks noGrp="1"/>
          </p:cNvSpPr>
          <p:nvPr>
            <p:ph type="body" sz="quarter" idx="29" hasCustomPrompt="1"/>
          </p:nvPr>
        </p:nvSpPr>
        <p:spPr>
          <a:xfrm>
            <a:off x="8296415" y="358713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1" name="Text Placeholder 6"/>
          <p:cNvSpPr>
            <a:spLocks noGrp="1"/>
          </p:cNvSpPr>
          <p:nvPr>
            <p:ph type="body" sz="quarter" idx="30" hasCustomPrompt="1"/>
          </p:nvPr>
        </p:nvSpPr>
        <p:spPr>
          <a:xfrm>
            <a:off x="4849100" y="459549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5"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55415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8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9" name="Text Placeholder 6"/>
          <p:cNvSpPr>
            <a:spLocks noGrp="1"/>
          </p:cNvSpPr>
          <p:nvPr>
            <p:ph type="body" sz="quarter" idx="11" hasCustomPrompt="1"/>
          </p:nvPr>
        </p:nvSpPr>
        <p:spPr>
          <a:xfrm>
            <a:off x="606777" y="1502838"/>
            <a:ext cx="2641600"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0" name="Text Placeholder 6"/>
          <p:cNvSpPr>
            <a:spLocks noGrp="1"/>
          </p:cNvSpPr>
          <p:nvPr>
            <p:ph type="body" sz="quarter" idx="12" hasCustomPrompt="1"/>
          </p:nvPr>
        </p:nvSpPr>
        <p:spPr>
          <a:xfrm>
            <a:off x="3391684" y="1502838"/>
            <a:ext cx="2641600"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1" name="Text Placeholder 6"/>
          <p:cNvSpPr>
            <a:spLocks noGrp="1"/>
          </p:cNvSpPr>
          <p:nvPr>
            <p:ph type="body" sz="quarter" idx="13" hasCustomPrompt="1"/>
          </p:nvPr>
        </p:nvSpPr>
        <p:spPr>
          <a:xfrm>
            <a:off x="606777" y="3556001"/>
            <a:ext cx="2641600"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2" name="Text Placeholder 6"/>
          <p:cNvSpPr>
            <a:spLocks noGrp="1"/>
          </p:cNvSpPr>
          <p:nvPr>
            <p:ph type="body" sz="quarter" idx="14" hasCustomPrompt="1"/>
          </p:nvPr>
        </p:nvSpPr>
        <p:spPr>
          <a:xfrm>
            <a:off x="3391684" y="3556001"/>
            <a:ext cx="2641600"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3" name="Text Placeholder 6"/>
          <p:cNvSpPr>
            <a:spLocks noGrp="1"/>
          </p:cNvSpPr>
          <p:nvPr>
            <p:ph type="body" sz="quarter" idx="21" hasCustomPrompt="1"/>
          </p:nvPr>
        </p:nvSpPr>
        <p:spPr>
          <a:xfrm>
            <a:off x="6169440" y="1502838"/>
            <a:ext cx="2641600"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4" name="Text Placeholder 6"/>
          <p:cNvSpPr>
            <a:spLocks noGrp="1"/>
          </p:cNvSpPr>
          <p:nvPr>
            <p:ph type="body" sz="quarter" idx="22" hasCustomPrompt="1"/>
          </p:nvPr>
        </p:nvSpPr>
        <p:spPr>
          <a:xfrm>
            <a:off x="8954347" y="1502838"/>
            <a:ext cx="2641600"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5" name="Text Placeholder 6"/>
          <p:cNvSpPr>
            <a:spLocks noGrp="1"/>
          </p:cNvSpPr>
          <p:nvPr>
            <p:ph type="body" sz="quarter" idx="23" hasCustomPrompt="1"/>
          </p:nvPr>
        </p:nvSpPr>
        <p:spPr>
          <a:xfrm>
            <a:off x="6169440" y="3556001"/>
            <a:ext cx="2641600"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6" name="Text Placeholder 6"/>
          <p:cNvSpPr>
            <a:spLocks noGrp="1"/>
          </p:cNvSpPr>
          <p:nvPr>
            <p:ph type="body" sz="quarter" idx="24" hasCustomPrompt="1"/>
          </p:nvPr>
        </p:nvSpPr>
        <p:spPr>
          <a:xfrm>
            <a:off x="8954347" y="3556001"/>
            <a:ext cx="2641600"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170954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67903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title + 5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733779" y="2066218"/>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70401" y="2076273"/>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21133" y="2076273"/>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9"/>
          <p:cNvSpPr>
            <a:spLocks noGrp="1"/>
          </p:cNvSpPr>
          <p:nvPr>
            <p:ph type="pic" sz="quarter" idx="17" hasCustomPrompt="1"/>
          </p:nvPr>
        </p:nvSpPr>
        <p:spPr>
          <a:xfrm>
            <a:off x="2610558" y="3643135"/>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2" name="Picture Placeholder 9"/>
          <p:cNvSpPr>
            <a:spLocks noGrp="1"/>
          </p:cNvSpPr>
          <p:nvPr>
            <p:ph type="pic" sz="quarter" idx="18" hasCustomPrompt="1"/>
          </p:nvPr>
        </p:nvSpPr>
        <p:spPr>
          <a:xfrm>
            <a:off x="6347179" y="3653190"/>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8"/>
          <p:cNvSpPr>
            <a:spLocks noGrp="1"/>
          </p:cNvSpPr>
          <p:nvPr>
            <p:ph type="body" sz="quarter" idx="10" hasCustomPrompt="1"/>
          </p:nvPr>
        </p:nvSpPr>
        <p:spPr>
          <a:xfrm>
            <a:off x="609600" y="970140"/>
            <a:ext cx="10972800" cy="507999"/>
          </a:xfrm>
        </p:spPr>
        <p:txBody>
          <a:bodyPr>
            <a:normAutofit/>
          </a:bodyPr>
          <a:lstStyle>
            <a:lvl1pPr marL="0" indent="0" algn="l">
              <a:buNone/>
              <a:defRPr sz="1600" b="1" baseline="0">
                <a:solidFill>
                  <a:srgbClr val="301672"/>
                </a:solidFill>
              </a:defRPr>
            </a:lvl1pPr>
          </a:lstStyle>
          <a:p>
            <a:pPr lvl="0"/>
            <a:r>
              <a:rPr lang="en-US" dirty="0"/>
              <a:t>Subtitle Goes Here</a:t>
            </a:r>
          </a:p>
        </p:txBody>
      </p:sp>
      <p:cxnSp>
        <p:nvCxnSpPr>
          <p:cNvPr id="23" name="Straight Connector 22"/>
          <p:cNvCxnSpPr/>
          <p:nvPr userDrawn="1"/>
        </p:nvCxnSpPr>
        <p:spPr>
          <a:xfrm>
            <a:off x="609600" y="1542286"/>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664368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9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733779" y="1440388"/>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70401" y="145044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21133" y="145044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3" name="Picture Placeholder 9"/>
          <p:cNvSpPr>
            <a:spLocks noGrp="1"/>
          </p:cNvSpPr>
          <p:nvPr>
            <p:ph type="pic" sz="quarter" idx="22" hasCustomPrompt="1"/>
          </p:nvPr>
        </p:nvSpPr>
        <p:spPr>
          <a:xfrm>
            <a:off x="733779" y="2816222"/>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5" name="Picture Placeholder 9"/>
          <p:cNvSpPr>
            <a:spLocks noGrp="1"/>
          </p:cNvSpPr>
          <p:nvPr>
            <p:ph type="pic" sz="quarter" idx="23" hasCustomPrompt="1"/>
          </p:nvPr>
        </p:nvSpPr>
        <p:spPr>
          <a:xfrm>
            <a:off x="4470401" y="2826277"/>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4" name="Picture Placeholder 9"/>
          <p:cNvSpPr>
            <a:spLocks noGrp="1"/>
          </p:cNvSpPr>
          <p:nvPr>
            <p:ph type="pic" sz="quarter" idx="24" hasCustomPrompt="1"/>
          </p:nvPr>
        </p:nvSpPr>
        <p:spPr>
          <a:xfrm>
            <a:off x="8221133" y="2826277"/>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5" name="Picture Placeholder 9"/>
          <p:cNvSpPr>
            <a:spLocks noGrp="1"/>
          </p:cNvSpPr>
          <p:nvPr>
            <p:ph type="pic" sz="quarter" idx="25" hasCustomPrompt="1"/>
          </p:nvPr>
        </p:nvSpPr>
        <p:spPr>
          <a:xfrm>
            <a:off x="733779" y="4202639"/>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6" name="Picture Placeholder 9"/>
          <p:cNvSpPr>
            <a:spLocks noGrp="1"/>
          </p:cNvSpPr>
          <p:nvPr>
            <p:ph type="pic" sz="quarter" idx="26" hasCustomPrompt="1"/>
          </p:nvPr>
        </p:nvSpPr>
        <p:spPr>
          <a:xfrm>
            <a:off x="4470401" y="421269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7" name="Picture Placeholder 9"/>
          <p:cNvSpPr>
            <a:spLocks noGrp="1"/>
          </p:cNvSpPr>
          <p:nvPr>
            <p:ph type="pic" sz="quarter" idx="27" hasCustomPrompt="1"/>
          </p:nvPr>
        </p:nvSpPr>
        <p:spPr>
          <a:xfrm>
            <a:off x="8221133" y="421269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cxnSp>
        <p:nvCxnSpPr>
          <p:cNvPr id="22" name="Straight Connector 21"/>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906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606779" y="47336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20367" y="47336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08044" y="463309"/>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3" name="Picture Placeholder 9"/>
          <p:cNvSpPr>
            <a:spLocks noGrp="1"/>
          </p:cNvSpPr>
          <p:nvPr>
            <p:ph type="pic" sz="quarter" idx="22" hasCustomPrompt="1"/>
          </p:nvPr>
        </p:nvSpPr>
        <p:spPr>
          <a:xfrm>
            <a:off x="606779"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5" name="Picture Placeholder 9"/>
          <p:cNvSpPr>
            <a:spLocks noGrp="1"/>
          </p:cNvSpPr>
          <p:nvPr>
            <p:ph type="pic" sz="quarter" idx="23" hasCustomPrompt="1"/>
          </p:nvPr>
        </p:nvSpPr>
        <p:spPr>
          <a:xfrm>
            <a:off x="4420367"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4" name="Picture Placeholder 9"/>
          <p:cNvSpPr>
            <a:spLocks noGrp="1"/>
          </p:cNvSpPr>
          <p:nvPr>
            <p:ph type="pic" sz="quarter" idx="24" hasCustomPrompt="1"/>
          </p:nvPr>
        </p:nvSpPr>
        <p:spPr>
          <a:xfrm>
            <a:off x="8208044"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5" name="Picture Placeholder 9"/>
          <p:cNvSpPr>
            <a:spLocks noGrp="1"/>
          </p:cNvSpPr>
          <p:nvPr>
            <p:ph type="pic" sz="quarter" idx="25" hasCustomPrompt="1"/>
          </p:nvPr>
        </p:nvSpPr>
        <p:spPr>
          <a:xfrm>
            <a:off x="606779" y="3908439"/>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6" name="Picture Placeholder 9"/>
          <p:cNvSpPr>
            <a:spLocks noGrp="1"/>
          </p:cNvSpPr>
          <p:nvPr>
            <p:ph type="pic" sz="quarter" idx="26" hasCustomPrompt="1"/>
          </p:nvPr>
        </p:nvSpPr>
        <p:spPr>
          <a:xfrm>
            <a:off x="4420367" y="391849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7" name="Picture Placeholder 9"/>
          <p:cNvSpPr>
            <a:spLocks noGrp="1"/>
          </p:cNvSpPr>
          <p:nvPr>
            <p:ph type="pic" sz="quarter" idx="27" hasCustomPrompt="1"/>
          </p:nvPr>
        </p:nvSpPr>
        <p:spPr>
          <a:xfrm>
            <a:off x="8208044" y="391849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868648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1 Produc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3481557" y="1743364"/>
            <a:ext cx="5031280" cy="3773460"/>
          </a:xfrm>
          <a:prstGeom prst="ellipse">
            <a:avLst/>
          </a:prstGeom>
          <a:solidFill>
            <a:srgbClr val="FDB91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3" name="Picture Placeholder 9"/>
          <p:cNvSpPr>
            <a:spLocks noGrp="1"/>
          </p:cNvSpPr>
          <p:nvPr>
            <p:ph type="pic" sz="quarter" idx="24" hasCustomPrompt="1"/>
          </p:nvPr>
        </p:nvSpPr>
        <p:spPr>
          <a:xfrm>
            <a:off x="1277686" y="1743364"/>
            <a:ext cx="9605829" cy="3773460"/>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454095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3 Products with Title + Description">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8" hasCustomPrompt="1"/>
          </p:nvPr>
        </p:nvSpPr>
        <p:spPr>
          <a:xfrm>
            <a:off x="609600" y="4278480"/>
            <a:ext cx="3500581"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20" name="Text Placeholder 4"/>
          <p:cNvSpPr>
            <a:spLocks noGrp="1"/>
          </p:cNvSpPr>
          <p:nvPr>
            <p:ph type="body" sz="quarter" idx="19" hasCustomPrompt="1"/>
          </p:nvPr>
        </p:nvSpPr>
        <p:spPr>
          <a:xfrm>
            <a:off x="4347503" y="4278480"/>
            <a:ext cx="3503404"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14" name="Text Placeholder 4"/>
          <p:cNvSpPr>
            <a:spLocks noGrp="1"/>
          </p:cNvSpPr>
          <p:nvPr>
            <p:ph type="body" sz="quarter" idx="22" hasCustomPrompt="1"/>
          </p:nvPr>
        </p:nvSpPr>
        <p:spPr>
          <a:xfrm>
            <a:off x="8081817" y="4278480"/>
            <a:ext cx="3503404"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2" name="Oval 1"/>
          <p:cNvSpPr/>
          <p:nvPr userDrawn="1"/>
        </p:nvSpPr>
        <p:spPr>
          <a:xfrm>
            <a:off x="877451" y="1858819"/>
            <a:ext cx="2971031" cy="2228273"/>
          </a:xfrm>
          <a:prstGeom prst="ellipse">
            <a:avLst/>
          </a:prstGeom>
          <a:solidFill>
            <a:srgbClr val="009BB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8" name="Oval 17"/>
          <p:cNvSpPr/>
          <p:nvPr userDrawn="1"/>
        </p:nvSpPr>
        <p:spPr>
          <a:xfrm>
            <a:off x="4621262" y="1858819"/>
            <a:ext cx="2971031" cy="2228273"/>
          </a:xfrm>
          <a:prstGeom prst="ellipse">
            <a:avLst/>
          </a:prstGeom>
          <a:solidFill>
            <a:srgbClr val="B8B61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9" name="Oval 18"/>
          <p:cNvSpPr/>
          <p:nvPr userDrawn="1"/>
        </p:nvSpPr>
        <p:spPr>
          <a:xfrm>
            <a:off x="8358906" y="1858819"/>
            <a:ext cx="2971031" cy="2228273"/>
          </a:xfrm>
          <a:prstGeom prst="ellipse">
            <a:avLst/>
          </a:prstGeom>
          <a:solidFill>
            <a:srgbClr val="FDB91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1" name="Picture Placeholder 9"/>
          <p:cNvSpPr>
            <a:spLocks noGrp="1"/>
          </p:cNvSpPr>
          <p:nvPr>
            <p:ph type="pic" sz="quarter" idx="11" hasCustomPrompt="1"/>
          </p:nvPr>
        </p:nvSpPr>
        <p:spPr>
          <a:xfrm>
            <a:off x="606777" y="1858819"/>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2" name="Picture Placeholder 9"/>
          <p:cNvSpPr>
            <a:spLocks noGrp="1"/>
          </p:cNvSpPr>
          <p:nvPr>
            <p:ph type="pic" sz="quarter" idx="23" hasCustomPrompt="1"/>
          </p:nvPr>
        </p:nvSpPr>
        <p:spPr>
          <a:xfrm>
            <a:off x="4347503" y="1847274"/>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3" name="Picture Placeholder 9"/>
          <p:cNvSpPr>
            <a:spLocks noGrp="1"/>
          </p:cNvSpPr>
          <p:nvPr>
            <p:ph type="pic" sz="quarter" idx="24" hasCustomPrompt="1"/>
          </p:nvPr>
        </p:nvSpPr>
        <p:spPr>
          <a:xfrm>
            <a:off x="8078996" y="1847274"/>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4" name="Text Placeholder 10"/>
          <p:cNvSpPr>
            <a:spLocks noGrp="1"/>
          </p:cNvSpPr>
          <p:nvPr>
            <p:ph type="body" sz="quarter" idx="17" hasCustomPrompt="1"/>
          </p:nvPr>
        </p:nvSpPr>
        <p:spPr>
          <a:xfrm>
            <a:off x="609601" y="4783737"/>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5" name="Text Placeholder 10"/>
          <p:cNvSpPr>
            <a:spLocks noGrp="1"/>
          </p:cNvSpPr>
          <p:nvPr>
            <p:ph type="body" sz="quarter" idx="25" hasCustomPrompt="1"/>
          </p:nvPr>
        </p:nvSpPr>
        <p:spPr>
          <a:xfrm>
            <a:off x="4350327" y="4783737"/>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6" name="Text Placeholder 10"/>
          <p:cNvSpPr>
            <a:spLocks noGrp="1"/>
          </p:cNvSpPr>
          <p:nvPr>
            <p:ph type="body" sz="quarter" idx="26" hasCustomPrompt="1"/>
          </p:nvPr>
        </p:nvSpPr>
        <p:spPr>
          <a:xfrm>
            <a:off x="8084641" y="4783738"/>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119812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1" name="Rectangle 10"/>
          <p:cNvSpPr/>
          <p:nvPr userDrawn="1"/>
        </p:nvSpPr>
        <p:spPr>
          <a:xfrm>
            <a:off x="1550732" y="1122951"/>
            <a:ext cx="9215301" cy="4117471"/>
          </a:xfrm>
          <a:prstGeom prst="rect">
            <a:avLst/>
          </a:prstGeom>
          <a:solidFill>
            <a:srgbClr val="FFFFFF"/>
          </a:solidFill>
          <a:ln w="38100" cmpd="sng">
            <a:solidFill>
              <a:srgbClr val="B8B6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l="43508"/>
          <a:stretch/>
        </p:blipFill>
        <p:spPr>
          <a:xfrm>
            <a:off x="2156775" y="4571999"/>
            <a:ext cx="2066129" cy="2009274"/>
          </a:xfrm>
          <a:prstGeom prst="rect">
            <a:avLst/>
          </a:prstGeom>
        </p:spPr>
      </p:pic>
      <p:sp>
        <p:nvSpPr>
          <p:cNvPr id="4" name="Title 1"/>
          <p:cNvSpPr>
            <a:spLocks noGrp="1"/>
          </p:cNvSpPr>
          <p:nvPr>
            <p:ph type="title" hasCustomPrompt="1"/>
          </p:nvPr>
        </p:nvSpPr>
        <p:spPr>
          <a:xfrm>
            <a:off x="1550732" y="1122949"/>
            <a:ext cx="9215301" cy="3208421"/>
          </a:xfrm>
          <a:noFill/>
        </p:spPr>
        <p:txBody>
          <a:bodyPr lIns="365760" tIns="365760" rIns="365760" bIns="365760" anchor="ctr">
            <a:noAutofit/>
          </a:bodyPr>
          <a:lstStyle>
            <a:lvl1pPr algn="l">
              <a:defRPr sz="2800" b="0" i="1" baseline="0">
                <a:solidFill>
                  <a:srgbClr val="009BB0"/>
                </a:solidFill>
              </a:defRPr>
            </a:lvl1pPr>
          </a:lstStyle>
          <a:p>
            <a:pPr lvl="0"/>
            <a:r>
              <a:rPr lang="en-US" dirty="0"/>
              <a:t>Quote Goes Here</a:t>
            </a:r>
          </a:p>
        </p:txBody>
      </p:sp>
      <p:sp>
        <p:nvSpPr>
          <p:cNvPr id="7" name="Text Placeholder 8"/>
          <p:cNvSpPr>
            <a:spLocks noGrp="1"/>
          </p:cNvSpPr>
          <p:nvPr>
            <p:ph type="body" sz="quarter" idx="10" hasCustomPrompt="1"/>
          </p:nvPr>
        </p:nvSpPr>
        <p:spPr>
          <a:xfrm>
            <a:off x="1550732" y="4331370"/>
            <a:ext cx="9215301" cy="909052"/>
          </a:xfrm>
          <a:noFill/>
        </p:spPr>
        <p:txBody>
          <a:bodyPr lIns="365760" tIns="91440" rIns="365760" bIns="365760" anchor="ctr">
            <a:normAutofit/>
          </a:bodyPr>
          <a:lstStyle>
            <a:lvl1pPr marL="0" indent="0" algn="r">
              <a:buNone/>
              <a:defRPr sz="1500" baseline="0">
                <a:solidFill>
                  <a:srgbClr val="032628"/>
                </a:solidFill>
              </a:defRPr>
            </a:lvl1pPr>
          </a:lstStyle>
          <a:p>
            <a:pPr lvl="0"/>
            <a:r>
              <a:rPr lang="en-US" dirty="0"/>
              <a:t>— Quote Attribution Goes Here</a:t>
            </a:r>
          </a:p>
        </p:txBody>
      </p:sp>
      <p:pic>
        <p:nvPicPr>
          <p:cNvPr id="9" name="Picture 8"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r="58929"/>
          <a:stretch/>
        </p:blipFill>
        <p:spPr>
          <a:xfrm>
            <a:off x="957661" y="4023890"/>
            <a:ext cx="1502131" cy="2009274"/>
          </a:xfrm>
          <a:prstGeom prst="rect">
            <a:avLst/>
          </a:prstGeom>
        </p:spPr>
      </p:pic>
    </p:spTree>
    <p:extLst>
      <p:ext uri="{BB962C8B-B14F-4D97-AF65-F5344CB8AC3E}">
        <p14:creationId xmlns:p14="http://schemas.microsoft.com/office/powerpoint/2010/main" val="1388311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EF4123"/>
        </a:solidFill>
        <a:effectLst/>
      </p:bgPr>
    </p:bg>
    <p:spTree>
      <p:nvGrpSpPr>
        <p:cNvPr id="1" name=""/>
        <p:cNvGrpSpPr/>
        <p:nvPr/>
      </p:nvGrpSpPr>
      <p:grpSpPr>
        <a:xfrm>
          <a:off x="0" y="0"/>
          <a:ext cx="0" cy="0"/>
          <a:chOff x="0" y="0"/>
          <a:chExt cx="0" cy="0"/>
        </a:xfrm>
      </p:grpSpPr>
      <p:sp>
        <p:nvSpPr>
          <p:cNvPr id="11" name="Rectangle 10"/>
          <p:cNvSpPr/>
          <p:nvPr userDrawn="1"/>
        </p:nvSpPr>
        <p:spPr>
          <a:xfrm>
            <a:off x="1550732" y="1122951"/>
            <a:ext cx="9215301" cy="4117471"/>
          </a:xfrm>
          <a:prstGeom prst="rect">
            <a:avLst/>
          </a:prstGeom>
          <a:solidFill>
            <a:srgbClr val="FFFFFF"/>
          </a:solidFill>
          <a:ln w="38100" cmpd="sng">
            <a:solidFill>
              <a:srgbClr val="B8B6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l="43508"/>
          <a:stretch/>
        </p:blipFill>
        <p:spPr>
          <a:xfrm>
            <a:off x="2156775" y="4571999"/>
            <a:ext cx="2066129" cy="2009274"/>
          </a:xfrm>
          <a:prstGeom prst="rect">
            <a:avLst/>
          </a:prstGeom>
        </p:spPr>
      </p:pic>
      <p:sp>
        <p:nvSpPr>
          <p:cNvPr id="4" name="Title 1"/>
          <p:cNvSpPr>
            <a:spLocks noGrp="1"/>
          </p:cNvSpPr>
          <p:nvPr>
            <p:ph type="title" hasCustomPrompt="1"/>
          </p:nvPr>
        </p:nvSpPr>
        <p:spPr>
          <a:xfrm>
            <a:off x="1550732" y="1122949"/>
            <a:ext cx="9215301" cy="3208421"/>
          </a:xfrm>
          <a:noFill/>
        </p:spPr>
        <p:txBody>
          <a:bodyPr lIns="365760" tIns="365760" rIns="365760" bIns="365760" anchor="ctr">
            <a:noAutofit/>
          </a:bodyPr>
          <a:lstStyle>
            <a:lvl1pPr algn="l">
              <a:defRPr sz="2800" b="0" i="1" baseline="0">
                <a:solidFill>
                  <a:srgbClr val="009BB0"/>
                </a:solidFill>
              </a:defRPr>
            </a:lvl1pPr>
          </a:lstStyle>
          <a:p>
            <a:pPr lvl="0"/>
            <a:r>
              <a:rPr lang="en-US" dirty="0"/>
              <a:t>Quote Goes Here</a:t>
            </a:r>
          </a:p>
        </p:txBody>
      </p:sp>
      <p:sp>
        <p:nvSpPr>
          <p:cNvPr id="7" name="Text Placeholder 8"/>
          <p:cNvSpPr>
            <a:spLocks noGrp="1"/>
          </p:cNvSpPr>
          <p:nvPr>
            <p:ph type="body" sz="quarter" idx="10" hasCustomPrompt="1"/>
          </p:nvPr>
        </p:nvSpPr>
        <p:spPr>
          <a:xfrm>
            <a:off x="1550732" y="4331370"/>
            <a:ext cx="9215301" cy="909052"/>
          </a:xfrm>
          <a:noFill/>
        </p:spPr>
        <p:txBody>
          <a:bodyPr lIns="365760" tIns="91440" rIns="365760" bIns="365760" anchor="ctr">
            <a:normAutofit/>
          </a:bodyPr>
          <a:lstStyle>
            <a:lvl1pPr marL="0" indent="0" algn="r">
              <a:buNone/>
              <a:defRPr sz="1500" baseline="0">
                <a:solidFill>
                  <a:srgbClr val="032628"/>
                </a:solidFill>
              </a:defRPr>
            </a:lvl1pPr>
          </a:lstStyle>
          <a:p>
            <a:pPr lvl="0"/>
            <a:r>
              <a:rPr lang="en-US" dirty="0"/>
              <a:t>— Quote Attribution Goes Here</a:t>
            </a:r>
          </a:p>
        </p:txBody>
      </p:sp>
      <p:pic>
        <p:nvPicPr>
          <p:cNvPr id="12" name="Picture 11"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r="58929"/>
          <a:stretch/>
        </p:blipFill>
        <p:spPr>
          <a:xfrm>
            <a:off x="957661" y="4023890"/>
            <a:ext cx="1502131" cy="2009274"/>
          </a:xfrm>
          <a:prstGeom prst="rect">
            <a:avLst/>
          </a:prstGeom>
        </p:spPr>
      </p:pic>
    </p:spTree>
    <p:extLst>
      <p:ext uri="{BB962C8B-B14F-4D97-AF65-F5344CB8AC3E}">
        <p14:creationId xmlns:p14="http://schemas.microsoft.com/office/powerpoint/2010/main" val="3930525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to Our Community">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3912" y="306388"/>
            <a:ext cx="10978489" cy="487823"/>
          </a:xfrm>
        </p:spPr>
        <p:txBody>
          <a:bodyPr>
            <a:noAutofit/>
          </a:bodyPr>
          <a:lstStyle>
            <a:lvl1pPr algn="ctr">
              <a:defRPr sz="3400">
                <a:solidFill>
                  <a:srgbClr val="009BB0"/>
                </a:solidFill>
              </a:defRPr>
            </a:lvl1pPr>
          </a:lstStyle>
          <a:p>
            <a:r>
              <a:rPr lang="en-US" dirty="0"/>
              <a:t>Title Goes Here</a:t>
            </a:r>
          </a:p>
        </p:txBody>
      </p:sp>
      <p:cxnSp>
        <p:nvCxnSpPr>
          <p:cNvPr id="15" name="Straight Connector 14"/>
          <p:cNvCxnSpPr/>
          <p:nvPr userDrawn="1"/>
        </p:nvCxnSpPr>
        <p:spPr>
          <a:xfrm>
            <a:off x="606778" y="127665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3017213" y="2329753"/>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5" name="Text Placeholder 4"/>
          <p:cNvSpPr>
            <a:spLocks noGrp="1"/>
          </p:cNvSpPr>
          <p:nvPr>
            <p:ph type="body" sz="quarter" idx="18" hasCustomPrompt="1"/>
          </p:nvPr>
        </p:nvSpPr>
        <p:spPr>
          <a:xfrm>
            <a:off x="605345" y="1435399"/>
            <a:ext cx="10972801" cy="411865"/>
          </a:xfrm>
        </p:spPr>
        <p:txBody>
          <a:bodyPr>
            <a:noAutofit/>
          </a:bodyPr>
          <a:lstStyle>
            <a:lvl1pPr algn="ctr">
              <a:defRPr sz="2600" b="1" baseline="0">
                <a:solidFill>
                  <a:srgbClr val="301672"/>
                </a:solidFill>
              </a:defRPr>
            </a:lvl1pPr>
          </a:lstStyle>
          <a:p>
            <a:pPr lvl="0"/>
            <a:r>
              <a:rPr lang="en-US" dirty="0"/>
              <a:t>Header Goes Here</a:t>
            </a:r>
          </a:p>
        </p:txBody>
      </p:sp>
      <p:sp>
        <p:nvSpPr>
          <p:cNvPr id="11" name="Text Placeholder 10"/>
          <p:cNvSpPr>
            <a:spLocks noGrp="1"/>
          </p:cNvSpPr>
          <p:nvPr>
            <p:ph type="body" sz="quarter" idx="22" hasCustomPrompt="1"/>
          </p:nvPr>
        </p:nvSpPr>
        <p:spPr>
          <a:xfrm>
            <a:off x="605344" y="805755"/>
            <a:ext cx="10974235" cy="371882"/>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Subtitle Goes Here</a:t>
            </a:r>
          </a:p>
        </p:txBody>
      </p:sp>
      <p:sp>
        <p:nvSpPr>
          <p:cNvPr id="14" name="Text Placeholder 10"/>
          <p:cNvSpPr>
            <a:spLocks noGrp="1"/>
          </p:cNvSpPr>
          <p:nvPr>
            <p:ph type="body" sz="quarter" idx="23" hasCustomPrompt="1"/>
          </p:nvPr>
        </p:nvSpPr>
        <p:spPr>
          <a:xfrm>
            <a:off x="603911" y="1858809"/>
            <a:ext cx="10974235" cy="334827"/>
          </a:xfrm>
        </p:spPr>
        <p:txBody>
          <a:bodyPr>
            <a:noAutofit/>
          </a:bodyPr>
          <a:lstStyle>
            <a:lvl1pPr marL="0" indent="0" algn="ctr">
              <a:lnSpc>
                <a:spcPct val="100000"/>
              </a:lnSpc>
              <a:spcBef>
                <a:spcPts val="720"/>
              </a:spcBef>
              <a:buFont typeface="Arial"/>
              <a:buNone/>
              <a:defRPr sz="1200" b="1" i="0" baseline="0">
                <a:solidFill>
                  <a:srgbClr val="EF4123"/>
                </a:solidFill>
              </a:defRPr>
            </a:lvl1pPr>
            <a:lvl2pPr>
              <a:defRPr sz="1800"/>
            </a:lvl2pPr>
          </a:lstStyle>
          <a:p>
            <a:pPr lvl="0"/>
            <a:r>
              <a:rPr lang="en-US" dirty="0"/>
              <a:t>Intro Sentence Goes Here</a:t>
            </a:r>
          </a:p>
        </p:txBody>
      </p:sp>
      <p:sp>
        <p:nvSpPr>
          <p:cNvPr id="21" name="Text Placeholder 10"/>
          <p:cNvSpPr>
            <a:spLocks noGrp="1"/>
          </p:cNvSpPr>
          <p:nvPr>
            <p:ph type="body" sz="quarter" idx="27" hasCustomPrompt="1"/>
          </p:nvPr>
        </p:nvSpPr>
        <p:spPr>
          <a:xfrm>
            <a:off x="3017213" y="3137936"/>
            <a:ext cx="8563756" cy="695616"/>
          </a:xfrm>
        </p:spPr>
        <p:txBody>
          <a:bodyPr anchor="ctr">
            <a:noAutofit/>
          </a:bodyPr>
          <a:lstStyle>
            <a:lvl1pPr marL="0" indent="0">
              <a:lnSpc>
                <a:spcPct val="100000"/>
              </a:lnSpc>
              <a:spcBef>
                <a:spcPts val="720"/>
              </a:spcBef>
              <a:buFont typeface="Arial"/>
              <a:buNone/>
              <a:defRPr sz="1800" i="0" baseline="0">
                <a:solidFill>
                  <a:schemeClr val="tx1"/>
                </a:solidFill>
              </a:defRPr>
            </a:lvl1pPr>
            <a:lvl2pPr>
              <a:defRPr sz="1800"/>
            </a:lvl2pPr>
          </a:lstStyle>
          <a:p>
            <a:pPr lvl="0"/>
            <a:r>
              <a:rPr lang="en-US" dirty="0"/>
              <a:t>Text Goes Here</a:t>
            </a:r>
          </a:p>
        </p:txBody>
      </p:sp>
      <p:sp>
        <p:nvSpPr>
          <p:cNvPr id="22" name="Text Placeholder 10"/>
          <p:cNvSpPr>
            <a:spLocks noGrp="1"/>
          </p:cNvSpPr>
          <p:nvPr>
            <p:ph type="body" sz="quarter" idx="28" hasCustomPrompt="1"/>
          </p:nvPr>
        </p:nvSpPr>
        <p:spPr>
          <a:xfrm>
            <a:off x="3017213" y="3958126"/>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23" name="Text Placeholder 10"/>
          <p:cNvSpPr>
            <a:spLocks noGrp="1"/>
          </p:cNvSpPr>
          <p:nvPr>
            <p:ph type="body" sz="quarter" idx="29" hasCustomPrompt="1"/>
          </p:nvPr>
        </p:nvSpPr>
        <p:spPr>
          <a:xfrm>
            <a:off x="3017213" y="4745641"/>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16" name="Text Placeholder 6"/>
          <p:cNvSpPr>
            <a:spLocks noGrp="1"/>
          </p:cNvSpPr>
          <p:nvPr>
            <p:ph type="body" sz="quarter" idx="11" hasCustomPrompt="1"/>
          </p:nvPr>
        </p:nvSpPr>
        <p:spPr>
          <a:xfrm>
            <a:off x="603911" y="2329752"/>
            <a:ext cx="2228575" cy="695616"/>
          </a:xfrm>
          <a:solidFill>
            <a:srgbClr val="301672"/>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18" name="Text Placeholder 6"/>
          <p:cNvSpPr>
            <a:spLocks noGrp="1"/>
          </p:cNvSpPr>
          <p:nvPr>
            <p:ph type="body" sz="quarter" idx="24" hasCustomPrompt="1"/>
          </p:nvPr>
        </p:nvSpPr>
        <p:spPr>
          <a:xfrm>
            <a:off x="603911" y="3137936"/>
            <a:ext cx="2228575" cy="695616"/>
          </a:xfrm>
          <a:solidFill>
            <a:srgbClr val="B8B615"/>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19" name="Text Placeholder 6"/>
          <p:cNvSpPr>
            <a:spLocks noGrp="1"/>
          </p:cNvSpPr>
          <p:nvPr>
            <p:ph type="body" sz="quarter" idx="25" hasCustomPrompt="1"/>
          </p:nvPr>
        </p:nvSpPr>
        <p:spPr>
          <a:xfrm>
            <a:off x="603911" y="3946120"/>
            <a:ext cx="2228575" cy="695616"/>
          </a:xfrm>
          <a:solidFill>
            <a:srgbClr val="009BB0"/>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20" name="Text Placeholder 6"/>
          <p:cNvSpPr>
            <a:spLocks noGrp="1"/>
          </p:cNvSpPr>
          <p:nvPr>
            <p:ph type="body" sz="quarter" idx="26" hasCustomPrompt="1"/>
          </p:nvPr>
        </p:nvSpPr>
        <p:spPr>
          <a:xfrm>
            <a:off x="603911" y="4745641"/>
            <a:ext cx="2228575" cy="695616"/>
          </a:xfrm>
          <a:solidFill>
            <a:srgbClr val="EF4123"/>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24"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5" name="Picture Placeholder 10"/>
          <p:cNvSpPr>
            <a:spLocks noGrp="1"/>
          </p:cNvSpPr>
          <p:nvPr>
            <p:ph type="pic" sz="quarter" idx="21" hasCustomPrompt="1"/>
          </p:nvPr>
        </p:nvSpPr>
        <p:spPr>
          <a:xfrm>
            <a:off x="7864591" y="5979583"/>
            <a:ext cx="3720628"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Image</a:t>
            </a:r>
          </a:p>
        </p:txBody>
      </p:sp>
    </p:spTree>
    <p:extLst>
      <p:ext uri="{BB962C8B-B14F-4D97-AF65-F5344CB8AC3E}">
        <p14:creationId xmlns:p14="http://schemas.microsoft.com/office/powerpoint/2010/main" val="14496412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urn Off Anima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488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 Item Offse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paper green.png"/>
          <p:cNvPicPr>
            <a:picLocks/>
          </p:cNvPicPr>
          <p:nvPr userDrawn="1"/>
        </p:nvPicPr>
        <p:blipFill>
          <a:blip r:embed="rId3"/>
          <a:stretch>
            <a:fillRect/>
          </a:stretch>
        </p:blipFill>
        <p:spPr>
          <a:xfrm>
            <a:off x="1" y="2785535"/>
            <a:ext cx="6983351" cy="1046341"/>
          </a:xfrm>
          <a:prstGeom prst="rect">
            <a:avLst/>
          </a:prstGeom>
          <a:effectLst>
            <a:outerShdw blurRad="384175" dist="165100" dir="2700000" algn="tl" rotWithShape="0">
              <a:srgbClr val="000000">
                <a:alpha val="21000"/>
              </a:srgbClr>
            </a:outerShdw>
          </a:effectLst>
        </p:spPr>
      </p:pic>
      <p:pic>
        <p:nvPicPr>
          <p:cNvPr id="15" name="Picture 14" descr="paper green.png"/>
          <p:cNvPicPr>
            <a:picLocks/>
          </p:cNvPicPr>
          <p:nvPr userDrawn="1"/>
        </p:nvPicPr>
        <p:blipFill>
          <a:blip r:embed="rId3"/>
          <a:stretch>
            <a:fillRect/>
          </a:stretch>
        </p:blipFill>
        <p:spPr>
          <a:xfrm>
            <a:off x="1" y="3934176"/>
            <a:ext cx="7335767" cy="1046341"/>
          </a:xfrm>
          <a:prstGeom prst="rect">
            <a:avLst/>
          </a:prstGeom>
          <a:effectLst>
            <a:outerShdw blurRad="384175" dist="165100" dir="2700000" algn="tl" rotWithShape="0">
              <a:srgbClr val="000000">
                <a:alpha val="21000"/>
              </a:srgbClr>
            </a:outerShdw>
          </a:effectLst>
        </p:spPr>
      </p:pic>
      <p:pic>
        <p:nvPicPr>
          <p:cNvPr id="17" name="Picture 16" descr="paper green.png"/>
          <p:cNvPicPr>
            <a:picLocks/>
          </p:cNvPicPr>
          <p:nvPr userDrawn="1"/>
        </p:nvPicPr>
        <p:blipFill>
          <a:blip r:embed="rId3"/>
          <a:stretch>
            <a:fillRect/>
          </a:stretch>
        </p:blipFill>
        <p:spPr>
          <a:xfrm>
            <a:off x="0" y="5091992"/>
            <a:ext cx="7695635" cy="1046341"/>
          </a:xfrm>
          <a:prstGeom prst="rect">
            <a:avLst/>
          </a:prstGeom>
          <a:effectLst>
            <a:outerShdw blurRad="384175" dist="165100" dir="2700000" algn="tl" rotWithShape="0">
              <a:srgbClr val="000000">
                <a:alpha val="21000"/>
              </a:srgbClr>
            </a:outerShdw>
          </a:effectLst>
        </p:spPr>
      </p:pic>
      <p:pic>
        <p:nvPicPr>
          <p:cNvPr id="12" name="Picture 11" descr="paper green.png"/>
          <p:cNvPicPr>
            <a:picLocks/>
          </p:cNvPicPr>
          <p:nvPr userDrawn="1"/>
        </p:nvPicPr>
        <p:blipFill>
          <a:blip r:embed="rId3"/>
          <a:stretch>
            <a:fillRect/>
          </a:stretch>
        </p:blipFill>
        <p:spPr>
          <a:xfrm>
            <a:off x="1" y="1646768"/>
            <a:ext cx="6702497" cy="1046341"/>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32599" y="5195711"/>
            <a:ext cx="7338483" cy="799179"/>
          </a:xfrm>
        </p:spPr>
        <p:txBody>
          <a:bodyPr anchor="ctr" anchorCtr="0">
            <a:normAutofit/>
          </a:bodyPr>
          <a:lstStyle>
            <a:lvl1pPr marL="0" indent="0">
              <a:buNone/>
              <a:defRPr sz="2000"/>
            </a:lvl1pPr>
          </a:lstStyle>
          <a:p>
            <a:pPr lvl="0"/>
            <a:r>
              <a:rPr lang="en-US"/>
              <a:t>Click to edit Master text styles</a:t>
            </a:r>
          </a:p>
        </p:txBody>
      </p:sp>
      <p:sp>
        <p:nvSpPr>
          <p:cNvPr id="35" name="Text Placeholder 4"/>
          <p:cNvSpPr>
            <a:spLocks noGrp="1"/>
          </p:cNvSpPr>
          <p:nvPr>
            <p:ph type="body" sz="quarter" idx="11"/>
          </p:nvPr>
        </p:nvSpPr>
        <p:spPr>
          <a:xfrm>
            <a:off x="200816" y="4035073"/>
            <a:ext cx="6994823" cy="799179"/>
          </a:xfrm>
        </p:spPr>
        <p:txBody>
          <a:bodyPr anchor="ctr" anchorCtr="0">
            <a:normAutofit/>
          </a:bodyPr>
          <a:lstStyle>
            <a:lvl1pPr marL="0" indent="0">
              <a:buNone/>
              <a:defRPr sz="2000"/>
            </a:lvl1pPr>
          </a:lstStyle>
          <a:p>
            <a:pPr lvl="0"/>
            <a:r>
              <a:rPr lang="en-US"/>
              <a:t>Click to edit Master text styles</a:t>
            </a:r>
          </a:p>
        </p:txBody>
      </p:sp>
      <p:sp>
        <p:nvSpPr>
          <p:cNvPr id="36" name="Text Placeholder 4"/>
          <p:cNvSpPr>
            <a:spLocks noGrp="1"/>
          </p:cNvSpPr>
          <p:nvPr>
            <p:ph type="body" sz="quarter" idx="12"/>
          </p:nvPr>
        </p:nvSpPr>
        <p:spPr>
          <a:xfrm>
            <a:off x="180255" y="2901950"/>
            <a:ext cx="6683728" cy="799179"/>
          </a:xfrm>
        </p:spPr>
        <p:txBody>
          <a:bodyPr anchor="ctr" anchorCtr="0">
            <a:normAutofit/>
          </a:bodyPr>
          <a:lstStyle>
            <a:lvl1pPr marL="0" indent="0">
              <a:buNone/>
              <a:defRPr sz="2000"/>
            </a:lvl1pPr>
          </a:lstStyle>
          <a:p>
            <a:pPr lvl="0"/>
            <a:r>
              <a:rPr lang="en-US"/>
              <a:t>Click to edit Master text styles</a:t>
            </a:r>
          </a:p>
        </p:txBody>
      </p:sp>
      <p:sp>
        <p:nvSpPr>
          <p:cNvPr id="37" name="Text Placeholder 4"/>
          <p:cNvSpPr>
            <a:spLocks noGrp="1"/>
          </p:cNvSpPr>
          <p:nvPr>
            <p:ph type="body" sz="quarter" idx="13"/>
          </p:nvPr>
        </p:nvSpPr>
        <p:spPr>
          <a:xfrm>
            <a:off x="181625" y="1747665"/>
            <a:ext cx="6401504" cy="799179"/>
          </a:xfrm>
        </p:spPr>
        <p:txBody>
          <a:bodyPr anchor="ctr" anchorCtr="0">
            <a:normAutofit/>
          </a:bodyPr>
          <a:lstStyle>
            <a:lvl1pPr marL="0" indent="0">
              <a:buNone/>
              <a:defRPr sz="2000"/>
            </a:lvl1pPr>
          </a:lstStyle>
          <a:p>
            <a:pPr lvl="0"/>
            <a:r>
              <a:rPr lang="en-US"/>
              <a:t>Click to edit Master text styles</a:t>
            </a:r>
          </a:p>
        </p:txBody>
      </p:sp>
      <p:grpSp>
        <p:nvGrpSpPr>
          <p:cNvPr id="19" name="Group 18"/>
          <p:cNvGrpSpPr/>
          <p:nvPr userDrawn="1"/>
        </p:nvGrpSpPr>
        <p:grpSpPr>
          <a:xfrm>
            <a:off x="8076633" y="6284324"/>
            <a:ext cx="4209440" cy="395876"/>
            <a:chOff x="365561" y="6157325"/>
            <a:chExt cx="3157080" cy="395876"/>
          </a:xfrm>
        </p:grpSpPr>
        <p:pic>
          <p:nvPicPr>
            <p:cNvPr id="20" name="Picture 19" descr="MM Logo.png"/>
            <p:cNvPicPr>
              <a:picLocks noChangeAspect="1"/>
            </p:cNvPicPr>
            <p:nvPr/>
          </p:nvPicPr>
          <p:blipFill>
            <a:blip r:embed="rId4">
              <a:lum bright="100000" contrast="-100000"/>
            </a:blip>
            <a:stretch>
              <a:fillRect/>
            </a:stretch>
          </p:blipFill>
          <p:spPr>
            <a:xfrm>
              <a:off x="365561" y="6157325"/>
              <a:ext cx="2707840" cy="395876"/>
            </a:xfrm>
            <a:prstGeom prst="rect">
              <a:avLst/>
            </a:prstGeom>
          </p:spPr>
        </p:pic>
        <p:sp>
          <p:nvSpPr>
            <p:cNvPr id="21" name="TextBox 20"/>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20266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03271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 Item Cen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11" name="Picture 10" descr="paper green.png"/>
          <p:cNvPicPr>
            <a:picLocks/>
          </p:cNvPicPr>
          <p:nvPr/>
        </p:nvPicPr>
        <p:blipFill>
          <a:blip r:embed="rId2"/>
          <a:stretch>
            <a:fillRect/>
          </a:stretch>
        </p:blipFill>
        <p:spPr>
          <a:xfrm>
            <a:off x="1759918" y="1777748"/>
            <a:ext cx="8680327" cy="1151721"/>
          </a:xfrm>
          <a:prstGeom prst="rect">
            <a:avLst/>
          </a:prstGeom>
          <a:effectLst>
            <a:outerShdw blurRad="384175" dist="165100" dir="2700000" algn="tl" rotWithShape="0">
              <a:srgbClr val="000000">
                <a:alpha val="21000"/>
              </a:srgbClr>
            </a:outerShdw>
          </a:effectLst>
        </p:spPr>
      </p:pic>
      <p:sp>
        <p:nvSpPr>
          <p:cNvPr id="13" name="Text Placeholder 3"/>
          <p:cNvSpPr>
            <a:spLocks noGrp="1"/>
          </p:cNvSpPr>
          <p:nvPr>
            <p:ph type="body" sz="quarter" idx="10"/>
          </p:nvPr>
        </p:nvSpPr>
        <p:spPr>
          <a:xfrm>
            <a:off x="1995195" y="1923708"/>
            <a:ext cx="8228776" cy="853363"/>
          </a:xfrm>
          <a:prstGeom prst="rect">
            <a:avLst/>
          </a:prstGeom>
        </p:spPr>
        <p:txBody>
          <a:bodyPr anchor="ctr" anchorCtr="0">
            <a:normAutofit/>
          </a:bodyPr>
          <a:lstStyle>
            <a:lvl1pPr marL="0" indent="0" algn="ctr">
              <a:buNone/>
              <a:defRPr sz="2400"/>
            </a:lvl1pPr>
          </a:lstStyle>
          <a:p>
            <a:pPr lvl="0"/>
            <a:r>
              <a:rPr lang="en-US"/>
              <a:t>Click to edit Master text styles</a:t>
            </a:r>
          </a:p>
        </p:txBody>
      </p:sp>
      <p:pic>
        <p:nvPicPr>
          <p:cNvPr id="14" name="Picture 13" descr="paper green.png"/>
          <p:cNvPicPr>
            <a:picLocks/>
          </p:cNvPicPr>
          <p:nvPr userDrawn="1"/>
        </p:nvPicPr>
        <p:blipFill>
          <a:blip r:embed="rId2"/>
          <a:stretch>
            <a:fillRect/>
          </a:stretch>
        </p:blipFill>
        <p:spPr>
          <a:xfrm>
            <a:off x="1759918" y="3109039"/>
            <a:ext cx="8680327" cy="1151721"/>
          </a:xfrm>
          <a:prstGeom prst="rect">
            <a:avLst/>
          </a:prstGeom>
          <a:effectLst>
            <a:outerShdw blurRad="384175" dist="165100" dir="2700000" algn="tl" rotWithShape="0">
              <a:srgbClr val="000000">
                <a:alpha val="21000"/>
              </a:srgbClr>
            </a:outerShdw>
          </a:effectLst>
        </p:spPr>
      </p:pic>
      <p:sp>
        <p:nvSpPr>
          <p:cNvPr id="15" name="Text Placeholder 3"/>
          <p:cNvSpPr>
            <a:spLocks noGrp="1"/>
          </p:cNvSpPr>
          <p:nvPr>
            <p:ph type="body" sz="quarter" idx="11"/>
          </p:nvPr>
        </p:nvSpPr>
        <p:spPr>
          <a:xfrm>
            <a:off x="1995195" y="3254998"/>
            <a:ext cx="8228776" cy="853363"/>
          </a:xfrm>
          <a:prstGeom prst="rect">
            <a:avLst/>
          </a:prstGeom>
        </p:spPr>
        <p:txBody>
          <a:bodyPr anchor="ctr" anchorCtr="0">
            <a:normAutofit/>
          </a:bodyPr>
          <a:lstStyle>
            <a:lvl1pPr marL="0" indent="0" algn="ctr">
              <a:buNone/>
              <a:defRPr sz="2400"/>
            </a:lvl1pPr>
          </a:lstStyle>
          <a:p>
            <a:pPr lvl="0"/>
            <a:r>
              <a:rPr lang="en-US" dirty="0"/>
              <a:t>Click to edit Master text styles</a:t>
            </a:r>
          </a:p>
        </p:txBody>
      </p:sp>
      <p:pic>
        <p:nvPicPr>
          <p:cNvPr id="17" name="Picture 16" descr="paper green.png"/>
          <p:cNvPicPr>
            <a:picLocks/>
          </p:cNvPicPr>
          <p:nvPr userDrawn="1"/>
        </p:nvPicPr>
        <p:blipFill>
          <a:blip r:embed="rId2"/>
          <a:stretch>
            <a:fillRect/>
          </a:stretch>
        </p:blipFill>
        <p:spPr>
          <a:xfrm>
            <a:off x="1759918" y="4447026"/>
            <a:ext cx="8680327" cy="1151721"/>
          </a:xfrm>
          <a:prstGeom prst="rect">
            <a:avLst/>
          </a:prstGeom>
          <a:effectLst>
            <a:outerShdw blurRad="384175" dist="165100" dir="2700000" algn="tl" rotWithShape="0">
              <a:srgbClr val="000000">
                <a:alpha val="21000"/>
              </a:srgbClr>
            </a:outerShdw>
          </a:effectLst>
        </p:spPr>
      </p:pic>
      <p:sp>
        <p:nvSpPr>
          <p:cNvPr id="18" name="Text Placeholder 3"/>
          <p:cNvSpPr>
            <a:spLocks noGrp="1"/>
          </p:cNvSpPr>
          <p:nvPr>
            <p:ph type="body" sz="quarter" idx="12"/>
          </p:nvPr>
        </p:nvSpPr>
        <p:spPr>
          <a:xfrm>
            <a:off x="1995195" y="4592986"/>
            <a:ext cx="8228776" cy="853363"/>
          </a:xfrm>
          <a:prstGeom prst="rect">
            <a:avLst/>
          </a:prstGeom>
        </p:spPr>
        <p:txBody>
          <a:bodyPr anchor="ctr" anchorCtr="0">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3891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 Item Multi">
    <p:spTree>
      <p:nvGrpSpPr>
        <p:cNvPr id="1" name=""/>
        <p:cNvGrpSpPr/>
        <p:nvPr/>
      </p:nvGrpSpPr>
      <p:grpSpPr>
        <a:xfrm>
          <a:off x="0" y="0"/>
          <a:ext cx="0" cy="0"/>
          <a:chOff x="0" y="0"/>
          <a:chExt cx="0" cy="0"/>
        </a:xfrm>
      </p:grpSpPr>
      <p:pic>
        <p:nvPicPr>
          <p:cNvPr id="12" name="Picture 11" descr="paper green.png"/>
          <p:cNvPicPr>
            <a:picLocks/>
          </p:cNvPicPr>
          <p:nvPr userDrawn="1"/>
        </p:nvPicPr>
        <p:blipFill>
          <a:blip r:embed="rId2"/>
          <a:stretch>
            <a:fillRect/>
          </a:stretch>
        </p:blipFill>
        <p:spPr>
          <a:xfrm>
            <a:off x="886111" y="1837612"/>
            <a:ext cx="5062997" cy="1787316"/>
          </a:xfrm>
          <a:prstGeom prst="rect">
            <a:avLst/>
          </a:prstGeom>
          <a:effectLst>
            <a:outerShdw blurRad="384175" dist="165100" dir="2700000" algn="tl" rotWithShape="0">
              <a:srgbClr val="000000">
                <a:alpha val="21000"/>
              </a:srgbClr>
            </a:outerShdw>
          </a:effectLst>
        </p:spPr>
      </p:pic>
      <p:pic>
        <p:nvPicPr>
          <p:cNvPr id="13" name="Picture 12" descr="paper green.png"/>
          <p:cNvPicPr>
            <a:picLocks/>
          </p:cNvPicPr>
          <p:nvPr userDrawn="1"/>
        </p:nvPicPr>
        <p:blipFill>
          <a:blip r:embed="rId3"/>
          <a:stretch>
            <a:fillRect/>
          </a:stretch>
        </p:blipFill>
        <p:spPr>
          <a:xfrm>
            <a:off x="6155317" y="1837612"/>
            <a:ext cx="5037343" cy="1787316"/>
          </a:xfrm>
          <a:prstGeom prst="rect">
            <a:avLst/>
          </a:prstGeom>
          <a:effectLst>
            <a:outerShdw blurRad="384175" dist="165100" dir="2700000" algn="tl" rotWithShape="0">
              <a:srgbClr val="000000">
                <a:alpha val="21000"/>
              </a:srgbClr>
            </a:outerShdw>
          </a:effectLst>
        </p:spPr>
      </p:pic>
      <p:pic>
        <p:nvPicPr>
          <p:cNvPr id="14" name="Picture 13" descr="paper green.png"/>
          <p:cNvPicPr>
            <a:picLocks/>
          </p:cNvPicPr>
          <p:nvPr userDrawn="1"/>
        </p:nvPicPr>
        <p:blipFill>
          <a:blip r:embed="rId4"/>
          <a:stretch>
            <a:fillRect/>
          </a:stretch>
        </p:blipFill>
        <p:spPr>
          <a:xfrm>
            <a:off x="886111" y="3777328"/>
            <a:ext cx="5062997" cy="1787316"/>
          </a:xfrm>
          <a:prstGeom prst="rect">
            <a:avLst/>
          </a:prstGeom>
          <a:effectLst>
            <a:outerShdw blurRad="384175" dist="165100" dir="2700000" algn="tl" rotWithShape="0">
              <a:srgbClr val="000000">
                <a:alpha val="21000"/>
              </a:srgbClr>
            </a:outerShdw>
          </a:effectLst>
        </p:spPr>
      </p:pic>
      <p:pic>
        <p:nvPicPr>
          <p:cNvPr id="15" name="Picture 14" descr="paper green.png"/>
          <p:cNvPicPr>
            <a:picLocks/>
          </p:cNvPicPr>
          <p:nvPr userDrawn="1"/>
        </p:nvPicPr>
        <p:blipFill>
          <a:blip r:embed="rId5"/>
          <a:stretch>
            <a:fillRect/>
          </a:stretch>
        </p:blipFill>
        <p:spPr>
          <a:xfrm>
            <a:off x="6155317" y="3777328"/>
            <a:ext cx="5062996" cy="1787316"/>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073268" y="1973907"/>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5" name="Text Placeholder 3"/>
          <p:cNvSpPr>
            <a:spLocks noGrp="1"/>
          </p:cNvSpPr>
          <p:nvPr>
            <p:ph type="body" sz="quarter" idx="11"/>
          </p:nvPr>
        </p:nvSpPr>
        <p:spPr>
          <a:xfrm>
            <a:off x="6343463" y="1973907"/>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6" name="Text Placeholder 3"/>
          <p:cNvSpPr>
            <a:spLocks noGrp="1"/>
          </p:cNvSpPr>
          <p:nvPr>
            <p:ph type="body" sz="quarter" idx="12"/>
          </p:nvPr>
        </p:nvSpPr>
        <p:spPr>
          <a:xfrm>
            <a:off x="1073268" y="3893018"/>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7" name="Text Placeholder 3"/>
          <p:cNvSpPr>
            <a:spLocks noGrp="1"/>
          </p:cNvSpPr>
          <p:nvPr>
            <p:ph type="body" sz="quarter" idx="13"/>
          </p:nvPr>
        </p:nvSpPr>
        <p:spPr>
          <a:xfrm>
            <a:off x="6343463" y="3893018"/>
            <a:ext cx="4702880" cy="1530350"/>
          </a:xfrm>
          <a:prstGeom prst="rect">
            <a:avLst/>
          </a:prstGeo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32740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age Feature (no 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DSC Line.png"/>
          <p:cNvPicPr>
            <a:picLocks noChangeAspect="1"/>
          </p:cNvPicPr>
          <p:nvPr userDrawn="1"/>
        </p:nvPicPr>
        <p:blipFill>
          <a:blip r:embed="rId3">
            <a:lum bright="100000" contrast="-100000"/>
          </a:blip>
          <a:srcRect l="12728" r="6221"/>
          <a:stretch>
            <a:fillRect/>
          </a:stretch>
        </p:blipFill>
        <p:spPr>
          <a:xfrm>
            <a:off x="15504" y="3739442"/>
            <a:ext cx="12221651" cy="203200"/>
          </a:xfrm>
          <a:prstGeom prst="rect">
            <a:avLst/>
          </a:prstGeom>
          <a:effectLst>
            <a:outerShdw blurRad="50800" dist="38100" dir="2700000">
              <a:srgbClr val="000000">
                <a:alpha val="43000"/>
              </a:srgbClr>
            </a:outerShdw>
          </a:effectLst>
        </p:spPr>
      </p:pic>
      <p:sp>
        <p:nvSpPr>
          <p:cNvPr id="9" name="Rectangle 8"/>
          <p:cNvSpPr/>
          <p:nvPr userDrawn="1"/>
        </p:nvSpPr>
        <p:spPr>
          <a:xfrm>
            <a:off x="1" y="0"/>
            <a:ext cx="6962431" cy="6858000"/>
          </a:xfrm>
          <a:prstGeom prst="rect">
            <a:avLst/>
          </a:prstGeom>
          <a:solidFill>
            <a:schemeClr val="bg1"/>
          </a:solidFill>
          <a:ln>
            <a:noFill/>
          </a:ln>
          <a:effectLst>
            <a:outerShdw blurRad="63500" dist="38100" dir="2700000" algn="tl" rotWithShape="0">
              <a:srgbClr val="000000">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0" hasCustomPrompt="1"/>
          </p:nvPr>
        </p:nvSpPr>
        <p:spPr>
          <a:xfrm>
            <a:off x="180623" y="118533"/>
            <a:ext cx="6592712" cy="6587068"/>
          </a:xfrm>
          <a:prstGeom prst="rect">
            <a:avLst/>
          </a:prstGeom>
        </p:spPr>
        <p:txBody>
          <a:bodyPr>
            <a:normAutofit/>
          </a:bodyPr>
          <a:lstStyle>
            <a:lvl1pPr marL="0" indent="0">
              <a:buNone/>
              <a:defRPr sz="2000">
                <a:solidFill>
                  <a:srgbClr val="000000"/>
                </a:solidFill>
              </a:defRPr>
            </a:lvl1pPr>
          </a:lstStyle>
          <a:p>
            <a:r>
              <a:rPr lang="en-US" dirty="0"/>
              <a:t>Click to add page image</a:t>
            </a:r>
          </a:p>
        </p:txBody>
      </p:sp>
      <p:sp>
        <p:nvSpPr>
          <p:cNvPr id="13" name="Title 12"/>
          <p:cNvSpPr>
            <a:spLocks noGrp="1"/>
          </p:cNvSpPr>
          <p:nvPr>
            <p:ph type="title"/>
          </p:nvPr>
        </p:nvSpPr>
        <p:spPr>
          <a:xfrm>
            <a:off x="7270044" y="2339623"/>
            <a:ext cx="4673601" cy="1174045"/>
          </a:xfrm>
          <a:prstGeom prst="rect">
            <a:avLst/>
          </a:prstGeom>
        </p:spPr>
        <p:txBody>
          <a:bodyPr anchor="t" anchorCtr="0">
            <a:normAutofit/>
          </a:bodyPr>
          <a:lstStyle>
            <a:lvl1pPr algn="l">
              <a:defRPr sz="2800"/>
            </a:lvl1pPr>
          </a:lstStyle>
          <a:p>
            <a:r>
              <a:rPr lang="en-US"/>
              <a:t>Click to edit Master title style</a:t>
            </a:r>
            <a:endParaRPr lang="en-US" dirty="0"/>
          </a:p>
        </p:txBody>
      </p:sp>
    </p:spTree>
    <p:extLst>
      <p:ext uri="{BB962C8B-B14F-4D97-AF65-F5344CB8AC3E}">
        <p14:creationId xmlns:p14="http://schemas.microsoft.com/office/powerpoint/2010/main" val="3772068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 Item Offse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8" name="Picture 7" descr="paper green.png"/>
          <p:cNvPicPr>
            <a:picLocks noChangeAspect="1"/>
          </p:cNvPicPr>
          <p:nvPr/>
        </p:nvPicPr>
        <p:blipFill>
          <a:blip r:embed="rId2"/>
          <a:stretch>
            <a:fillRect/>
          </a:stretch>
        </p:blipFill>
        <p:spPr>
          <a:xfrm>
            <a:off x="745297" y="1669558"/>
            <a:ext cx="5082332" cy="4005828"/>
          </a:xfrm>
          <a:prstGeom prst="rect">
            <a:avLst/>
          </a:prstGeom>
          <a:effectLst>
            <a:outerShdw blurRad="384175" dist="165100" dir="2700000" algn="tl" rotWithShape="0">
              <a:srgbClr val="000000">
                <a:alpha val="21000"/>
              </a:srgbClr>
            </a:outerShdw>
          </a:effectLst>
        </p:spPr>
      </p:pic>
      <p:pic>
        <p:nvPicPr>
          <p:cNvPr id="11" name="Picture 10" descr="paper blue.png"/>
          <p:cNvPicPr>
            <a:picLocks noChangeAspect="1"/>
          </p:cNvPicPr>
          <p:nvPr/>
        </p:nvPicPr>
        <p:blipFill>
          <a:blip r:embed="rId3"/>
          <a:stretch>
            <a:fillRect/>
          </a:stretch>
        </p:blipFill>
        <p:spPr>
          <a:xfrm>
            <a:off x="6198664" y="2686186"/>
            <a:ext cx="5063249" cy="3377966"/>
          </a:xfrm>
          <a:prstGeom prst="rect">
            <a:avLst/>
          </a:prstGeom>
          <a:effectLst>
            <a:outerShdw blurRad="384175" dist="165100" dir="2700000" algn="tl" rotWithShape="0">
              <a:srgbClr val="000000">
                <a:alpha val="21000"/>
              </a:srgbClr>
            </a:outerShdw>
          </a:effectLst>
        </p:spPr>
      </p:pic>
      <p:sp>
        <p:nvSpPr>
          <p:cNvPr id="14" name="Text Placeholder 13"/>
          <p:cNvSpPr>
            <a:spLocks noGrp="1"/>
          </p:cNvSpPr>
          <p:nvPr>
            <p:ph type="body" sz="quarter" idx="10"/>
          </p:nvPr>
        </p:nvSpPr>
        <p:spPr>
          <a:xfrm>
            <a:off x="984251" y="1835169"/>
            <a:ext cx="4588933" cy="2540000"/>
          </a:xfrm>
          <a:prstGeom prst="rect">
            <a:avLst/>
          </a:prstGeom>
        </p:spPr>
        <p:txBody>
          <a:bodyPr/>
          <a:lstStyle>
            <a:lvl1pPr marL="0" indent="0">
              <a:buNone/>
              <a:defRPr/>
            </a:lvl1pPr>
          </a:lstStyle>
          <a:p>
            <a:pPr lvl="0"/>
            <a:r>
              <a:rPr lang="en-US"/>
              <a:t>Click to edit Master text styles</a:t>
            </a:r>
          </a:p>
        </p:txBody>
      </p:sp>
      <p:sp>
        <p:nvSpPr>
          <p:cNvPr id="15" name="Text Placeholder 13"/>
          <p:cNvSpPr>
            <a:spLocks noGrp="1"/>
          </p:cNvSpPr>
          <p:nvPr>
            <p:ph type="body" sz="quarter" idx="11"/>
          </p:nvPr>
        </p:nvSpPr>
        <p:spPr>
          <a:xfrm>
            <a:off x="6426675" y="2874621"/>
            <a:ext cx="4588933" cy="3001097"/>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54163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 Item Center">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lvl1pPr algn="ctr">
              <a:defRPr/>
            </a:lvl1pPr>
          </a:lstStyle>
          <a:p>
            <a:r>
              <a:rPr lang="en-US"/>
              <a:t>Click to edit Master title style</a:t>
            </a:r>
            <a:endParaRPr lang="en-US" dirty="0"/>
          </a:p>
        </p:txBody>
      </p:sp>
      <p:pic>
        <p:nvPicPr>
          <p:cNvPr id="8" name="Picture 7" descr="paper green.png"/>
          <p:cNvPicPr>
            <a:picLocks/>
          </p:cNvPicPr>
          <p:nvPr userDrawn="1"/>
        </p:nvPicPr>
        <p:blipFill>
          <a:blip r:embed="rId2"/>
          <a:stretch>
            <a:fillRect/>
          </a:stretch>
        </p:blipFill>
        <p:spPr>
          <a:xfrm>
            <a:off x="1818995" y="1928326"/>
            <a:ext cx="8435080" cy="3532674"/>
          </a:xfrm>
          <a:prstGeom prst="rect">
            <a:avLst/>
          </a:prstGeom>
          <a:effectLst>
            <a:outerShdw blurRad="384175" dist="165100" dir="2700000" algn="tl" rotWithShape="0">
              <a:srgbClr val="000000">
                <a:alpha val="21000"/>
              </a:srgbClr>
            </a:outerShdw>
          </a:effectLst>
        </p:spPr>
      </p:pic>
      <p:sp>
        <p:nvSpPr>
          <p:cNvPr id="9" name="Text Placeholder 13"/>
          <p:cNvSpPr>
            <a:spLocks noGrp="1"/>
          </p:cNvSpPr>
          <p:nvPr>
            <p:ph type="body" sz="quarter" idx="11"/>
          </p:nvPr>
        </p:nvSpPr>
        <p:spPr>
          <a:xfrm>
            <a:off x="2172816" y="2178965"/>
            <a:ext cx="7742592" cy="3028036"/>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101403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84848"/>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 Item Center">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9" name="Picture 8" descr="paper green.png"/>
          <p:cNvPicPr>
            <a:picLocks/>
          </p:cNvPicPr>
          <p:nvPr userDrawn="1"/>
        </p:nvPicPr>
        <p:blipFill>
          <a:blip r:embed="rId2"/>
          <a:stretch>
            <a:fillRect/>
          </a:stretch>
        </p:blipFill>
        <p:spPr>
          <a:xfrm>
            <a:off x="1285793" y="1928326"/>
            <a:ext cx="4483968" cy="3532674"/>
          </a:xfrm>
          <a:prstGeom prst="rect">
            <a:avLst/>
          </a:prstGeom>
          <a:effectLst>
            <a:outerShdw blurRad="384175" dist="165100" dir="2700000" algn="tl" rotWithShape="0">
              <a:srgbClr val="000000">
                <a:alpha val="21000"/>
              </a:srgbClr>
            </a:outerShdw>
          </a:effectLst>
        </p:spPr>
      </p:pic>
      <p:sp>
        <p:nvSpPr>
          <p:cNvPr id="10" name="Text Placeholder 13"/>
          <p:cNvSpPr>
            <a:spLocks noGrp="1"/>
          </p:cNvSpPr>
          <p:nvPr>
            <p:ph type="body" sz="quarter" idx="11"/>
          </p:nvPr>
        </p:nvSpPr>
        <p:spPr>
          <a:xfrm>
            <a:off x="1639616" y="2178965"/>
            <a:ext cx="3772665" cy="3028036"/>
          </a:xfrm>
        </p:spPr>
        <p:txBody>
          <a:bodyPr>
            <a:normAutofit/>
          </a:bodyPr>
          <a:lstStyle>
            <a:lvl1pPr marL="0" indent="0">
              <a:buNone/>
              <a:defRPr sz="3000"/>
            </a:lvl1pPr>
          </a:lstStyle>
          <a:p>
            <a:pPr lvl="0"/>
            <a:r>
              <a:rPr lang="en-US"/>
              <a:t>Click to edit Master text styles</a:t>
            </a:r>
          </a:p>
        </p:txBody>
      </p:sp>
      <p:pic>
        <p:nvPicPr>
          <p:cNvPr id="12" name="Picture 11" descr="paper green.png"/>
          <p:cNvPicPr>
            <a:picLocks/>
          </p:cNvPicPr>
          <p:nvPr userDrawn="1"/>
        </p:nvPicPr>
        <p:blipFill>
          <a:blip r:embed="rId2"/>
          <a:stretch>
            <a:fillRect/>
          </a:stretch>
        </p:blipFill>
        <p:spPr>
          <a:xfrm>
            <a:off x="6215275" y="1928326"/>
            <a:ext cx="4483968" cy="3532674"/>
          </a:xfrm>
          <a:prstGeom prst="rect">
            <a:avLst/>
          </a:prstGeom>
          <a:effectLst>
            <a:outerShdw blurRad="384175" dist="165100" dir="2700000" algn="tl" rotWithShape="0">
              <a:srgbClr val="000000">
                <a:alpha val="21000"/>
              </a:srgbClr>
            </a:outerShdw>
          </a:effectLst>
        </p:spPr>
      </p:pic>
      <p:sp>
        <p:nvSpPr>
          <p:cNvPr id="13" name="Text Placeholder 13"/>
          <p:cNvSpPr>
            <a:spLocks noGrp="1"/>
          </p:cNvSpPr>
          <p:nvPr>
            <p:ph type="body" sz="quarter" idx="12"/>
          </p:nvPr>
        </p:nvSpPr>
        <p:spPr>
          <a:xfrm>
            <a:off x="6569097" y="2178965"/>
            <a:ext cx="3772665" cy="3028036"/>
          </a:xfrm>
        </p:spPr>
        <p:txBody>
          <a:bodyPr>
            <a:normAutofit/>
          </a:bodyPr>
          <a:lstStyle>
            <a:lvl1pPr marL="0" indent="0">
              <a:buNone/>
              <a:defRPr sz="3000"/>
            </a:lvl1pPr>
          </a:lstStyle>
          <a:p>
            <a:pPr lvl="0"/>
            <a:r>
              <a:rPr lang="en-US"/>
              <a:t>Click to edit Master text styles</a:t>
            </a:r>
          </a:p>
        </p:txBody>
      </p:sp>
      <p:grpSp>
        <p:nvGrpSpPr>
          <p:cNvPr id="11" name="Group 10"/>
          <p:cNvGrpSpPr/>
          <p:nvPr userDrawn="1"/>
        </p:nvGrpSpPr>
        <p:grpSpPr>
          <a:xfrm>
            <a:off x="355712" y="6284324"/>
            <a:ext cx="4209440" cy="395876"/>
            <a:chOff x="365561" y="6157325"/>
            <a:chExt cx="3157080" cy="395876"/>
          </a:xfrm>
        </p:grpSpPr>
        <p:pic>
          <p:nvPicPr>
            <p:cNvPr id="14" name="Picture 13" descr="MM Logo.png"/>
            <p:cNvPicPr>
              <a:picLocks noChangeAspect="1"/>
            </p:cNvPicPr>
            <p:nvPr/>
          </p:nvPicPr>
          <p:blipFill>
            <a:blip r:embed="rId3">
              <a:lum bright="100000" contrast="-100000"/>
            </a:blip>
            <a:stretch>
              <a:fillRect/>
            </a:stretch>
          </p:blipFill>
          <p:spPr>
            <a:xfrm>
              <a:off x="365561" y="6157325"/>
              <a:ext cx="2707840" cy="395876"/>
            </a:xfrm>
            <a:prstGeom prst="rect">
              <a:avLst/>
            </a:prstGeom>
          </p:spPr>
        </p:pic>
        <p:sp>
          <p:nvSpPr>
            <p:cNvPr id="15" name="TextBox 14"/>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19993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DSClogo-all-white.png"/>
          <p:cNvPicPr>
            <a:picLocks noChangeAspect="1"/>
          </p:cNvPicPr>
          <p:nvPr userDrawn="1"/>
        </p:nvPicPr>
        <p:blipFill>
          <a:blip r:embed="rId2">
            <a:alphaModFix amt="21000"/>
          </a:blip>
          <a:stretch>
            <a:fillRect/>
          </a:stretch>
        </p:blipFill>
        <p:spPr>
          <a:xfrm>
            <a:off x="2517296" y="292100"/>
            <a:ext cx="7219371" cy="5831446"/>
          </a:xfrm>
          <a:prstGeom prst="rect">
            <a:avLst/>
          </a:prstGeom>
        </p:spPr>
      </p:pic>
      <p:sp>
        <p:nvSpPr>
          <p:cNvPr id="2" name="Title 1"/>
          <p:cNvSpPr>
            <a:spLocks noGrp="1"/>
          </p:cNvSpPr>
          <p:nvPr>
            <p:ph type="title" hasCustomPrompt="1"/>
          </p:nvPr>
        </p:nvSpPr>
        <p:spPr>
          <a:xfrm>
            <a:off x="609600" y="3276454"/>
            <a:ext cx="10972800" cy="1143000"/>
          </a:xfrm>
        </p:spPr>
        <p:txBody>
          <a:bodyP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5700" baseline="0">
                <a:effectLst>
                  <a:outerShdw blurRad="50800" dist="38100" dir="2700000" algn="tl" rotWithShape="0">
                    <a:srgbClr val="000000">
                      <a:alpha val="43000"/>
                    </a:srgbClr>
                  </a:outerShdw>
                </a:effectLst>
              </a:defRPr>
            </a:lvl1pPr>
          </a:lstStyle>
          <a:p>
            <a:r>
              <a:rPr lang="en-US" dirty="0"/>
              <a:t>Click to Edit</a:t>
            </a:r>
          </a:p>
        </p:txBody>
      </p:sp>
    </p:spTree>
    <p:extLst>
      <p:ext uri="{BB962C8B-B14F-4D97-AF65-F5344CB8AC3E}">
        <p14:creationId xmlns:p14="http://schemas.microsoft.com/office/powerpoint/2010/main" val="3603082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 Item w/subhead">
    <p:spTree>
      <p:nvGrpSpPr>
        <p:cNvPr id="1" name=""/>
        <p:cNvGrpSpPr/>
        <p:nvPr/>
      </p:nvGrpSpPr>
      <p:grpSpPr>
        <a:xfrm>
          <a:off x="0" y="0"/>
          <a:ext cx="0" cy="0"/>
          <a:chOff x="0" y="0"/>
          <a:chExt cx="0" cy="0"/>
        </a:xfrm>
      </p:grpSpPr>
      <p:pic>
        <p:nvPicPr>
          <p:cNvPr id="9" name="Picture 8" descr="paper green.png"/>
          <p:cNvPicPr>
            <a:picLocks/>
          </p:cNvPicPr>
          <p:nvPr/>
        </p:nvPicPr>
        <p:blipFill>
          <a:blip r:embed="rId2"/>
          <a:stretch>
            <a:fillRect/>
          </a:stretch>
        </p:blipFill>
        <p:spPr>
          <a:xfrm>
            <a:off x="876574" y="2676891"/>
            <a:ext cx="10396837" cy="1275085"/>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415117" y="1777471"/>
            <a:ext cx="7541683" cy="677863"/>
          </a:xfrm>
        </p:spPr>
        <p:txBody>
          <a:bodyPr>
            <a:normAutofit/>
          </a:bodyPr>
          <a:lstStyle>
            <a:lvl1pPr marL="0" indent="0" algn="ctr">
              <a:buNone/>
              <a:defRPr sz="3200"/>
            </a:lvl1pPr>
          </a:lstStyle>
          <a:p>
            <a:pPr lvl="0"/>
            <a:r>
              <a:rPr lang="en-US"/>
              <a:t>Click to edit Master text styles</a:t>
            </a:r>
          </a:p>
        </p:txBody>
      </p:sp>
      <p:sp>
        <p:nvSpPr>
          <p:cNvPr id="35" name="Text Placeholder 4"/>
          <p:cNvSpPr>
            <a:spLocks noGrp="1"/>
          </p:cNvSpPr>
          <p:nvPr>
            <p:ph type="body" sz="quarter" idx="11"/>
          </p:nvPr>
        </p:nvSpPr>
        <p:spPr>
          <a:xfrm>
            <a:off x="1083027" y="2810405"/>
            <a:ext cx="9980084" cy="982663"/>
          </a:xfrm>
        </p:spPr>
        <p:txBody>
          <a:bodyPr>
            <a:normAutofit/>
          </a:bodyPr>
          <a:lstStyle>
            <a:lvl1pPr marL="0" indent="0" algn="ctr">
              <a:buNone/>
              <a:defRPr sz="2200"/>
            </a:lvl1pPr>
          </a:lstStyle>
          <a:p>
            <a:pPr lvl="0"/>
            <a:r>
              <a:rPr lang="en-US"/>
              <a:t>Click to edit Master text styles</a:t>
            </a:r>
          </a:p>
        </p:txBody>
      </p:sp>
      <p:pic>
        <p:nvPicPr>
          <p:cNvPr id="36" name="Picture 35" descr="DSC Line.png"/>
          <p:cNvPicPr>
            <a:picLocks noChangeAspect="1"/>
          </p:cNvPicPr>
          <p:nvPr userDrawn="1"/>
        </p:nvPicPr>
        <p:blipFill>
          <a:blip r:embed="rId3">
            <a:lum bright="100000" contrast="-100000"/>
          </a:blip>
          <a:srcRect l="12728" r="6221"/>
          <a:stretch>
            <a:fillRect/>
          </a:stretch>
        </p:blipFill>
        <p:spPr>
          <a:xfrm>
            <a:off x="-29651" y="1320800"/>
            <a:ext cx="12221651" cy="203200"/>
          </a:xfrm>
          <a:prstGeom prst="rect">
            <a:avLst/>
          </a:prstGeom>
          <a:effectLst>
            <a:outerShdw blurRad="50800" dist="38100" dir="2700000">
              <a:srgbClr val="000000">
                <a:alpha val="43000"/>
              </a:srgbClr>
            </a:outerShdw>
          </a:effectLst>
        </p:spPr>
      </p:pic>
      <p:pic>
        <p:nvPicPr>
          <p:cNvPr id="12" name="Picture 11" descr="paper green.png"/>
          <p:cNvPicPr>
            <a:picLocks/>
          </p:cNvPicPr>
          <p:nvPr/>
        </p:nvPicPr>
        <p:blipFill>
          <a:blip r:embed="rId4"/>
          <a:stretch>
            <a:fillRect/>
          </a:stretch>
        </p:blipFill>
        <p:spPr>
          <a:xfrm>
            <a:off x="886111" y="4116224"/>
            <a:ext cx="10396837" cy="1275085"/>
          </a:xfrm>
          <a:prstGeom prst="rect">
            <a:avLst/>
          </a:prstGeom>
          <a:effectLst>
            <a:outerShdw blurRad="384175" dist="165100" dir="2700000" algn="tl" rotWithShape="0">
              <a:srgbClr val="000000">
                <a:alpha val="21000"/>
              </a:srgbClr>
            </a:outerShdw>
          </a:effectLst>
        </p:spPr>
      </p:pic>
      <p:sp>
        <p:nvSpPr>
          <p:cNvPr id="14" name="Text Placeholder 4"/>
          <p:cNvSpPr>
            <a:spLocks noGrp="1"/>
          </p:cNvSpPr>
          <p:nvPr>
            <p:ph type="body" sz="quarter" idx="12"/>
          </p:nvPr>
        </p:nvSpPr>
        <p:spPr>
          <a:xfrm>
            <a:off x="1083027" y="4266672"/>
            <a:ext cx="9980084" cy="982663"/>
          </a:xfrm>
        </p:spPr>
        <p:txBody>
          <a:bodyPr>
            <a:normAutofit/>
          </a:bodyPr>
          <a:lstStyle>
            <a:lvl1pPr marL="0" indent="0" algn="ctr">
              <a:buNone/>
              <a:defRPr sz="2200"/>
            </a:lvl1pPr>
          </a:lstStyle>
          <a:p>
            <a:pPr lvl="0"/>
            <a:r>
              <a:rPr lang="en-US"/>
              <a:t>Click to edit Master text styles</a:t>
            </a:r>
          </a:p>
        </p:txBody>
      </p:sp>
      <p:grpSp>
        <p:nvGrpSpPr>
          <p:cNvPr id="11" name="Group 10"/>
          <p:cNvGrpSpPr/>
          <p:nvPr userDrawn="1"/>
        </p:nvGrpSpPr>
        <p:grpSpPr>
          <a:xfrm>
            <a:off x="8076633" y="6284324"/>
            <a:ext cx="4209440" cy="395876"/>
            <a:chOff x="365561" y="6157325"/>
            <a:chExt cx="3157080" cy="395876"/>
          </a:xfrm>
        </p:grpSpPr>
        <p:pic>
          <p:nvPicPr>
            <p:cNvPr id="13" name="Picture 12" descr="MM Logo.png"/>
            <p:cNvPicPr>
              <a:picLocks noChangeAspect="1"/>
            </p:cNvPicPr>
            <p:nvPr/>
          </p:nvPicPr>
          <p:blipFill>
            <a:blip r:embed="rId5">
              <a:lum bright="100000" contrast="-100000"/>
            </a:blip>
            <a:stretch>
              <a:fillRect/>
            </a:stretch>
          </p:blipFill>
          <p:spPr>
            <a:xfrm>
              <a:off x="365561" y="6157325"/>
              <a:ext cx="2707840" cy="395876"/>
            </a:xfrm>
            <a:prstGeom prst="rect">
              <a:avLst/>
            </a:prstGeom>
          </p:spPr>
        </p:pic>
        <p:sp>
          <p:nvSpPr>
            <p:cNvPr id="15" name="TextBox 14"/>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39384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 Item Center 2">
    <p:spTree>
      <p:nvGrpSpPr>
        <p:cNvPr id="1" name=""/>
        <p:cNvGrpSpPr/>
        <p:nvPr/>
      </p:nvGrpSpPr>
      <p:grpSpPr>
        <a:xfrm>
          <a:off x="0" y="0"/>
          <a:ext cx="0" cy="0"/>
          <a:chOff x="0" y="0"/>
          <a:chExt cx="0" cy="0"/>
        </a:xfrm>
      </p:grpSpPr>
      <p:pic>
        <p:nvPicPr>
          <p:cNvPr id="20" name="Picture 19" descr="paper green.png"/>
          <p:cNvPicPr>
            <a:picLocks/>
          </p:cNvPicPr>
          <p:nvPr userDrawn="1"/>
        </p:nvPicPr>
        <p:blipFill>
          <a:blip r:embed="rId2"/>
          <a:stretch>
            <a:fillRect/>
          </a:stretch>
        </p:blipFill>
        <p:spPr>
          <a:xfrm>
            <a:off x="1759917" y="1772916"/>
            <a:ext cx="8680327" cy="1156552"/>
          </a:xfrm>
          <a:prstGeom prst="rect">
            <a:avLst/>
          </a:prstGeom>
          <a:effectLst>
            <a:outerShdw blurRad="384175" dist="165100" dir="2700000" algn="tl" rotWithShape="0">
              <a:srgbClr val="000000">
                <a:alpha val="21000"/>
              </a:srgbClr>
            </a:outerShdw>
          </a:effectLst>
        </p:spPr>
      </p:pic>
      <p:sp>
        <p:nvSpPr>
          <p:cNvPr id="21" name="Text Placeholder 4"/>
          <p:cNvSpPr>
            <a:spLocks noGrp="1"/>
          </p:cNvSpPr>
          <p:nvPr>
            <p:ph type="body" sz="quarter" idx="13"/>
          </p:nvPr>
        </p:nvSpPr>
        <p:spPr>
          <a:xfrm>
            <a:off x="1995195" y="1896352"/>
            <a:ext cx="8228776" cy="893048"/>
          </a:xfrm>
        </p:spPr>
        <p:txBody>
          <a:bodyPr anchor="ctr" anchorCtr="0">
            <a:normAutofit/>
          </a:bodyPr>
          <a:lstStyle>
            <a:lvl1pPr marL="0" indent="0" algn="ctr">
              <a:buNone/>
              <a:defRPr sz="2400"/>
            </a:lvl1pPr>
          </a:lstStyle>
          <a:p>
            <a:pPr lvl="0"/>
            <a:r>
              <a:rPr lang="en-US" dirty="0"/>
              <a:t>Click to edit Master text styles</a:t>
            </a:r>
          </a:p>
        </p:txBody>
      </p:sp>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grpSp>
        <p:nvGrpSpPr>
          <p:cNvPr id="12" name="Group 11"/>
          <p:cNvGrpSpPr/>
          <p:nvPr userDrawn="1"/>
        </p:nvGrpSpPr>
        <p:grpSpPr>
          <a:xfrm>
            <a:off x="8076633" y="6284324"/>
            <a:ext cx="4209440" cy="395876"/>
            <a:chOff x="365561" y="6157325"/>
            <a:chExt cx="3157080" cy="395876"/>
          </a:xfrm>
        </p:grpSpPr>
        <p:pic>
          <p:nvPicPr>
            <p:cNvPr id="16" name="Picture 15" descr="MM Logo.png"/>
            <p:cNvPicPr>
              <a:picLocks noChangeAspect="1"/>
            </p:cNvPicPr>
            <p:nvPr/>
          </p:nvPicPr>
          <p:blipFill>
            <a:blip r:embed="rId3">
              <a:lum bright="100000" contrast="-100000"/>
            </a:blip>
            <a:stretch>
              <a:fillRect/>
            </a:stretch>
          </p:blipFill>
          <p:spPr>
            <a:xfrm>
              <a:off x="365561" y="6157325"/>
              <a:ext cx="2707840" cy="395876"/>
            </a:xfrm>
            <a:prstGeom prst="rect">
              <a:avLst/>
            </a:prstGeom>
          </p:spPr>
        </p:pic>
        <p:sp>
          <p:nvSpPr>
            <p:cNvPr id="19" name="TextBox 18"/>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pic>
        <p:nvPicPr>
          <p:cNvPr id="26" name="Picture 25" descr="paper green.png"/>
          <p:cNvPicPr>
            <a:picLocks/>
          </p:cNvPicPr>
          <p:nvPr userDrawn="1"/>
        </p:nvPicPr>
        <p:blipFill>
          <a:blip r:embed="rId2"/>
          <a:stretch>
            <a:fillRect/>
          </a:stretch>
        </p:blipFill>
        <p:spPr>
          <a:xfrm>
            <a:off x="1759917" y="3094051"/>
            <a:ext cx="8680327" cy="1156552"/>
          </a:xfrm>
          <a:prstGeom prst="rect">
            <a:avLst/>
          </a:prstGeom>
          <a:effectLst>
            <a:outerShdw blurRad="384175" dist="165100" dir="2700000" algn="tl" rotWithShape="0">
              <a:srgbClr val="000000">
                <a:alpha val="21000"/>
              </a:srgbClr>
            </a:outerShdw>
          </a:effectLst>
        </p:spPr>
      </p:pic>
      <p:sp>
        <p:nvSpPr>
          <p:cNvPr id="27" name="Text Placeholder 4"/>
          <p:cNvSpPr>
            <a:spLocks noGrp="1"/>
          </p:cNvSpPr>
          <p:nvPr>
            <p:ph type="body" sz="quarter" idx="14"/>
          </p:nvPr>
        </p:nvSpPr>
        <p:spPr>
          <a:xfrm>
            <a:off x="1995195" y="3217487"/>
            <a:ext cx="8228776" cy="893048"/>
          </a:xfrm>
        </p:spPr>
        <p:txBody>
          <a:bodyPr anchor="ctr" anchorCtr="0">
            <a:normAutofit/>
          </a:bodyPr>
          <a:lstStyle>
            <a:lvl1pPr marL="0" indent="0" algn="ctr">
              <a:buNone/>
              <a:defRPr sz="2400"/>
            </a:lvl1pPr>
          </a:lstStyle>
          <a:p>
            <a:pPr lvl="0"/>
            <a:r>
              <a:rPr lang="en-US" dirty="0"/>
              <a:t>Click to edit Master text styles</a:t>
            </a:r>
          </a:p>
        </p:txBody>
      </p:sp>
      <p:pic>
        <p:nvPicPr>
          <p:cNvPr id="28" name="Picture 27" descr="paper green.png"/>
          <p:cNvPicPr>
            <a:picLocks/>
          </p:cNvPicPr>
          <p:nvPr userDrawn="1"/>
        </p:nvPicPr>
        <p:blipFill>
          <a:blip r:embed="rId2"/>
          <a:stretch>
            <a:fillRect/>
          </a:stretch>
        </p:blipFill>
        <p:spPr>
          <a:xfrm>
            <a:off x="1759917" y="4431734"/>
            <a:ext cx="8680327" cy="1156552"/>
          </a:xfrm>
          <a:prstGeom prst="rect">
            <a:avLst/>
          </a:prstGeom>
          <a:effectLst>
            <a:outerShdw blurRad="384175" dist="165100" dir="2700000" algn="tl" rotWithShape="0">
              <a:srgbClr val="000000">
                <a:alpha val="21000"/>
              </a:srgbClr>
            </a:outerShdw>
          </a:effectLst>
        </p:spPr>
      </p:pic>
      <p:sp>
        <p:nvSpPr>
          <p:cNvPr id="29" name="Text Placeholder 4"/>
          <p:cNvSpPr>
            <a:spLocks noGrp="1"/>
          </p:cNvSpPr>
          <p:nvPr>
            <p:ph type="body" sz="quarter" idx="15"/>
          </p:nvPr>
        </p:nvSpPr>
        <p:spPr>
          <a:xfrm>
            <a:off x="1995195" y="4555170"/>
            <a:ext cx="8228776" cy="893048"/>
          </a:xfrm>
        </p:spPr>
        <p:txBody>
          <a:bodyPr anchor="ctr" anchorCtr="0">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9859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5015638"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58400" y="1840698"/>
            <a:ext cx="5015638"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25E3DF90-BDAB-48CD-8B82-4755E9DF3511}"/>
              </a:ext>
            </a:extLst>
          </p:cNvPr>
          <p:cNvSpPr>
            <a:spLocks noGrp="1"/>
          </p:cNvSpPr>
          <p:nvPr>
            <p:ph type="dt" sz="half" idx="10"/>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38C9258-CD4D-4548-8772-8FB275F9704F}"/>
              </a:ext>
            </a:extLst>
          </p:cNvPr>
          <p:cNvSpPr>
            <a:spLocks noGrp="1"/>
          </p:cNvSpPr>
          <p:nvPr>
            <p:ph type="ftr" sz="quarter" idx="11"/>
          </p:nvPr>
        </p:nvSpPr>
        <p:spPr/>
        <p:txBody>
          <a:bodyPr/>
          <a:lstStyle/>
          <a:p>
            <a:r>
              <a:rPr lang="en-US" dirty="0"/>
              <a:t>Sample Footer Text</a:t>
            </a:r>
          </a:p>
        </p:txBody>
      </p:sp>
      <p:sp>
        <p:nvSpPr>
          <p:cNvPr id="16" name="Slide Number Placeholder 15">
            <a:extLst>
              <a:ext uri="{FF2B5EF4-FFF2-40B4-BE49-F238E27FC236}">
                <a16:creationId xmlns:a16="http://schemas.microsoft.com/office/drawing/2014/main" id="{9457AE14-A5CA-42ED-B5D5-FE6D10456F7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134965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 Item w/subhead+foo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24" name="Picture 23" descr="paper green.png"/>
          <p:cNvPicPr>
            <a:picLocks/>
          </p:cNvPicPr>
          <p:nvPr/>
        </p:nvPicPr>
        <p:blipFill>
          <a:blip r:embed="rId2" cstate="screen">
            <a:extLst>
              <a:ext uri="{28A0092B-C50C-407E-A947-70E740481C1C}">
                <a14:useLocalDpi xmlns:a14="http://schemas.microsoft.com/office/drawing/2010/main"/>
              </a:ext>
            </a:extLst>
          </a:blip>
          <a:stretch>
            <a:fillRect/>
          </a:stretch>
        </p:blipFill>
        <p:spPr>
          <a:xfrm>
            <a:off x="886111" y="2550916"/>
            <a:ext cx="3320749" cy="2602601"/>
          </a:xfrm>
          <a:prstGeom prst="rect">
            <a:avLst/>
          </a:prstGeom>
          <a:effectLst>
            <a:outerShdw blurRad="384175" dist="165100" dir="2700000" algn="tl" rotWithShape="0">
              <a:srgbClr val="000000">
                <a:alpha val="21000"/>
              </a:srgbClr>
            </a:outerShdw>
          </a:effectLst>
        </p:spPr>
      </p:pic>
      <p:sp>
        <p:nvSpPr>
          <p:cNvPr id="35" name="Text Placeholder 3"/>
          <p:cNvSpPr>
            <a:spLocks noGrp="1"/>
          </p:cNvSpPr>
          <p:nvPr>
            <p:ph type="body" sz="quarter" idx="10"/>
          </p:nvPr>
        </p:nvSpPr>
        <p:spPr>
          <a:xfrm>
            <a:off x="1042339" y="2689158"/>
            <a:ext cx="3002847" cy="2304082"/>
          </a:xfrm>
          <a:prstGeom prst="rect">
            <a:avLst/>
          </a:prstGeom>
        </p:spPr>
        <p:txBody>
          <a:bodyPr>
            <a:normAutofit/>
          </a:bodyPr>
          <a:lstStyle>
            <a:lvl1pPr marL="0" indent="0" algn="ctr">
              <a:buNone/>
              <a:defRPr sz="2000"/>
            </a:lvl1pPr>
          </a:lstStyle>
          <a:p>
            <a:pPr lvl="0"/>
            <a:r>
              <a:rPr lang="en-US"/>
              <a:t>Click to edit Master text styles</a:t>
            </a:r>
          </a:p>
        </p:txBody>
      </p:sp>
      <p:pic>
        <p:nvPicPr>
          <p:cNvPr id="36" name="Picture 35" descr="paper green.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451451" y="2550916"/>
            <a:ext cx="3320749" cy="2602601"/>
          </a:xfrm>
          <a:prstGeom prst="rect">
            <a:avLst/>
          </a:prstGeom>
          <a:effectLst>
            <a:outerShdw blurRad="384175" dist="165100" dir="2700000" algn="tl" rotWithShape="0">
              <a:srgbClr val="000000">
                <a:alpha val="21000"/>
              </a:srgbClr>
            </a:outerShdw>
          </a:effectLst>
        </p:spPr>
      </p:pic>
      <p:sp>
        <p:nvSpPr>
          <p:cNvPr id="37" name="Text Placeholder 3"/>
          <p:cNvSpPr>
            <a:spLocks noGrp="1"/>
          </p:cNvSpPr>
          <p:nvPr>
            <p:ph type="body" sz="quarter" idx="11"/>
          </p:nvPr>
        </p:nvSpPr>
        <p:spPr>
          <a:xfrm>
            <a:off x="4607680" y="2689158"/>
            <a:ext cx="3012321" cy="2304082"/>
          </a:xfrm>
          <a:prstGeom prst="rect">
            <a:avLst/>
          </a:prstGeom>
        </p:spPr>
        <p:txBody>
          <a:bodyPr>
            <a:normAutofit/>
          </a:bodyPr>
          <a:lstStyle>
            <a:lvl1pPr marL="0" indent="0" algn="ctr">
              <a:buNone/>
              <a:defRPr sz="2000"/>
            </a:lvl1pPr>
          </a:lstStyle>
          <a:p>
            <a:pPr lvl="0"/>
            <a:r>
              <a:rPr lang="en-US" dirty="0"/>
              <a:t>Click to edit Master text styles</a:t>
            </a:r>
          </a:p>
        </p:txBody>
      </p:sp>
      <p:pic>
        <p:nvPicPr>
          <p:cNvPr id="38" name="Picture 37" descr="paper green.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005770" y="2550916"/>
            <a:ext cx="3320749" cy="2602601"/>
          </a:xfrm>
          <a:prstGeom prst="rect">
            <a:avLst/>
          </a:prstGeom>
          <a:effectLst>
            <a:outerShdw blurRad="384175" dist="165100" dir="2700000" algn="tl" rotWithShape="0">
              <a:srgbClr val="000000">
                <a:alpha val="21000"/>
              </a:srgbClr>
            </a:outerShdw>
          </a:effectLst>
        </p:spPr>
      </p:pic>
      <p:sp>
        <p:nvSpPr>
          <p:cNvPr id="39" name="Text Placeholder 3"/>
          <p:cNvSpPr>
            <a:spLocks noGrp="1"/>
          </p:cNvSpPr>
          <p:nvPr>
            <p:ph type="body" sz="quarter" idx="12"/>
          </p:nvPr>
        </p:nvSpPr>
        <p:spPr>
          <a:xfrm>
            <a:off x="8161998" y="2689158"/>
            <a:ext cx="3032817" cy="2304082"/>
          </a:xfrm>
          <a:prstGeom prst="rect">
            <a:avLst/>
          </a:prstGeom>
        </p:spPr>
        <p:txBody>
          <a:bodyPr>
            <a:normAutofit/>
          </a:bodyPr>
          <a:lstStyle>
            <a:lvl1pPr marL="0" indent="0" algn="ctr">
              <a:buNone/>
              <a:defRPr sz="2000"/>
            </a:lvl1pPr>
          </a:lstStyle>
          <a:p>
            <a:pPr lvl="0"/>
            <a:r>
              <a:rPr lang="en-US" dirty="0"/>
              <a:t>Click to edit Master text styles</a:t>
            </a:r>
          </a:p>
        </p:txBody>
      </p:sp>
      <p:sp>
        <p:nvSpPr>
          <p:cNvPr id="42" name="Text Placeholder 4"/>
          <p:cNvSpPr>
            <a:spLocks noGrp="1"/>
          </p:cNvSpPr>
          <p:nvPr>
            <p:ph type="body" sz="quarter" idx="14"/>
          </p:nvPr>
        </p:nvSpPr>
        <p:spPr>
          <a:xfrm>
            <a:off x="2415117" y="1721026"/>
            <a:ext cx="7541683" cy="720196"/>
          </a:xfrm>
          <a:prstGeom prst="rect">
            <a:avLst/>
          </a:prstGeom>
        </p:spPr>
        <p:txBody>
          <a:bodyPr>
            <a:normAutofit/>
          </a:bodyPr>
          <a:lstStyle>
            <a:lvl1pPr marL="0" indent="0" algn="ctr">
              <a:buNone/>
              <a:defRPr sz="3200"/>
            </a:lvl1pPr>
          </a:lstStyle>
          <a:p>
            <a:pPr lvl="0"/>
            <a:r>
              <a:rPr lang="en-US"/>
              <a:t>Click to edit Master text styles</a:t>
            </a:r>
          </a:p>
        </p:txBody>
      </p:sp>
      <p:sp>
        <p:nvSpPr>
          <p:cNvPr id="43" name="Text Placeholder 4"/>
          <p:cNvSpPr>
            <a:spLocks noGrp="1"/>
          </p:cNvSpPr>
          <p:nvPr>
            <p:ph type="body" sz="quarter" idx="15"/>
          </p:nvPr>
        </p:nvSpPr>
        <p:spPr>
          <a:xfrm>
            <a:off x="2415117" y="5307404"/>
            <a:ext cx="7541683" cy="702303"/>
          </a:xfrm>
          <a:prstGeom prst="rect">
            <a:avLst/>
          </a:prstGeo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9752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fade">
                                      <p:cBhvr>
                                        <p:cTn id="18" dur="500"/>
                                        <p:tgtEl>
                                          <p:spTgt spid="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fade">
                                      <p:cBhvr>
                                        <p:cTn id="26" dur="500"/>
                                        <p:tgtEl>
                                          <p:spTgt spid="3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animEffect transition="in" filter="fade">
                                      <p:cBhvr>
                                        <p:cTn id="3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r>
              <a:rPr lang="en-US" dirty="0"/>
              <a:t>Sunday, January 31, 20XX</a:t>
            </a:r>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494476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0065" y="6138000"/>
            <a:ext cx="2130425"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r>
              <a:rPr lang="en-US" dirty="0"/>
              <a:t>Sunday, January 31, 20XX</a:t>
            </a:r>
          </a:p>
        </p:txBody>
      </p:sp>
      <p:sp>
        <p:nvSpPr>
          <p:cNvPr id="5" name="Footer Placeholder 4"/>
          <p:cNvSpPr>
            <a:spLocks noGrp="1"/>
          </p:cNvSpPr>
          <p:nvPr>
            <p:ph type="ftr" sz="quarter" idx="3"/>
          </p:nvPr>
        </p:nvSpPr>
        <p:spPr>
          <a:xfrm>
            <a:off x="3594100" y="6138000"/>
            <a:ext cx="5003800" cy="720000"/>
          </a:xfrm>
          <a:prstGeom prst="rect">
            <a:avLst/>
          </a:prstGeom>
        </p:spPr>
        <p:txBody>
          <a:bodyPr vert="horz" lIns="0" tIns="180000" rIns="0" bIns="180000" rtlCol="0" anchor="ctr"/>
          <a:lstStyle>
            <a:lvl1pPr algn="ctr">
              <a:lnSpc>
                <a:spcPct val="120000"/>
              </a:lnSpc>
              <a:defRPr sz="1200" spc="20" baseline="0">
                <a:solidFill>
                  <a:schemeClr val="tx1">
                    <a:alpha val="58000"/>
                  </a:schemeClr>
                </a:solidFill>
                <a:latin typeface="+mn-lt"/>
              </a:defRPr>
            </a:lvl1pPr>
          </a:lstStyle>
          <a:p>
            <a:r>
              <a:rPr lang="en-US" dirty="0"/>
              <a:t>Sample Footer Text</a:t>
            </a:r>
          </a:p>
        </p:txBody>
      </p:sp>
      <p:sp>
        <p:nvSpPr>
          <p:cNvPr id="6" name="Slide Number Placeholder 5"/>
          <p:cNvSpPr>
            <a:spLocks noGrp="1"/>
          </p:cNvSpPr>
          <p:nvPr>
            <p:ph type="sldNum" sz="quarter" idx="4"/>
          </p:nvPr>
        </p:nvSpPr>
        <p:spPr>
          <a:xfrm>
            <a:off x="11003280" y="6138000"/>
            <a:ext cx="1188720"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 id="2147483674" r:id="rId5"/>
    <p:sldLayoutId id="2147483691" r:id="rId6"/>
    <p:sldLayoutId id="2147483690" r:id="rId7"/>
    <p:sldLayoutId id="2147483677" r:id="rId8"/>
    <p:sldLayoutId id="2147483694" r:id="rId9"/>
    <p:sldLayoutId id="2147483689" r:id="rId10"/>
    <p:sldLayoutId id="2147483688" r:id="rId11"/>
    <p:sldLayoutId id="2147483676" r:id="rId12"/>
    <p:sldLayoutId id="2147483686" r:id="rId13"/>
    <p:sldLayoutId id="2147483777"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3" r:id="rId48"/>
    <p:sldLayoutId id="2147483744" r:id="rId49"/>
    <p:sldLayoutId id="2147483745" r:id="rId50"/>
    <p:sldLayoutId id="2147483746" r:id="rId51"/>
    <p:sldLayoutId id="2147483747" r:id="rId52"/>
    <p:sldLayoutId id="2147483748" r:id="rId53"/>
    <p:sldLayoutId id="2147483749" r:id="rId54"/>
    <p:sldLayoutId id="2147483750" r:id="rId55"/>
    <p:sldLayoutId id="2147483751" r:id="rId56"/>
    <p:sldLayoutId id="2147483752" r:id="rId57"/>
    <p:sldLayoutId id="2147483753" r:id="rId58"/>
    <p:sldLayoutId id="2147483754" r:id="rId59"/>
    <p:sldLayoutId id="2147483755" r:id="rId60"/>
    <p:sldLayoutId id="2147483756" r:id="rId61"/>
    <p:sldLayoutId id="2147483757" r:id="rId62"/>
    <p:sldLayoutId id="2147483758" r:id="rId63"/>
    <p:sldLayoutId id="2147483759" r:id="rId64"/>
    <p:sldLayoutId id="2147483760" r:id="rId65"/>
    <p:sldLayoutId id="2147483761" r:id="rId66"/>
    <p:sldLayoutId id="2147483762" r:id="rId67"/>
    <p:sldLayoutId id="2147483763" r:id="rId68"/>
    <p:sldLayoutId id="2147483764" r:id="rId69"/>
    <p:sldLayoutId id="2147483765" r:id="rId70"/>
    <p:sldLayoutId id="2147483767" r:id="rId71"/>
    <p:sldLayoutId id="2147483768" r:id="rId72"/>
    <p:sldLayoutId id="2147483769" r:id="rId73"/>
    <p:sldLayoutId id="2147483770" r:id="rId74"/>
    <p:sldLayoutId id="2147483771" r:id="rId75"/>
    <p:sldLayoutId id="2147483772" r:id="rId76"/>
    <p:sldLayoutId id="2147483773" r:id="rId77"/>
    <p:sldLayoutId id="2147483774" r:id="rId78"/>
    <p:sldLayoutId id="2147483775" r:id="rId79"/>
    <p:sldLayoutId id="2147483776" r:id="rId80"/>
  </p:sldLayoutIdLst>
  <p:hf hdr="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jp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0.svg"/><Relationship Id="rId7" Type="http://schemas.openxmlformats.org/officeDocument/2006/relationships/diagramColors" Target="../diagrams/colors6.xml"/><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2.svg"/><Relationship Id="rId7" Type="http://schemas.openxmlformats.org/officeDocument/2006/relationships/diagramColors" Target="../diagrams/colors7.xml"/><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10.xml"/><Relationship Id="rId4" Type="http://schemas.openxmlformats.org/officeDocument/2006/relationships/hyperlink" Target="https://www.extraordinaryfamilies.org/implicit-biases-with-kisayln-michael/"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g"/><Relationship Id="rId12"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image" Target="../media/image34.svg"/><Relationship Id="rId1" Type="http://schemas.openxmlformats.org/officeDocument/2006/relationships/slideLayout" Target="../slideLayouts/slideLayout10.xml"/><Relationship Id="rId6" Type="http://schemas.openxmlformats.org/officeDocument/2006/relationships/image" Target="../media/image29.svg"/><Relationship Id="rId11" Type="http://schemas.openxmlformats.org/officeDocument/2006/relationships/diagramColors" Target="../diagrams/colors1.xml"/><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diagramQuickStyle" Target="../diagrams/quickStyle1.xml"/><Relationship Id="rId4" Type="http://schemas.openxmlformats.org/officeDocument/2006/relationships/image" Target="../media/image27.svg"/><Relationship Id="rId9" Type="http://schemas.openxmlformats.org/officeDocument/2006/relationships/diagramLayout" Target="../diagrams/layout1.xml"/><Relationship Id="rId1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diagramLayout" Target="../diagrams/layout3.xml"/><Relationship Id="rId7" Type="http://schemas.openxmlformats.org/officeDocument/2006/relationships/image" Target="../media/image40.pn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502955" y="770293"/>
            <a:ext cx="8014593" cy="1451355"/>
          </a:xfrm>
        </p:spPr>
        <p:txBody>
          <a:bodyPr/>
          <a:lstStyle/>
          <a:p>
            <a:r>
              <a:rPr lang="en-US" sz="4000" dirty="0">
                <a:solidFill>
                  <a:srgbClr val="FFC000"/>
                </a:solidFill>
              </a:rPr>
              <a:t>EDG 2940 </a:t>
            </a:r>
          </a:p>
          <a:p>
            <a:r>
              <a:rPr lang="en-US" sz="4000" dirty="0">
                <a:solidFill>
                  <a:srgbClr val="FFC000"/>
                </a:solidFill>
              </a:rPr>
              <a:t>Experiential Learning Overview</a:t>
            </a:r>
          </a:p>
        </p:txBody>
      </p:sp>
      <p:pic>
        <p:nvPicPr>
          <p:cNvPr id="10" name="Picture Placeholder 9" descr="_D3-0588_retouched_fin.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05" b="6605"/>
          <a:stretch>
            <a:fillRect/>
          </a:stretch>
        </p:blipFill>
        <p:spPr/>
      </p:pic>
      <p:pic>
        <p:nvPicPr>
          <p:cNvPr id="11" name="Picture Placeholder 10" descr="20130322_PKYonge_006_opt.jpg"/>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6622" b="6622"/>
          <a:stretch>
            <a:fillRect/>
          </a:stretch>
        </p:blipFill>
        <p:spPr/>
      </p:pic>
      <p:pic>
        <p:nvPicPr>
          <p:cNvPr id="12" name="Picture Placeholder 11" descr="20130322_PKYonge_078_opt.jpg"/>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6605" b="6605"/>
          <a:stretch>
            <a:fillRect/>
          </a:stretch>
        </p:blipFill>
        <p:spPr/>
      </p:pic>
      <p:sp>
        <p:nvSpPr>
          <p:cNvPr id="5" name="TextBox 4"/>
          <p:cNvSpPr txBox="1"/>
          <p:nvPr/>
        </p:nvSpPr>
        <p:spPr>
          <a:xfrm>
            <a:off x="2473158" y="5922211"/>
            <a:ext cx="914400" cy="914400"/>
          </a:xfrm>
          <a:prstGeom prst="rect">
            <a:avLst/>
          </a:prstGeom>
        </p:spPr>
        <p:txBody>
          <a:bodyPr vert="horz" wrap="none" lIns="91440" tIns="45720" rIns="91440" bIns="45720" rtlCol="0" anchor="ctr">
            <a:noAutofit/>
          </a:bodyPr>
          <a:lstStyle/>
          <a:p>
            <a:endParaRPr lang="en-US" dirty="0">
              <a:solidFill>
                <a:srgbClr val="000000"/>
              </a:solidFill>
              <a:latin typeface="Calibri" panose="020F0502020204030204"/>
            </a:endParaRPr>
          </a:p>
        </p:txBody>
      </p:sp>
      <p:sp>
        <p:nvSpPr>
          <p:cNvPr id="9" name="TextBox 8"/>
          <p:cNvSpPr txBox="1"/>
          <p:nvPr/>
        </p:nvSpPr>
        <p:spPr>
          <a:xfrm>
            <a:off x="2922494" y="5688106"/>
            <a:ext cx="914400" cy="914400"/>
          </a:xfrm>
          <a:prstGeom prst="rect">
            <a:avLst/>
          </a:prstGeom>
        </p:spPr>
        <p:txBody>
          <a:bodyPr vert="horz" wrap="none" lIns="91440" tIns="45720" rIns="91440" bIns="45720" rtlCol="0" anchor="ctr">
            <a:noAutofit/>
          </a:bodyPr>
          <a:lstStyle/>
          <a:p>
            <a:endParaRPr lang="en-US" dirty="0">
              <a:solidFill>
                <a:srgbClr val="000000"/>
              </a:solidFill>
              <a:latin typeface="Calibri" panose="020F0502020204030204"/>
            </a:endParaRPr>
          </a:p>
        </p:txBody>
      </p:sp>
      <p:sp>
        <p:nvSpPr>
          <p:cNvPr id="15" name="TextBox 14"/>
          <p:cNvSpPr txBox="1"/>
          <p:nvPr/>
        </p:nvSpPr>
        <p:spPr>
          <a:xfrm>
            <a:off x="0" y="5027429"/>
            <a:ext cx="7480499" cy="1451354"/>
          </a:xfrm>
          <a:prstGeom prst="rect">
            <a:avLst/>
          </a:prstGeom>
          <a:solidFill>
            <a:srgbClr val="FFC000"/>
          </a:solidFill>
        </p:spPr>
        <p:txBody>
          <a:bodyPr vert="horz" wrap="square" lIns="91440" tIns="45720" rIns="91440" bIns="45720" rtlCol="0" anchor="ctr">
            <a:noAutofit/>
          </a:bodyPr>
          <a:lstStyle/>
          <a:p>
            <a:r>
              <a:rPr lang="en-US" dirty="0">
                <a:solidFill>
                  <a:srgbClr val="000000"/>
                </a:solidFill>
                <a:latin typeface="Calibri" panose="020F0502020204030204"/>
              </a:rPr>
              <a:t>College of Community Innovation &amp; Education</a:t>
            </a:r>
          </a:p>
          <a:p>
            <a:r>
              <a:rPr lang="en-US" dirty="0">
                <a:solidFill>
                  <a:srgbClr val="000000"/>
                </a:solidFill>
                <a:latin typeface="Calibri" panose="020F0502020204030204"/>
              </a:rPr>
              <a:t>School of Teacher Education </a:t>
            </a:r>
          </a:p>
          <a:p>
            <a:endParaRPr lang="en-US" dirty="0">
              <a:solidFill>
                <a:srgbClr val="000000"/>
              </a:solidFill>
              <a:latin typeface="Calibri" panose="020F0502020204030204"/>
            </a:endParaRPr>
          </a:p>
          <a:p>
            <a:r>
              <a:rPr lang="en-US" dirty="0">
                <a:solidFill>
                  <a:srgbClr val="000000"/>
                </a:solidFill>
                <a:latin typeface="Calibri" panose="020F0502020204030204"/>
              </a:rPr>
              <a:t>Angela Slaughter, Ed.D.</a:t>
            </a:r>
          </a:p>
        </p:txBody>
      </p:sp>
    </p:spTree>
    <p:extLst>
      <p:ext uri="{BB962C8B-B14F-4D97-AF65-F5344CB8AC3E}">
        <p14:creationId xmlns:p14="http://schemas.microsoft.com/office/powerpoint/2010/main" val="17914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a:extLst>
              <a:ext uri="{FF2B5EF4-FFF2-40B4-BE49-F238E27FC236}">
                <a16:creationId xmlns:a16="http://schemas.microsoft.com/office/drawing/2014/main" id="{2AABB986-1E49-4BDF-9493-2065F653A808}"/>
              </a:ext>
            </a:extLst>
          </p:cNvPr>
          <p:cNvSpPr>
            <a:spLocks noGrp="1"/>
          </p:cNvSpPr>
          <p:nvPr>
            <p:ph type="sldNum" sz="quarter" idx="15"/>
          </p:nvPr>
        </p:nvSpPr>
        <p:spPr>
          <a:xfrm>
            <a:off x="10272713" y="6138000"/>
            <a:ext cx="1187449" cy="720000"/>
          </a:xfrm>
        </p:spPr>
        <p:txBody>
          <a:bodyPr vert="horz" lIns="0" tIns="180000" rIns="0" bIns="180000" rtlCol="0" anchor="ctr">
            <a:normAutofit/>
          </a:bodyPr>
          <a:lstStyle/>
          <a:p>
            <a:pPr algn="r">
              <a:spcAft>
                <a:spcPts val="600"/>
              </a:spcAft>
            </a:pPr>
            <a:fld id="{1621B6DD-29C1-4FEA-923F-71EA1347694C}" type="slidenum">
              <a:rPr lang="en-US">
                <a:solidFill>
                  <a:srgbClr val="FFFFFF"/>
                </a:solidFill>
              </a:rPr>
              <a:pPr algn="r">
                <a:spcAft>
                  <a:spcPts val="600"/>
                </a:spcAft>
              </a:pPr>
              <a:t>10</a:t>
            </a:fld>
            <a:endParaRPr lang="en-US">
              <a:solidFill>
                <a:srgbClr val="FFFFFF"/>
              </a:solidFill>
            </a:endParaRPr>
          </a:p>
        </p:txBody>
      </p:sp>
      <p:graphicFrame>
        <p:nvGraphicFramePr>
          <p:cNvPr id="6" name="Diagram 5">
            <a:extLst>
              <a:ext uri="{FF2B5EF4-FFF2-40B4-BE49-F238E27FC236}">
                <a16:creationId xmlns:a16="http://schemas.microsoft.com/office/drawing/2014/main" id="{FAC58A76-C1D4-4CC7-A7AC-91636ECC4016}"/>
              </a:ext>
            </a:extLst>
          </p:cNvPr>
          <p:cNvGraphicFramePr/>
          <p:nvPr>
            <p:extLst>
              <p:ext uri="{D42A27DB-BD31-4B8C-83A1-F6EECF244321}">
                <p14:modId xmlns:p14="http://schemas.microsoft.com/office/powerpoint/2010/main" val="1696735403"/>
              </p:ext>
            </p:extLst>
          </p:nvPr>
        </p:nvGraphicFramePr>
        <p:xfrm>
          <a:off x="190367" y="1079333"/>
          <a:ext cx="494598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67080C93-9A94-4739-89EC-19584A8C81DF}"/>
              </a:ext>
            </a:extLst>
          </p:cNvPr>
          <p:cNvSpPr>
            <a:spLocks noGrp="1"/>
          </p:cNvSpPr>
          <p:nvPr>
            <p:ph type="title"/>
          </p:nvPr>
        </p:nvSpPr>
        <p:spPr>
          <a:xfrm>
            <a:off x="0" y="0"/>
            <a:ext cx="6076215" cy="1035050"/>
          </a:xfrm>
        </p:spPr>
        <p:style>
          <a:lnRef idx="3">
            <a:schemeClr val="lt1"/>
          </a:lnRef>
          <a:fillRef idx="1">
            <a:schemeClr val="accent4"/>
          </a:fillRef>
          <a:effectRef idx="1">
            <a:schemeClr val="accent4"/>
          </a:effectRef>
          <a:fontRef idx="minor">
            <a:schemeClr val="lt1"/>
          </a:fontRef>
        </p:style>
        <p:txBody>
          <a:bodyPr>
            <a:noAutofit/>
          </a:bodyPr>
          <a:lstStyle/>
          <a:p>
            <a:r>
              <a:rPr lang="en-US" sz="3600" dirty="0"/>
              <a:t>Reflective Educator Notebook</a:t>
            </a:r>
          </a:p>
        </p:txBody>
      </p:sp>
      <p:pic>
        <p:nvPicPr>
          <p:cNvPr id="7" name="Graphic 6" descr="Document outline">
            <a:extLst>
              <a:ext uri="{FF2B5EF4-FFF2-40B4-BE49-F238E27FC236}">
                <a16:creationId xmlns:a16="http://schemas.microsoft.com/office/drawing/2014/main" id="{85B39A72-D704-43D1-B4B8-28226577B2E9}"/>
              </a:ext>
            </a:extLst>
          </p:cNvPr>
          <p:cNvPicPr>
            <a:picLocks noChangeAspect="1"/>
          </p:cNvPicPr>
          <p:nvPr/>
        </p:nvPicPr>
        <p:blipFill>
          <a:blip r:embed="rId8">
            <a:lum bright="70000" contrast="-70000"/>
            <a:extLst>
              <a:ext uri="{96DAC541-7B7A-43D3-8B79-37D633B846F1}">
                <asvg:svgBlip xmlns:asvg="http://schemas.microsoft.com/office/drawing/2016/SVG/main" r:embed="rId9"/>
              </a:ext>
            </a:extLst>
          </a:blip>
          <a:stretch>
            <a:fillRect/>
          </a:stretch>
        </p:blipFill>
        <p:spPr>
          <a:xfrm>
            <a:off x="6884236" y="1221302"/>
            <a:ext cx="4916698" cy="4916698"/>
          </a:xfrm>
          <a:prstGeom prst="rect">
            <a:avLst/>
          </a:prstGeom>
        </p:spPr>
      </p:pic>
    </p:spTree>
    <p:extLst>
      <p:ext uri="{BB962C8B-B14F-4D97-AF65-F5344CB8AC3E}">
        <p14:creationId xmlns:p14="http://schemas.microsoft.com/office/powerpoint/2010/main" val="169315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a:extLst>
              <a:ext uri="{FF2B5EF4-FFF2-40B4-BE49-F238E27FC236}">
                <a16:creationId xmlns:a16="http://schemas.microsoft.com/office/drawing/2014/main" id="{2AABB986-1E49-4BDF-9493-2065F653A808}"/>
              </a:ext>
            </a:extLst>
          </p:cNvPr>
          <p:cNvSpPr>
            <a:spLocks noGrp="1"/>
          </p:cNvSpPr>
          <p:nvPr>
            <p:ph type="sldNum" sz="quarter" idx="15"/>
          </p:nvPr>
        </p:nvSpPr>
        <p:spPr>
          <a:xfrm>
            <a:off x="10272713" y="6138000"/>
            <a:ext cx="1187449" cy="720000"/>
          </a:xfrm>
        </p:spPr>
        <p:txBody>
          <a:bodyPr vert="horz" lIns="0" tIns="180000" rIns="0" bIns="180000" rtlCol="0" anchor="ctr">
            <a:normAutofit/>
          </a:bodyPr>
          <a:lstStyle/>
          <a:p>
            <a:pPr algn="r">
              <a:spcAft>
                <a:spcPts val="600"/>
              </a:spcAft>
            </a:pPr>
            <a:fld id="{1621B6DD-29C1-4FEA-923F-71EA1347694C}" type="slidenum">
              <a:rPr lang="en-US">
                <a:solidFill>
                  <a:srgbClr val="FFFFFF"/>
                </a:solidFill>
              </a:rPr>
              <a:pPr algn="r">
                <a:spcAft>
                  <a:spcPts val="600"/>
                </a:spcAft>
              </a:pPr>
              <a:t>11</a:t>
            </a:fld>
            <a:endParaRPr lang="en-US">
              <a:solidFill>
                <a:srgbClr val="FFFFFF"/>
              </a:solidFill>
            </a:endParaRPr>
          </a:p>
        </p:txBody>
      </p:sp>
      <p:graphicFrame>
        <p:nvGraphicFramePr>
          <p:cNvPr id="6" name="Diagram 5">
            <a:extLst>
              <a:ext uri="{FF2B5EF4-FFF2-40B4-BE49-F238E27FC236}">
                <a16:creationId xmlns:a16="http://schemas.microsoft.com/office/drawing/2014/main" id="{FAC58A76-C1D4-4CC7-A7AC-91636ECC4016}"/>
              </a:ext>
            </a:extLst>
          </p:cNvPr>
          <p:cNvGraphicFramePr/>
          <p:nvPr>
            <p:extLst>
              <p:ext uri="{D42A27DB-BD31-4B8C-83A1-F6EECF244321}">
                <p14:modId xmlns:p14="http://schemas.microsoft.com/office/powerpoint/2010/main" val="3334694130"/>
              </p:ext>
            </p:extLst>
          </p:nvPr>
        </p:nvGraphicFramePr>
        <p:xfrm>
          <a:off x="190367" y="1079333"/>
          <a:ext cx="494598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67080C93-9A94-4739-89EC-19584A8C81DF}"/>
              </a:ext>
            </a:extLst>
          </p:cNvPr>
          <p:cNvSpPr>
            <a:spLocks noGrp="1"/>
          </p:cNvSpPr>
          <p:nvPr>
            <p:ph type="title"/>
          </p:nvPr>
        </p:nvSpPr>
        <p:spPr>
          <a:xfrm>
            <a:off x="0" y="0"/>
            <a:ext cx="6076215" cy="1035050"/>
          </a:xfrm>
        </p:spPr>
        <p:style>
          <a:lnRef idx="3">
            <a:schemeClr val="lt1"/>
          </a:lnRef>
          <a:fillRef idx="1">
            <a:schemeClr val="accent4"/>
          </a:fillRef>
          <a:effectRef idx="1">
            <a:schemeClr val="accent4"/>
          </a:effectRef>
          <a:fontRef idx="minor">
            <a:schemeClr val="lt1"/>
          </a:fontRef>
        </p:style>
        <p:txBody>
          <a:bodyPr>
            <a:noAutofit/>
          </a:bodyPr>
          <a:lstStyle/>
          <a:p>
            <a:r>
              <a:rPr lang="en-US" sz="3600" dirty="0"/>
              <a:t>Structured Written Reflections</a:t>
            </a:r>
          </a:p>
        </p:txBody>
      </p:sp>
      <p:pic>
        <p:nvPicPr>
          <p:cNvPr id="7" name="Picture Placeholder 6" descr="Reflection outline">
            <a:extLst>
              <a:ext uri="{FF2B5EF4-FFF2-40B4-BE49-F238E27FC236}">
                <a16:creationId xmlns:a16="http://schemas.microsoft.com/office/drawing/2014/main" id="{DABE6F4E-9101-41E7-A67F-F79406C6938E}"/>
              </a:ext>
            </a:extLst>
          </p:cNvPr>
          <p:cNvPicPr>
            <a:picLocks noGrp="1" noChangeAspect="1"/>
          </p:cNvPicPr>
          <p:nvPr>
            <p:ph type="pic" sz="quarter" idx="10"/>
          </p:nvPr>
        </p:nvPicPr>
        <p:blipFill>
          <a:blip r:embed="rId8">
            <a:duotone>
              <a:schemeClr val="accent4">
                <a:shade val="45000"/>
                <a:satMod val="135000"/>
              </a:schemeClr>
              <a:prstClr val="white"/>
            </a:duotone>
            <a:extLst>
              <a:ext uri="{96DAC541-7B7A-43D3-8B79-37D633B846F1}">
                <asvg:svgBlip xmlns:asvg="http://schemas.microsoft.com/office/drawing/2016/SVG/main" r:embed="rId9"/>
              </a:ext>
            </a:extLst>
          </a:blip>
          <a:srcRect t="715" b="715"/>
          <a:stretch>
            <a:fillRect/>
          </a:stretch>
        </p:blipFill>
        <p:spPr>
          <a:xfrm>
            <a:off x="5911154" y="550025"/>
            <a:ext cx="5840982" cy="5757949"/>
          </a:xfrm>
        </p:spPr>
      </p:pic>
    </p:spTree>
    <p:extLst>
      <p:ext uri="{BB962C8B-B14F-4D97-AF65-F5344CB8AC3E}">
        <p14:creationId xmlns:p14="http://schemas.microsoft.com/office/powerpoint/2010/main" val="148144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7">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1">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Title 7">
            <a:extLst>
              <a:ext uri="{FF2B5EF4-FFF2-40B4-BE49-F238E27FC236}">
                <a16:creationId xmlns:a16="http://schemas.microsoft.com/office/drawing/2014/main" id="{F630210C-9771-4F0E-B90A-AC9EF34C55CF}"/>
              </a:ext>
            </a:extLst>
          </p:cNvPr>
          <p:cNvSpPr>
            <a:spLocks noGrp="1"/>
          </p:cNvSpPr>
          <p:nvPr>
            <p:ph type="title"/>
          </p:nvPr>
        </p:nvSpPr>
        <p:spPr>
          <a:xfrm>
            <a:off x="348344" y="599105"/>
            <a:ext cx="5003800" cy="1477328"/>
          </a:xfrm>
        </p:spPr>
        <p:txBody>
          <a:bodyPr vert="horz" lIns="0" tIns="0" rIns="0" bIns="0" rtlCol="0" anchorCtr="0">
            <a:normAutofit/>
          </a:bodyPr>
          <a:lstStyle/>
          <a:p>
            <a:pPr algn="ctr"/>
            <a:r>
              <a:rPr lang="en-US" sz="4000" spc="-100" dirty="0"/>
              <a:t>Share Fair Presentation</a:t>
            </a:r>
          </a:p>
        </p:txBody>
      </p:sp>
      <p:pic>
        <p:nvPicPr>
          <p:cNvPr id="15" name="Graphic 14" descr="Teacher">
            <a:extLst>
              <a:ext uri="{FF2B5EF4-FFF2-40B4-BE49-F238E27FC236}">
                <a16:creationId xmlns:a16="http://schemas.microsoft.com/office/drawing/2014/main" id="{681868F7-49D1-F156-9513-F0789D183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918" y="1460754"/>
            <a:ext cx="3501162" cy="3501162"/>
          </a:xfrm>
          <a:custGeom>
            <a:avLst/>
            <a:gdLst/>
            <a:ahLst/>
            <a:cxnLst/>
            <a:rect l="l" t="t" r="r" b="b"/>
            <a:pathLst>
              <a:path w="5015639" h="3501162">
                <a:moveTo>
                  <a:pt x="0" y="0"/>
                </a:moveTo>
                <a:lnTo>
                  <a:pt x="5015639" y="0"/>
                </a:lnTo>
                <a:lnTo>
                  <a:pt x="5015639" y="3501162"/>
                </a:lnTo>
                <a:lnTo>
                  <a:pt x="0" y="3501162"/>
                </a:lnTo>
                <a:close/>
              </a:path>
            </a:pathLst>
          </a:custGeom>
        </p:spPr>
      </p:pic>
      <p:graphicFrame>
        <p:nvGraphicFramePr>
          <p:cNvPr id="12" name="Content Placeholder 11">
            <a:extLst>
              <a:ext uri="{FF2B5EF4-FFF2-40B4-BE49-F238E27FC236}">
                <a16:creationId xmlns:a16="http://schemas.microsoft.com/office/drawing/2014/main" id="{64C3756A-FC72-42CA-B775-9FE2706EA3ED}"/>
              </a:ext>
            </a:extLst>
          </p:cNvPr>
          <p:cNvGraphicFramePr>
            <a:graphicFrameLocks noGrp="1"/>
          </p:cNvGraphicFramePr>
          <p:nvPr>
            <p:ph idx="1"/>
            <p:extLst>
              <p:ext uri="{D42A27DB-BD31-4B8C-83A1-F6EECF244321}">
                <p14:modId xmlns:p14="http://schemas.microsoft.com/office/powerpoint/2010/main" val="1720638046"/>
              </p:ext>
            </p:extLst>
          </p:nvPr>
        </p:nvGraphicFramePr>
        <p:xfrm>
          <a:off x="6172769" y="251210"/>
          <a:ext cx="6019231" cy="6461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Rounded Corners 22">
            <a:extLst>
              <a:ext uri="{FF2B5EF4-FFF2-40B4-BE49-F238E27FC236}">
                <a16:creationId xmlns:a16="http://schemas.microsoft.com/office/drawing/2014/main" id="{41330A1D-F3D3-4464-B05D-033D5D5BE68E}"/>
              </a:ext>
            </a:extLst>
          </p:cNvPr>
          <p:cNvSpPr/>
          <p:nvPr/>
        </p:nvSpPr>
        <p:spPr>
          <a:xfrm>
            <a:off x="633046" y="4813160"/>
            <a:ext cx="4612194" cy="7938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Detailed Assignment Description and Rubric Posted in </a:t>
            </a:r>
            <a:r>
              <a:rPr lang="en-US" dirty="0" err="1"/>
              <a:t>Webcourses</a:t>
            </a:r>
            <a:endParaRPr lang="en-US" dirty="0"/>
          </a:p>
        </p:txBody>
      </p:sp>
      <p:sp>
        <p:nvSpPr>
          <p:cNvPr id="35" name="TextBox 34">
            <a:extLst>
              <a:ext uri="{FF2B5EF4-FFF2-40B4-BE49-F238E27FC236}">
                <a16:creationId xmlns:a16="http://schemas.microsoft.com/office/drawing/2014/main" id="{17DB210B-8B68-48F2-AFBE-1D7AE0372923}"/>
              </a:ext>
            </a:extLst>
          </p:cNvPr>
          <p:cNvSpPr txBox="1"/>
          <p:nvPr/>
        </p:nvSpPr>
        <p:spPr>
          <a:xfrm>
            <a:off x="2145323" y="2475300"/>
            <a:ext cx="1587639" cy="646331"/>
          </a:xfrm>
          <a:prstGeom prst="rect">
            <a:avLst/>
          </a:prstGeom>
          <a:noFill/>
        </p:spPr>
        <p:txBody>
          <a:bodyPr wrap="square" rtlCol="0">
            <a:spAutoFit/>
          </a:bodyPr>
          <a:lstStyle/>
          <a:p>
            <a:pPr algn="ctr"/>
            <a:r>
              <a:rPr lang="en-US" b="1" dirty="0"/>
              <a:t>Due </a:t>
            </a:r>
          </a:p>
          <a:p>
            <a:pPr algn="ctr"/>
            <a:r>
              <a:rPr lang="en-US" b="1" dirty="0"/>
              <a:t>Apr 24</a:t>
            </a:r>
          </a:p>
        </p:txBody>
      </p:sp>
    </p:spTree>
    <p:extLst>
      <p:ext uri="{BB962C8B-B14F-4D97-AF65-F5344CB8AC3E}">
        <p14:creationId xmlns:p14="http://schemas.microsoft.com/office/powerpoint/2010/main" val="349132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7">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1">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Title 7">
            <a:extLst>
              <a:ext uri="{FF2B5EF4-FFF2-40B4-BE49-F238E27FC236}">
                <a16:creationId xmlns:a16="http://schemas.microsoft.com/office/drawing/2014/main" id="{F630210C-9771-4F0E-B90A-AC9EF34C55CF}"/>
              </a:ext>
            </a:extLst>
          </p:cNvPr>
          <p:cNvSpPr>
            <a:spLocks noGrp="1"/>
          </p:cNvSpPr>
          <p:nvPr>
            <p:ph type="title"/>
          </p:nvPr>
        </p:nvSpPr>
        <p:spPr>
          <a:xfrm>
            <a:off x="348344" y="599105"/>
            <a:ext cx="5003800" cy="1477328"/>
          </a:xfrm>
        </p:spPr>
        <p:txBody>
          <a:bodyPr vert="horz" lIns="0" tIns="0" rIns="0" bIns="0" rtlCol="0" anchorCtr="0">
            <a:normAutofit/>
          </a:bodyPr>
          <a:lstStyle/>
          <a:p>
            <a:pPr algn="ctr"/>
            <a:r>
              <a:rPr lang="en-US" sz="4000" spc="-100" dirty="0"/>
              <a:t>Structured Final Paper</a:t>
            </a:r>
          </a:p>
        </p:txBody>
      </p:sp>
      <p:pic>
        <p:nvPicPr>
          <p:cNvPr id="15" name="Graphic 14" descr="Teacher">
            <a:extLst>
              <a:ext uri="{FF2B5EF4-FFF2-40B4-BE49-F238E27FC236}">
                <a16:creationId xmlns:a16="http://schemas.microsoft.com/office/drawing/2014/main" id="{681868F7-49D1-F156-9513-F0789D183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870" y="1460754"/>
            <a:ext cx="3501162" cy="3501162"/>
          </a:xfrm>
          <a:custGeom>
            <a:avLst/>
            <a:gdLst/>
            <a:ahLst/>
            <a:cxnLst/>
            <a:rect l="l" t="t" r="r" b="b"/>
            <a:pathLst>
              <a:path w="5015639" h="3501162">
                <a:moveTo>
                  <a:pt x="0" y="0"/>
                </a:moveTo>
                <a:lnTo>
                  <a:pt x="5015639" y="0"/>
                </a:lnTo>
                <a:lnTo>
                  <a:pt x="5015639" y="3501162"/>
                </a:lnTo>
                <a:lnTo>
                  <a:pt x="0" y="3501162"/>
                </a:lnTo>
                <a:close/>
              </a:path>
            </a:pathLst>
          </a:custGeom>
        </p:spPr>
      </p:pic>
      <p:graphicFrame>
        <p:nvGraphicFramePr>
          <p:cNvPr id="12" name="Content Placeholder 11">
            <a:extLst>
              <a:ext uri="{FF2B5EF4-FFF2-40B4-BE49-F238E27FC236}">
                <a16:creationId xmlns:a16="http://schemas.microsoft.com/office/drawing/2014/main" id="{64C3756A-FC72-42CA-B775-9FE2706EA3ED}"/>
              </a:ext>
            </a:extLst>
          </p:cNvPr>
          <p:cNvGraphicFramePr>
            <a:graphicFrameLocks noGrp="1"/>
          </p:cNvGraphicFramePr>
          <p:nvPr>
            <p:ph idx="1"/>
            <p:extLst>
              <p:ext uri="{D42A27DB-BD31-4B8C-83A1-F6EECF244321}">
                <p14:modId xmlns:p14="http://schemas.microsoft.com/office/powerpoint/2010/main" val="770578764"/>
              </p:ext>
            </p:extLst>
          </p:nvPr>
        </p:nvGraphicFramePr>
        <p:xfrm>
          <a:off x="6172769" y="321546"/>
          <a:ext cx="6019231" cy="6390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Rounded Corners 22">
            <a:extLst>
              <a:ext uri="{FF2B5EF4-FFF2-40B4-BE49-F238E27FC236}">
                <a16:creationId xmlns:a16="http://schemas.microsoft.com/office/drawing/2014/main" id="{41330A1D-F3D3-4464-B05D-033D5D5BE68E}"/>
              </a:ext>
            </a:extLst>
          </p:cNvPr>
          <p:cNvSpPr/>
          <p:nvPr/>
        </p:nvSpPr>
        <p:spPr>
          <a:xfrm>
            <a:off x="633046" y="4813160"/>
            <a:ext cx="4612194" cy="7938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Detailed Assignment Description and Rubric Posted in </a:t>
            </a:r>
            <a:r>
              <a:rPr lang="en-US" dirty="0" err="1"/>
              <a:t>Webcourses</a:t>
            </a:r>
            <a:endParaRPr lang="en-US" dirty="0"/>
          </a:p>
        </p:txBody>
      </p:sp>
      <p:sp>
        <p:nvSpPr>
          <p:cNvPr id="2" name="TextBox 1">
            <a:extLst>
              <a:ext uri="{FF2B5EF4-FFF2-40B4-BE49-F238E27FC236}">
                <a16:creationId xmlns:a16="http://schemas.microsoft.com/office/drawing/2014/main" id="{4FD02767-2F95-41CE-B4BC-5E1281864F31}"/>
              </a:ext>
            </a:extLst>
          </p:cNvPr>
          <p:cNvSpPr txBox="1"/>
          <p:nvPr/>
        </p:nvSpPr>
        <p:spPr>
          <a:xfrm>
            <a:off x="2145323" y="2475300"/>
            <a:ext cx="1587639" cy="646331"/>
          </a:xfrm>
          <a:prstGeom prst="rect">
            <a:avLst/>
          </a:prstGeom>
          <a:noFill/>
        </p:spPr>
        <p:txBody>
          <a:bodyPr wrap="square" rtlCol="0">
            <a:spAutoFit/>
          </a:bodyPr>
          <a:lstStyle/>
          <a:p>
            <a:pPr algn="ctr"/>
            <a:r>
              <a:rPr lang="en-US" b="1" dirty="0"/>
              <a:t>Due </a:t>
            </a:r>
          </a:p>
          <a:p>
            <a:pPr algn="ctr"/>
            <a:r>
              <a:rPr lang="en-US" b="1" dirty="0"/>
              <a:t>Apr 27</a:t>
            </a:r>
          </a:p>
        </p:txBody>
      </p:sp>
    </p:spTree>
    <p:extLst>
      <p:ext uri="{BB962C8B-B14F-4D97-AF65-F5344CB8AC3E}">
        <p14:creationId xmlns:p14="http://schemas.microsoft.com/office/powerpoint/2010/main" val="231569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6866" name="Picture 1" descr="pa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5353" y="1866090"/>
            <a:ext cx="3618690" cy="4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per.jpg"/>
          <p:cNvPicPr>
            <a:picLocks noChangeAspect="1"/>
          </p:cNvPicPr>
          <p:nvPr/>
        </p:nvPicPr>
        <p:blipFill>
          <a:blip r:embed="rId3" cstate="print"/>
          <a:stretch>
            <a:fillRect/>
          </a:stretch>
        </p:blipFill>
        <p:spPr>
          <a:xfrm>
            <a:off x="3090153" y="1866090"/>
            <a:ext cx="3618690" cy="4588918"/>
          </a:xfrm>
          <a:prstGeom prst="rect">
            <a:avLst/>
          </a:prstGeom>
          <a:scene3d>
            <a:camera prst="orthographicFront">
              <a:rot lat="0" lon="10800000" rev="0"/>
            </a:camera>
            <a:lightRig rig="threePt" dir="t"/>
          </a:scene3d>
        </p:spPr>
      </p:pic>
      <p:sp>
        <p:nvSpPr>
          <p:cNvPr id="36868" name="TextBox 3"/>
          <p:cNvSpPr txBox="1">
            <a:spLocks noChangeArrowheads="1"/>
          </p:cNvSpPr>
          <p:nvPr/>
        </p:nvSpPr>
        <p:spPr bwMode="auto">
          <a:xfrm>
            <a:off x="4385552" y="3009090"/>
            <a:ext cx="472003" cy="3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 name="TextBox 4"/>
          <p:cNvSpPr txBox="1"/>
          <p:nvPr/>
        </p:nvSpPr>
        <p:spPr>
          <a:xfrm>
            <a:off x="3154811" y="6112240"/>
            <a:ext cx="74598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a:ea typeface="+mn-ea"/>
                <a:cs typeface="+mn-cs"/>
              </a:rPr>
              <a:t>Left</a:t>
            </a:r>
          </a:p>
        </p:txBody>
      </p:sp>
      <p:sp>
        <p:nvSpPr>
          <p:cNvPr id="8" name="TextBox 7"/>
          <p:cNvSpPr txBox="1"/>
          <p:nvPr/>
        </p:nvSpPr>
        <p:spPr>
          <a:xfrm>
            <a:off x="7481244" y="2216718"/>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a:rPr>
              <a:t>Final Assignment Clarifications</a:t>
            </a:r>
            <a:endParaRPr kumimoji="0" lang="en-US" sz="1200" b="1" i="0" u="none" strike="noStrike" kern="1200" cap="none" spc="0" normalizeH="0" baseline="0" noProof="0" dirty="0">
              <a:ln>
                <a:noFill/>
              </a:ln>
              <a:solidFill>
                <a:prstClr val="white"/>
              </a:solidFill>
              <a:effectLst/>
              <a:uLnTx/>
              <a:uFillTx/>
              <a:latin typeface="Corbel"/>
              <a:ea typeface="+mn-ea"/>
              <a:cs typeface="+mn-cs"/>
            </a:endParaRPr>
          </a:p>
        </p:txBody>
      </p:sp>
      <p:sp>
        <p:nvSpPr>
          <p:cNvPr id="6" name="TextBox 5"/>
          <p:cNvSpPr txBox="1"/>
          <p:nvPr/>
        </p:nvSpPr>
        <p:spPr>
          <a:xfrm>
            <a:off x="9280187" y="6112240"/>
            <a:ext cx="86919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a:ea typeface="+mn-ea"/>
                <a:cs typeface="+mn-cs"/>
              </a:rPr>
              <a:t>Right</a:t>
            </a:r>
          </a:p>
        </p:txBody>
      </p:sp>
      <p:cxnSp>
        <p:nvCxnSpPr>
          <p:cNvPr id="20" name="Straight Connector 19"/>
          <p:cNvCxnSpPr/>
          <p:nvPr/>
        </p:nvCxnSpPr>
        <p:spPr>
          <a:xfrm>
            <a:off x="3701342" y="1867679"/>
            <a:ext cx="103" cy="4383062"/>
          </a:xfrm>
          <a:prstGeom prst="line">
            <a:avLst/>
          </a:prstGeom>
          <a:ln>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5294" y="367771"/>
            <a:ext cx="10612875"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Notebook Entry</a:t>
            </a:r>
          </a:p>
        </p:txBody>
      </p:sp>
      <p:sp>
        <p:nvSpPr>
          <p:cNvPr id="16" name="TextBox 15">
            <a:extLst>
              <a:ext uri="{FF2B5EF4-FFF2-40B4-BE49-F238E27FC236}">
                <a16:creationId xmlns:a16="http://schemas.microsoft.com/office/drawing/2014/main" id="{DE7BB4EC-73B8-461B-AE37-B6AF022559A3}"/>
              </a:ext>
            </a:extLst>
          </p:cNvPr>
          <p:cNvSpPr txBox="1"/>
          <p:nvPr/>
        </p:nvSpPr>
        <p:spPr>
          <a:xfrm>
            <a:off x="3719490" y="2222891"/>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a:ea typeface="+mn-ea"/>
                <a:cs typeface="+mn-cs"/>
              </a:rPr>
              <a:t>Final Assignment Self-Check </a:t>
            </a:r>
            <a:r>
              <a:rPr kumimoji="0" lang="en-US" sz="1200" b="1" i="0" u="none" strike="noStrike" kern="1200" cap="none" spc="0" normalizeH="0" noProof="0" dirty="0">
                <a:ln>
                  <a:noFill/>
                </a:ln>
                <a:solidFill>
                  <a:prstClr val="white"/>
                </a:solidFill>
                <a:effectLst/>
                <a:uLnTx/>
                <a:uFillTx/>
                <a:latin typeface="Corbel"/>
                <a:ea typeface="+mn-ea"/>
                <a:cs typeface="+mn-cs"/>
              </a:rPr>
              <a:t>. . .</a:t>
            </a:r>
            <a:endParaRPr kumimoji="0" lang="en-US" sz="1200" b="1" i="0" u="none" strike="noStrike" kern="1200" cap="none" spc="0" normalizeH="0" baseline="0" noProof="0" dirty="0">
              <a:ln>
                <a:noFill/>
              </a:ln>
              <a:solidFill>
                <a:prstClr val="white"/>
              </a:solidFill>
              <a:effectLst/>
              <a:uLnTx/>
              <a:uFillTx/>
              <a:latin typeface="Corbel"/>
              <a:ea typeface="+mn-ea"/>
              <a:cs typeface="+mn-cs"/>
            </a:endParaRPr>
          </a:p>
        </p:txBody>
      </p:sp>
      <p:sp>
        <p:nvSpPr>
          <p:cNvPr id="17" name="TextBox 16">
            <a:extLst>
              <a:ext uri="{FF2B5EF4-FFF2-40B4-BE49-F238E27FC236}">
                <a16:creationId xmlns:a16="http://schemas.microsoft.com/office/drawing/2014/main" id="{F26398C8-C1B0-471A-A17E-C1F7DFBD2BAB}"/>
              </a:ext>
            </a:extLst>
          </p:cNvPr>
          <p:cNvSpPr txBox="1">
            <a:spLocks noChangeArrowheads="1"/>
          </p:cNvSpPr>
          <p:nvPr/>
        </p:nvSpPr>
        <p:spPr bwMode="auto">
          <a:xfrm>
            <a:off x="3701342" y="2776917"/>
            <a:ext cx="2359710" cy="1200329"/>
          </a:xfrm>
          <a:prstGeom prst="rect">
            <a:avLst/>
          </a:prstGeom>
          <a:solidFill>
            <a:schemeClr val="accent4">
              <a:lumMod val="20000"/>
              <a:lumOff val="80000"/>
            </a:schemeClr>
          </a:solidFill>
          <a:ln>
            <a:noFill/>
          </a:ln>
          <a:effectLst>
            <a:glow rad="139700">
              <a:schemeClr val="accent2">
                <a:satMod val="175000"/>
                <a:alpha val="40000"/>
              </a:schemeClr>
            </a:glow>
          </a:effec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Are you on track with your field experience</a:t>
            </a:r>
            <a:r>
              <a:rPr kumimoji="0" lang="en-US" altLang="en-US" sz="1200" b="1" i="0" u="none" strike="noStrike" kern="1200" cap="none" spc="0" normalizeH="0" noProof="0" dirty="0">
                <a:ln>
                  <a:noFill/>
                </a:ln>
                <a:solidFill>
                  <a:prstClr val="black"/>
                </a:solidFill>
                <a:effectLst/>
                <a:uLnTx/>
                <a:uFillTx/>
                <a:latin typeface="Corbel" panose="020B0503020204020204" pitchFamily="34" charset="0"/>
                <a:ea typeface="+mn-ea"/>
                <a:cs typeface="+mn-cs"/>
              </a:rPr>
              <a:t> and assignments? </a:t>
            </a:r>
            <a:r>
              <a:rPr kumimoji="0" lang="en-US" alt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a:p>
            <a:pPr marL="171450" marR="0" lvl="0" indent="-17145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en-US" altLang="en-US" sz="1200" b="1" noProof="0" dirty="0">
                <a:solidFill>
                  <a:prstClr val="black"/>
                </a:solidFill>
              </a:rPr>
              <a:t>What is your next step to make sure you complete final assignments successfully?</a:t>
            </a:r>
            <a:endParaRPr kumimoji="0" lang="en-US" alt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053003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to="" calcmode="lin" valueType="num">
                                      <p:cBhvr>
                                        <p:cTn id="15"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9D9F103-7A2C-4DEF-9BDD-E97BADDCE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5E1A83-4C4B-4B83-92AB-289F0A8E3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A0DEF-6A1D-4F94-965E-66544BE13C3A}"/>
              </a:ext>
            </a:extLst>
          </p:cNvPr>
          <p:cNvSpPr>
            <a:spLocks noGrp="1"/>
          </p:cNvSpPr>
          <p:nvPr>
            <p:ph type="title"/>
          </p:nvPr>
        </p:nvSpPr>
        <p:spPr>
          <a:xfrm>
            <a:off x="726281" y="665165"/>
            <a:ext cx="3095626" cy="1477328"/>
          </a:xfrm>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square" lIns="0" tIns="0" rIns="0" bIns="0" rtlCol="0" anchor="ctr" anchorCtr="0">
            <a:normAutofit/>
          </a:bodyPr>
          <a:lstStyle/>
          <a:p>
            <a:r>
              <a:rPr lang="en-US" sz="3200" dirty="0">
                <a:hlinkClick r:id="rId2"/>
              </a:rPr>
              <a:t>Test Yourself Here</a:t>
            </a:r>
            <a:endParaRPr lang="en-US" sz="3200" dirty="0"/>
          </a:p>
        </p:txBody>
      </p:sp>
      <p:sp>
        <p:nvSpPr>
          <p:cNvPr id="4" name="Text Placeholder 3">
            <a:extLst>
              <a:ext uri="{FF2B5EF4-FFF2-40B4-BE49-F238E27FC236}">
                <a16:creationId xmlns:a16="http://schemas.microsoft.com/office/drawing/2014/main" id="{E4B47C49-A704-46F0-8954-76A4A8F2783D}"/>
              </a:ext>
            </a:extLst>
          </p:cNvPr>
          <p:cNvSpPr>
            <a:spLocks noGrp="1"/>
          </p:cNvSpPr>
          <p:nvPr>
            <p:ph type="body" sz="quarter" idx="12"/>
          </p:nvPr>
        </p:nvSpPr>
        <p:spPr>
          <a:xfrm>
            <a:off x="4119824" y="633600"/>
            <a:ext cx="7676941" cy="1508893"/>
          </a:xfrm>
        </p:spPr>
        <p:txBody>
          <a:bodyPr vert="horz" lIns="0" tIns="0" rIns="0" bIns="0" rtlCol="0">
            <a:normAutofit/>
          </a:bodyPr>
          <a:lstStyle/>
          <a:p>
            <a:pPr marL="571500" indent="-342900" algn="l">
              <a:lnSpc>
                <a:spcPct val="110000"/>
              </a:lnSpc>
              <a:buFont typeface="+mj-lt"/>
              <a:buAutoNum type="arabicPeriod"/>
            </a:pPr>
            <a:r>
              <a:rPr lang="en-US" sz="1600" dirty="0"/>
              <a:t>Complete Harvard’s Project Implicit </a:t>
            </a:r>
            <a:r>
              <a:rPr lang="en-US" sz="1600" i="1" dirty="0" err="1"/>
              <a:t>Implicit</a:t>
            </a:r>
            <a:r>
              <a:rPr lang="en-US" sz="1600" i="1" dirty="0"/>
              <a:t> Bias Test</a:t>
            </a:r>
            <a:r>
              <a:rPr lang="en-US" sz="1600" dirty="0"/>
              <a:t> using the link provided. </a:t>
            </a:r>
          </a:p>
          <a:p>
            <a:pPr marL="571500" indent="-342900" algn="l">
              <a:lnSpc>
                <a:spcPct val="110000"/>
              </a:lnSpc>
              <a:buFont typeface="+mj-lt"/>
              <a:buAutoNum type="arabicPeriod"/>
            </a:pPr>
            <a:r>
              <a:rPr lang="en-US" sz="1600" dirty="0"/>
              <a:t>Complete any test of your choosing.</a:t>
            </a:r>
          </a:p>
          <a:p>
            <a:pPr marL="571500" indent="-342900" algn="l">
              <a:lnSpc>
                <a:spcPct val="110000"/>
              </a:lnSpc>
              <a:buFont typeface="+mj-lt"/>
              <a:buAutoNum type="arabicPeriod"/>
            </a:pPr>
            <a:r>
              <a:rPr lang="en-US" sz="1600" dirty="0"/>
              <a:t>Be prepared to share your experience and findings during the next class. </a:t>
            </a:r>
          </a:p>
        </p:txBody>
      </p:sp>
      <p:sp useBgFill="1">
        <p:nvSpPr>
          <p:cNvPr id="17" name="Freeform: Shape 16">
            <a:extLst>
              <a:ext uri="{FF2B5EF4-FFF2-40B4-BE49-F238E27FC236}">
                <a16:creationId xmlns:a16="http://schemas.microsoft.com/office/drawing/2014/main" id="{C27C1BEB-0B53-40C1-BFC6-73739970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4524373" y="-809624"/>
            <a:ext cx="3143251" cy="12192000"/>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6" name="Picture Placeholder 5" descr="Text, shape&#10;&#10;Description automatically generated">
            <a:extLst>
              <a:ext uri="{FF2B5EF4-FFF2-40B4-BE49-F238E27FC236}">
                <a16:creationId xmlns:a16="http://schemas.microsoft.com/office/drawing/2014/main" id="{494702AA-ABA1-4725-B6C0-5941C3A1E4C1}"/>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t="17672" b="17673"/>
          <a:stretch/>
        </p:blipFill>
        <p:spPr>
          <a:xfrm>
            <a:off x="536980" y="2573353"/>
            <a:ext cx="10923181" cy="3619482"/>
          </a:xfrm>
          <a:custGeom>
            <a:avLst/>
            <a:gdLst/>
            <a:ahLst/>
            <a:cxnLst/>
            <a:rect l="l" t="t" r="r" b="b"/>
            <a:pathLst>
              <a:path w="10923181" h="3619482">
                <a:moveTo>
                  <a:pt x="5162684" y="70"/>
                </a:moveTo>
                <a:cubicBezTo>
                  <a:pt x="5873377" y="-1471"/>
                  <a:pt x="6711399" y="23189"/>
                  <a:pt x="7311018" y="23189"/>
                </a:cubicBezTo>
                <a:cubicBezTo>
                  <a:pt x="8120143" y="34150"/>
                  <a:pt x="8726986" y="45110"/>
                  <a:pt x="9276035" y="34150"/>
                </a:cubicBezTo>
                <a:cubicBezTo>
                  <a:pt x="9969570" y="23189"/>
                  <a:pt x="10923181" y="691768"/>
                  <a:pt x="10923181" y="1908361"/>
                </a:cubicBezTo>
                <a:cubicBezTo>
                  <a:pt x="10923181" y="2357733"/>
                  <a:pt x="10730532" y="2796145"/>
                  <a:pt x="10537884" y="3015351"/>
                </a:cubicBezTo>
                <a:cubicBezTo>
                  <a:pt x="10345235" y="3234557"/>
                  <a:pt x="9767289" y="3530485"/>
                  <a:pt x="9468683" y="3563366"/>
                </a:cubicBezTo>
                <a:cubicBezTo>
                  <a:pt x="9227873" y="3596247"/>
                  <a:pt x="8245364" y="3519525"/>
                  <a:pt x="8004553" y="3574326"/>
                </a:cubicBezTo>
                <a:cubicBezTo>
                  <a:pt x="7763743" y="3618167"/>
                  <a:pt x="5596445" y="3574326"/>
                  <a:pt x="5076293" y="3607207"/>
                </a:cubicBezTo>
                <a:cubicBezTo>
                  <a:pt x="4556142" y="3651048"/>
                  <a:pt x="2042076" y="3563366"/>
                  <a:pt x="1753103" y="3563366"/>
                </a:cubicBezTo>
                <a:cubicBezTo>
                  <a:pt x="1454498" y="3563366"/>
                  <a:pt x="1454498" y="3563366"/>
                  <a:pt x="1454498" y="3563366"/>
                </a:cubicBezTo>
                <a:cubicBezTo>
                  <a:pt x="876552" y="3453763"/>
                  <a:pt x="491254" y="3234557"/>
                  <a:pt x="298605" y="3015351"/>
                </a:cubicBezTo>
                <a:cubicBezTo>
                  <a:pt x="96324" y="2686542"/>
                  <a:pt x="0" y="2357733"/>
                  <a:pt x="0" y="1689155"/>
                </a:cubicBezTo>
                <a:cubicBezTo>
                  <a:pt x="0" y="1141140"/>
                  <a:pt x="96324" y="812331"/>
                  <a:pt x="394930" y="582165"/>
                </a:cubicBezTo>
                <a:cubicBezTo>
                  <a:pt x="587579" y="362959"/>
                  <a:pt x="1165525" y="67031"/>
                  <a:pt x="1550822" y="34150"/>
                </a:cubicBezTo>
                <a:cubicBezTo>
                  <a:pt x="1945752" y="1269"/>
                  <a:pt x="2600758" y="88951"/>
                  <a:pt x="4507980" y="12229"/>
                </a:cubicBezTo>
                <a:cubicBezTo>
                  <a:pt x="4703037" y="4009"/>
                  <a:pt x="4925787" y="584"/>
                  <a:pt x="5162684" y="70"/>
                </a:cubicBezTo>
                <a:close/>
              </a:path>
            </a:pathLst>
          </a:custGeom>
        </p:spPr>
      </p:pic>
    </p:spTree>
    <p:extLst>
      <p:ext uri="{BB962C8B-B14F-4D97-AF65-F5344CB8AC3E}">
        <p14:creationId xmlns:p14="http://schemas.microsoft.com/office/powerpoint/2010/main" val="426981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ACB059F-E63C-4F81-9D65-91976F044E31}"/>
              </a:ext>
            </a:extLst>
          </p:cNvPr>
          <p:cNvSpPr>
            <a:spLocks noGrp="1"/>
          </p:cNvSpPr>
          <p:nvPr>
            <p:ph type="title"/>
          </p:nvPr>
        </p:nvSpPr>
        <p:spPr>
          <a:xfrm>
            <a:off x="720000" y="619200"/>
            <a:ext cx="3107463" cy="5510138"/>
          </a:xfrm>
        </p:spPr>
        <p:txBody>
          <a:bodyPr vert="horz" wrap="square" lIns="0" tIns="0" rIns="0" bIns="0" rtlCol="0" anchor="t" anchorCtr="0">
            <a:normAutofit/>
          </a:bodyPr>
          <a:lstStyle/>
          <a:p>
            <a:r>
              <a:rPr lang="en-US" dirty="0"/>
              <a:t>Coming Up . . .</a:t>
            </a:r>
          </a:p>
        </p:txBody>
      </p:sp>
      <p:sp useBgFill="1">
        <p:nvSpPr>
          <p:cNvPr id="24" name="Freeform: Shape 23">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4" name="Text Placeholder 11">
            <a:extLst>
              <a:ext uri="{FF2B5EF4-FFF2-40B4-BE49-F238E27FC236}">
                <a16:creationId xmlns:a16="http://schemas.microsoft.com/office/drawing/2014/main" id="{725743CD-A43E-4B29-9070-26F53C5DDF5D}"/>
              </a:ext>
            </a:extLst>
          </p:cNvPr>
          <p:cNvGraphicFramePr/>
          <p:nvPr>
            <p:extLst>
              <p:ext uri="{D42A27DB-BD31-4B8C-83A1-F6EECF244321}">
                <p14:modId xmlns:p14="http://schemas.microsoft.com/office/powerpoint/2010/main" val="41774439"/>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07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F8AF90F-902F-4352-A55F-63A679B3553B}"/>
              </a:ext>
            </a:extLst>
          </p:cNvPr>
          <p:cNvSpPr>
            <a:spLocks noGrp="1"/>
          </p:cNvSpPr>
          <p:nvPr>
            <p:ph type="title"/>
          </p:nvPr>
        </p:nvSpPr>
        <p:spPr>
          <a:xfrm>
            <a:off x="99510" y="5661472"/>
            <a:ext cx="3954664" cy="1106528"/>
          </a:xfrm>
        </p:spPr>
        <p:style>
          <a:lnRef idx="3">
            <a:schemeClr val="lt1"/>
          </a:lnRef>
          <a:fillRef idx="1">
            <a:schemeClr val="accent4"/>
          </a:fillRef>
          <a:effectRef idx="1">
            <a:schemeClr val="accent4"/>
          </a:effectRef>
          <a:fontRef idx="minor">
            <a:schemeClr val="lt1"/>
          </a:fontRef>
        </p:style>
        <p:txBody>
          <a:bodyPr vert="horz" wrap="square" lIns="0" tIns="0" rIns="0" bIns="0" rtlCol="0" anchor="ctr" anchorCtr="0">
            <a:normAutofit/>
          </a:bodyPr>
          <a:lstStyle/>
          <a:p>
            <a:r>
              <a:rPr lang="en-US" sz="3200" dirty="0"/>
              <a:t>COURSE SCHEDULE SECTION 0M02</a:t>
            </a:r>
          </a:p>
        </p:txBody>
      </p:sp>
      <p:sp>
        <p:nvSpPr>
          <p:cNvPr id="39"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7A7D1A4-70FB-4729-AB82-328769A536BF}"/>
              </a:ext>
            </a:extLst>
          </p:cNvPr>
          <p:cNvPicPr>
            <a:picLocks noChangeAspect="1"/>
          </p:cNvPicPr>
          <p:nvPr/>
        </p:nvPicPr>
        <p:blipFill>
          <a:blip r:embed="rId3"/>
          <a:stretch>
            <a:fillRect/>
          </a:stretch>
        </p:blipFill>
        <p:spPr>
          <a:xfrm>
            <a:off x="7022322" y="0"/>
            <a:ext cx="5194935" cy="685800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370628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7">
            <a:extLst>
              <a:ext uri="{FF2B5EF4-FFF2-40B4-BE49-F238E27FC236}">
                <a16:creationId xmlns:a16="http://schemas.microsoft.com/office/drawing/2014/main" id="{BBCDC97D-4C8E-45E8-817E-86E48BB538C7}"/>
              </a:ext>
            </a:extLst>
          </p:cNvPr>
          <p:cNvCxnSpPr>
            <a:cxnSpLocks noChangeShapeType="1"/>
          </p:cNvCxnSpPr>
          <p:nvPr/>
        </p:nvCxnSpPr>
        <p:spPr bwMode="auto">
          <a:xfrm>
            <a:off x="11787590" y="586292"/>
            <a:ext cx="166423" cy="2538328"/>
          </a:xfrm>
          <a:prstGeom prst="line">
            <a:avLst/>
          </a:prstGeom>
          <a:noFill/>
          <a:ln w="74930">
            <a:solidFill>
              <a:schemeClr val="bg2">
                <a:lumMod val="25000"/>
                <a:lumOff val="75000"/>
              </a:schemeClr>
            </a:solidFill>
            <a:round/>
            <a:headEnd/>
            <a:tailEnd/>
          </a:ln>
          <a:effectLst>
            <a:outerShdw blurRad="63500" dist="26940" dir="5400000" rotWithShape="0">
              <a:srgbClr val="000000">
                <a:alpha val="34998"/>
              </a:srgbClr>
            </a:outerShdw>
          </a:effectLst>
          <a:extLst>
            <a:ext uri="{909E8E84-426E-40DD-AFC4-6F175D3DCCD1}">
              <a14:hiddenFill xmlns:a14="http://schemas.microsoft.com/office/drawing/2010/main">
                <a:noFill/>
              </a14:hiddenFill>
            </a:ext>
          </a:extLst>
        </p:spPr>
      </p:cxnSp>
      <p:sp>
        <p:nvSpPr>
          <p:cNvPr id="38" name="Title 37">
            <a:extLst>
              <a:ext uri="{FF2B5EF4-FFF2-40B4-BE49-F238E27FC236}">
                <a16:creationId xmlns:a16="http://schemas.microsoft.com/office/drawing/2014/main" id="{7FFE487D-93E1-4C7D-A36F-86AA42F18F82}"/>
              </a:ext>
            </a:extLst>
          </p:cNvPr>
          <p:cNvSpPr>
            <a:spLocks noGrp="1"/>
          </p:cNvSpPr>
          <p:nvPr>
            <p:ph type="title"/>
          </p:nvPr>
        </p:nvSpPr>
        <p:spPr>
          <a:xfrm>
            <a:off x="963343" y="2189602"/>
            <a:ext cx="3965534" cy="1683801"/>
          </a:xfrm>
        </p:spPr>
        <p:txBody>
          <a:bodyPr>
            <a:normAutofit/>
          </a:bodyPr>
          <a:lstStyle/>
          <a:p>
            <a:r>
              <a:rPr lang="en-US" dirty="0"/>
              <a:t>Name Tent</a:t>
            </a:r>
          </a:p>
        </p:txBody>
      </p:sp>
      <p:sp>
        <p:nvSpPr>
          <p:cNvPr id="10" name="Slide Number Placeholder 9">
            <a:extLst>
              <a:ext uri="{FF2B5EF4-FFF2-40B4-BE49-F238E27FC236}">
                <a16:creationId xmlns:a16="http://schemas.microsoft.com/office/drawing/2014/main" id="{C2100F54-A3EA-4012-B8F6-8D7386F51B51}"/>
              </a:ext>
            </a:extLst>
          </p:cNvPr>
          <p:cNvSpPr>
            <a:spLocks noGrp="1"/>
          </p:cNvSpPr>
          <p:nvPr>
            <p:ph type="sldNum" sz="quarter" idx="15"/>
          </p:nvPr>
        </p:nvSpPr>
        <p:spPr/>
        <p:txBody>
          <a:bodyPr/>
          <a:lstStyle/>
          <a:p>
            <a:fld id="{1621B6DD-29C1-4FEA-923F-71EA1347694C}" type="slidenum">
              <a:rPr lang="en-US" smtClean="0"/>
              <a:pPr/>
              <a:t>2</a:t>
            </a:fld>
            <a:endParaRPr lang="en-US" dirty="0"/>
          </a:p>
        </p:txBody>
      </p:sp>
      <p:sp>
        <p:nvSpPr>
          <p:cNvPr id="6" name="TextBox 11">
            <a:extLst>
              <a:ext uri="{FF2B5EF4-FFF2-40B4-BE49-F238E27FC236}">
                <a16:creationId xmlns:a16="http://schemas.microsoft.com/office/drawing/2014/main" id="{B0F99C05-8899-4CD9-B75B-6AD188CBAB8F}"/>
              </a:ext>
            </a:extLst>
          </p:cNvPr>
          <p:cNvSpPr txBox="1">
            <a:spLocks noChangeArrowheads="1"/>
          </p:cNvSpPr>
          <p:nvPr/>
        </p:nvSpPr>
        <p:spPr bwMode="auto">
          <a:xfrm>
            <a:off x="6678148" y="2124701"/>
            <a:ext cx="31729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cs typeface="ＭＳ Ｐゴシック"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algn="ctr">
              <a:spcBef>
                <a:spcPct val="0"/>
              </a:spcBef>
              <a:buClrTx/>
              <a:buSzTx/>
              <a:buFontTx/>
              <a:buNone/>
            </a:pPr>
            <a:r>
              <a:rPr lang="en-US" altLang="en-US" sz="2100">
                <a:solidFill>
                  <a:schemeClr val="tx2"/>
                </a:solidFill>
                <a:latin typeface="Arial" charset="0"/>
              </a:rPr>
              <a:t>Taylar</a:t>
            </a:r>
          </a:p>
        </p:txBody>
      </p:sp>
      <p:sp>
        <p:nvSpPr>
          <p:cNvPr id="7" name="Parallelogram 6">
            <a:extLst>
              <a:ext uri="{FF2B5EF4-FFF2-40B4-BE49-F238E27FC236}">
                <a16:creationId xmlns:a16="http://schemas.microsoft.com/office/drawing/2014/main" id="{20F1B4E5-1AAC-430A-AEA3-B16CEB2DB9BC}"/>
              </a:ext>
            </a:extLst>
          </p:cNvPr>
          <p:cNvSpPr/>
          <p:nvPr/>
        </p:nvSpPr>
        <p:spPr>
          <a:xfrm>
            <a:off x="5045075" y="571119"/>
            <a:ext cx="6794405" cy="2667482"/>
          </a:xfrm>
          <a:prstGeom prst="parallelogram">
            <a:avLst>
              <a:gd name="adj" fmla="val 26865"/>
            </a:avLst>
          </a:prstGeom>
          <a:solidFill>
            <a:schemeClr val="bg2">
              <a:lumMod val="25000"/>
              <a:lumOff val="75000"/>
            </a:schemeClr>
          </a:solidFill>
          <a:ln>
            <a:solidFill>
              <a:schemeClr val="bg2">
                <a:lumMod val="25000"/>
                <a:lumOff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b="1" dirty="0">
              <a:solidFill>
                <a:schemeClr val="bg2"/>
              </a:solidFill>
              <a:latin typeface="Bradley Hand ITC" panose="03070402050302030203" pitchFamily="66" charset="0"/>
            </a:endParaRPr>
          </a:p>
        </p:txBody>
      </p:sp>
      <p:cxnSp>
        <p:nvCxnSpPr>
          <p:cNvPr id="9" name="Straight Connector 20">
            <a:extLst>
              <a:ext uri="{FF2B5EF4-FFF2-40B4-BE49-F238E27FC236}">
                <a16:creationId xmlns:a16="http://schemas.microsoft.com/office/drawing/2014/main" id="{2A4E2D94-59D3-41E6-AE16-D489772CEB99}"/>
              </a:ext>
            </a:extLst>
          </p:cNvPr>
          <p:cNvCxnSpPr>
            <a:cxnSpLocks noChangeShapeType="1"/>
          </p:cNvCxnSpPr>
          <p:nvPr/>
        </p:nvCxnSpPr>
        <p:spPr bwMode="auto">
          <a:xfrm flipV="1">
            <a:off x="11097378" y="3073791"/>
            <a:ext cx="882073" cy="144428"/>
          </a:xfrm>
          <a:prstGeom prst="line">
            <a:avLst/>
          </a:prstGeom>
          <a:noFill/>
          <a:ln w="62230">
            <a:solidFill>
              <a:schemeClr val="bg2">
                <a:lumMod val="25000"/>
                <a:lumOff val="75000"/>
              </a:schemeClr>
            </a:solidFill>
            <a:round/>
            <a:headEnd/>
            <a:tailEnd/>
          </a:ln>
          <a:effectLst>
            <a:outerShdw blurRad="63500" dist="26940" dir="5400000" rotWithShape="0">
              <a:srgbClr val="000000">
                <a:alpha val="34998"/>
              </a:srgbClr>
            </a:outerShdw>
          </a:effectLst>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8B5EEECB-4997-45EC-8A20-0C4E1E67F6B6}"/>
              </a:ext>
            </a:extLst>
          </p:cNvPr>
          <p:cNvSpPr txBox="1"/>
          <p:nvPr/>
        </p:nvSpPr>
        <p:spPr>
          <a:xfrm>
            <a:off x="8447306" y="2124701"/>
            <a:ext cx="1175152" cy="693570"/>
          </a:xfrm>
          <a:prstGeom prst="rect">
            <a:avLst/>
          </a:prstGeom>
        </p:spPr>
        <p:txBody>
          <a:bodyPr vert="horz" wrap="none" lIns="68580" tIns="34290" rIns="68580" bIns="34290" rtlCol="0" anchor="ctr">
            <a:noAutofit/>
          </a:bodyPr>
          <a:lstStyle/>
          <a:p>
            <a:pPr algn="l"/>
            <a:endParaRPr lang="en-US" sz="1350" dirty="0"/>
          </a:p>
        </p:txBody>
      </p:sp>
      <p:sp>
        <p:nvSpPr>
          <p:cNvPr id="34" name="TextBox 33">
            <a:extLst>
              <a:ext uri="{FF2B5EF4-FFF2-40B4-BE49-F238E27FC236}">
                <a16:creationId xmlns:a16="http://schemas.microsoft.com/office/drawing/2014/main" id="{FCE8703F-C690-494E-8BB4-8947073628EB}"/>
              </a:ext>
            </a:extLst>
          </p:cNvPr>
          <p:cNvSpPr txBox="1"/>
          <p:nvPr/>
        </p:nvSpPr>
        <p:spPr>
          <a:xfrm>
            <a:off x="5624176" y="577192"/>
            <a:ext cx="2107943" cy="523220"/>
          </a:xfrm>
          <a:prstGeom prst="rect">
            <a:avLst/>
          </a:prstGeom>
          <a:noFill/>
        </p:spPr>
        <p:txBody>
          <a:bodyPr wrap="square" rtlCol="0">
            <a:spAutoFit/>
          </a:bodyPr>
          <a:lstStyle/>
          <a:p>
            <a:pPr algn="ctr"/>
            <a:r>
              <a:rPr lang="en-US" sz="2800" b="1" dirty="0">
                <a:solidFill>
                  <a:srgbClr val="FFC000"/>
                </a:solidFill>
                <a:latin typeface="Comic Sans MS" panose="030F0702030302020204" pitchFamily="66" charset="0"/>
              </a:rPr>
              <a:t>Educator</a:t>
            </a:r>
          </a:p>
        </p:txBody>
      </p:sp>
      <p:sp>
        <p:nvSpPr>
          <p:cNvPr id="36" name="TextBox 35">
            <a:extLst>
              <a:ext uri="{FF2B5EF4-FFF2-40B4-BE49-F238E27FC236}">
                <a16:creationId xmlns:a16="http://schemas.microsoft.com/office/drawing/2014/main" id="{BE188484-059F-472F-8BF8-19AC6473AA2F}"/>
              </a:ext>
            </a:extLst>
          </p:cNvPr>
          <p:cNvSpPr txBox="1"/>
          <p:nvPr/>
        </p:nvSpPr>
        <p:spPr>
          <a:xfrm rot="1293333">
            <a:off x="10271630" y="708784"/>
            <a:ext cx="1401263" cy="369332"/>
          </a:xfrm>
          <a:prstGeom prst="rect">
            <a:avLst/>
          </a:prstGeom>
          <a:noFill/>
        </p:spPr>
        <p:txBody>
          <a:bodyPr wrap="square" rtlCol="0">
            <a:spAutoFit/>
          </a:bodyPr>
          <a:lstStyle/>
          <a:p>
            <a:pPr algn="ctr"/>
            <a:r>
              <a:rPr lang="en-US" b="1" dirty="0">
                <a:solidFill>
                  <a:srgbClr val="0000FF"/>
                </a:solidFill>
                <a:latin typeface="Baguet Script" panose="020B0604020202020204" pitchFamily="2" charset="0"/>
              </a:rPr>
              <a:t>Mom &amp; Wife</a:t>
            </a:r>
          </a:p>
        </p:txBody>
      </p:sp>
      <p:sp>
        <p:nvSpPr>
          <p:cNvPr id="37" name="TextBox 36">
            <a:extLst>
              <a:ext uri="{FF2B5EF4-FFF2-40B4-BE49-F238E27FC236}">
                <a16:creationId xmlns:a16="http://schemas.microsoft.com/office/drawing/2014/main" id="{209BFF22-F531-4DFE-AFE9-84AB24171033}"/>
              </a:ext>
            </a:extLst>
          </p:cNvPr>
          <p:cNvSpPr txBox="1"/>
          <p:nvPr/>
        </p:nvSpPr>
        <p:spPr>
          <a:xfrm>
            <a:off x="9347696" y="2864640"/>
            <a:ext cx="1810175" cy="400110"/>
          </a:xfrm>
          <a:prstGeom prst="rect">
            <a:avLst/>
          </a:prstGeom>
          <a:noFill/>
        </p:spPr>
        <p:txBody>
          <a:bodyPr wrap="square" rtlCol="0">
            <a:spAutoFit/>
          </a:bodyPr>
          <a:lstStyle/>
          <a:p>
            <a:pPr algn="ctr"/>
            <a:r>
              <a:rPr lang="en-US" sz="2000" b="1" dirty="0" err="1">
                <a:solidFill>
                  <a:srgbClr val="669900"/>
                </a:solidFill>
                <a:latin typeface="Broadway" panose="04040905080B02020502" pitchFamily="82" charset="0"/>
              </a:rPr>
              <a:t>Travelista</a:t>
            </a:r>
            <a:endParaRPr lang="en-US" sz="2000" b="1" dirty="0">
              <a:solidFill>
                <a:srgbClr val="669900"/>
              </a:solidFill>
              <a:latin typeface="Broadway" panose="04040905080B02020502" pitchFamily="82" charset="0"/>
            </a:endParaRPr>
          </a:p>
        </p:txBody>
      </p:sp>
      <p:sp>
        <p:nvSpPr>
          <p:cNvPr id="39" name="TextBox 38">
            <a:extLst>
              <a:ext uri="{FF2B5EF4-FFF2-40B4-BE49-F238E27FC236}">
                <a16:creationId xmlns:a16="http://schemas.microsoft.com/office/drawing/2014/main" id="{A1A614B7-EC8B-43AD-9F80-153D38437C0D}"/>
              </a:ext>
            </a:extLst>
          </p:cNvPr>
          <p:cNvSpPr txBox="1"/>
          <p:nvPr/>
        </p:nvSpPr>
        <p:spPr>
          <a:xfrm rot="20576390">
            <a:off x="4968104" y="2667119"/>
            <a:ext cx="1705472" cy="523220"/>
          </a:xfrm>
          <a:prstGeom prst="rect">
            <a:avLst/>
          </a:prstGeom>
          <a:noFill/>
        </p:spPr>
        <p:txBody>
          <a:bodyPr wrap="square" rtlCol="0">
            <a:spAutoFit/>
          </a:bodyPr>
          <a:lstStyle/>
          <a:p>
            <a:pPr algn="ctr"/>
            <a:r>
              <a:rPr lang="en-US" sz="2800" b="1" dirty="0">
                <a:solidFill>
                  <a:srgbClr val="FFFF00"/>
                </a:solidFill>
                <a:latin typeface="Congenial SemiBold" panose="020B0604020202020204" pitchFamily="2" charset="0"/>
              </a:rPr>
              <a:t>Foodie</a:t>
            </a:r>
          </a:p>
        </p:txBody>
      </p:sp>
      <p:pic>
        <p:nvPicPr>
          <p:cNvPr id="40" name="Graphic 39" descr="Cruise ship with solid fill">
            <a:extLst>
              <a:ext uri="{FF2B5EF4-FFF2-40B4-BE49-F238E27FC236}">
                <a16:creationId xmlns:a16="http://schemas.microsoft.com/office/drawing/2014/main" id="{8ACA30B0-BC5A-46BF-8FB1-B5517BBD0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1454" y="2387845"/>
            <a:ext cx="693570" cy="693570"/>
          </a:xfrm>
          <a:prstGeom prst="rect">
            <a:avLst/>
          </a:prstGeom>
        </p:spPr>
      </p:pic>
      <p:pic>
        <p:nvPicPr>
          <p:cNvPr id="42" name="Graphic 41" descr="Classroom outline">
            <a:extLst>
              <a:ext uri="{FF2B5EF4-FFF2-40B4-BE49-F238E27FC236}">
                <a16:creationId xmlns:a16="http://schemas.microsoft.com/office/drawing/2014/main" id="{A9ECA868-5700-4649-8121-A043F66D8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8858" y="1023373"/>
            <a:ext cx="575110" cy="575110"/>
          </a:xfrm>
          <a:prstGeom prst="rect">
            <a:avLst/>
          </a:prstGeom>
        </p:spPr>
      </p:pic>
      <p:pic>
        <p:nvPicPr>
          <p:cNvPr id="44" name="Picture 43" descr="A group of people posing for a photo&#10;&#10;Description automatically generated with medium confidence">
            <a:extLst>
              <a:ext uri="{FF2B5EF4-FFF2-40B4-BE49-F238E27FC236}">
                <a16:creationId xmlns:a16="http://schemas.microsoft.com/office/drawing/2014/main" id="{F9529FED-3E4D-429D-A5A9-1F10ABAF93B9}"/>
              </a:ext>
            </a:extLst>
          </p:cNvPr>
          <p:cNvPicPr>
            <a:picLocks noChangeAspect="1"/>
          </p:cNvPicPr>
          <p:nvPr/>
        </p:nvPicPr>
        <p:blipFill>
          <a:blip r:embed="rId7"/>
          <a:stretch>
            <a:fillRect/>
          </a:stretch>
        </p:blipFill>
        <p:spPr>
          <a:xfrm>
            <a:off x="10124678" y="949549"/>
            <a:ext cx="1175152" cy="1175152"/>
          </a:xfrm>
          <a:prstGeom prst="ellipse">
            <a:avLst/>
          </a:prstGeom>
          <a:ln>
            <a:noFill/>
          </a:ln>
          <a:effectLst>
            <a:softEdge rad="112500"/>
          </a:effectLst>
        </p:spPr>
      </p:pic>
      <p:sp>
        <p:nvSpPr>
          <p:cNvPr id="47" name="Rectangle 46">
            <a:extLst>
              <a:ext uri="{FF2B5EF4-FFF2-40B4-BE49-F238E27FC236}">
                <a16:creationId xmlns:a16="http://schemas.microsoft.com/office/drawing/2014/main" id="{6D698818-F7DC-4A1D-83EB-802573176240}"/>
              </a:ext>
            </a:extLst>
          </p:cNvPr>
          <p:cNvSpPr/>
          <p:nvPr/>
        </p:nvSpPr>
        <p:spPr>
          <a:xfrm>
            <a:off x="6165946" y="1616374"/>
            <a:ext cx="4628578" cy="954507"/>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Bradley Hand ITC" panose="03070402050302030203" pitchFamily="66" charset="0"/>
              </a:rPr>
              <a:t>Dr. Slaughter</a:t>
            </a:r>
            <a:endParaRPr lang="en-US" sz="5400" b="1" cap="none" spc="0" dirty="0">
              <a:ln w="22225">
                <a:solidFill>
                  <a:schemeClr val="accent2"/>
                </a:solidFill>
                <a:prstDash val="solid"/>
              </a:ln>
              <a:solidFill>
                <a:schemeClr val="accent2">
                  <a:lumMod val="40000"/>
                  <a:lumOff val="60000"/>
                </a:schemeClr>
              </a:solidFill>
              <a:effectLst/>
            </a:endParaRPr>
          </a:p>
        </p:txBody>
      </p:sp>
      <p:graphicFrame>
        <p:nvGraphicFramePr>
          <p:cNvPr id="49" name="Diagram 48">
            <a:extLst>
              <a:ext uri="{FF2B5EF4-FFF2-40B4-BE49-F238E27FC236}">
                <a16:creationId xmlns:a16="http://schemas.microsoft.com/office/drawing/2014/main" id="{1E0A9B13-2C54-4B3A-A504-F184947A18C9}"/>
              </a:ext>
            </a:extLst>
          </p:cNvPr>
          <p:cNvGraphicFramePr/>
          <p:nvPr>
            <p:extLst>
              <p:ext uri="{D42A27DB-BD31-4B8C-83A1-F6EECF244321}">
                <p14:modId xmlns:p14="http://schemas.microsoft.com/office/powerpoint/2010/main" val="2769617825"/>
              </p:ext>
            </p:extLst>
          </p:nvPr>
        </p:nvGraphicFramePr>
        <p:xfrm>
          <a:off x="5231821" y="3430917"/>
          <a:ext cx="6747629" cy="33972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 name="Graphic 50" descr="Employee badge with solid fill">
            <a:extLst>
              <a:ext uri="{FF2B5EF4-FFF2-40B4-BE49-F238E27FC236}">
                <a16:creationId xmlns:a16="http://schemas.microsoft.com/office/drawing/2014/main" id="{5E899A71-43BA-400B-AF56-F0A5C003C1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81705" y="3873403"/>
            <a:ext cx="914400" cy="914400"/>
          </a:xfrm>
          <a:prstGeom prst="rect">
            <a:avLst/>
          </a:prstGeom>
        </p:spPr>
      </p:pic>
      <p:pic>
        <p:nvPicPr>
          <p:cNvPr id="53" name="Graphic 52" descr="Wave Gesture outline">
            <a:extLst>
              <a:ext uri="{FF2B5EF4-FFF2-40B4-BE49-F238E27FC236}">
                <a16:creationId xmlns:a16="http://schemas.microsoft.com/office/drawing/2014/main" id="{82174055-55BF-49A4-B0D2-746723DAC9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80315" y="5366408"/>
            <a:ext cx="914400" cy="914400"/>
          </a:xfrm>
          <a:prstGeom prst="rect">
            <a:avLst/>
          </a:prstGeom>
        </p:spPr>
      </p:pic>
    </p:spTree>
    <p:extLst>
      <p:ext uri="{BB962C8B-B14F-4D97-AF65-F5344CB8AC3E}">
        <p14:creationId xmlns:p14="http://schemas.microsoft.com/office/powerpoint/2010/main" val="357961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3875F-A0AE-4425-AED9-835A4E81FD3A}"/>
              </a:ext>
            </a:extLst>
          </p:cNvPr>
          <p:cNvSpPr>
            <a:spLocks noGrp="1"/>
          </p:cNvSpPr>
          <p:nvPr>
            <p:ph type="title"/>
          </p:nvPr>
        </p:nvSpPr>
        <p:spPr>
          <a:xfrm>
            <a:off x="708887" y="870103"/>
            <a:ext cx="3095626" cy="790323"/>
          </a:xfrm>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rtlCol="0" anchor="ctr" anchorCtr="0">
            <a:normAutofit/>
          </a:bodyPr>
          <a:lstStyle/>
          <a:p>
            <a:pPr algn="ctr"/>
            <a:r>
              <a:rPr lang="en-US" sz="4400" b="1" dirty="0"/>
              <a:t>AGENDA</a:t>
            </a:r>
          </a:p>
        </p:txBody>
      </p:sp>
      <p:pic>
        <p:nvPicPr>
          <p:cNvPr id="17" name="Picture Placeholder 16" descr="A drawing of a toaster&#10;&#10;Description automatically generated with low confidence">
            <a:extLst>
              <a:ext uri="{FF2B5EF4-FFF2-40B4-BE49-F238E27FC236}">
                <a16:creationId xmlns:a16="http://schemas.microsoft.com/office/drawing/2014/main" id="{8E2F5A4C-E7E6-4712-B7B2-A02C07B493BD}"/>
              </a:ext>
            </a:extLst>
          </p:cNvPr>
          <p:cNvPicPr>
            <a:picLocks noGrp="1" noChangeAspect="1"/>
          </p:cNvPicPr>
          <p:nvPr>
            <p:ph type="pic" sz="quarter" idx="10"/>
          </p:nvPr>
        </p:nvPicPr>
        <p:blipFill rotWithShape="1">
          <a:blip r:embed="rId2"/>
          <a:srcRect l="19734" r="19736" b="1"/>
          <a:stretch/>
        </p:blipFill>
        <p:spPr>
          <a:xfrm>
            <a:off x="324000" y="1888392"/>
            <a:ext cx="3900188" cy="3951319"/>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graphicFrame>
        <p:nvGraphicFramePr>
          <p:cNvPr id="18" name="Diagram 17">
            <a:extLst>
              <a:ext uri="{FF2B5EF4-FFF2-40B4-BE49-F238E27FC236}">
                <a16:creationId xmlns:a16="http://schemas.microsoft.com/office/drawing/2014/main" id="{691FA6D8-5377-4873-8BA9-178379F619BA}"/>
              </a:ext>
            </a:extLst>
          </p:cNvPr>
          <p:cNvGraphicFramePr/>
          <p:nvPr>
            <p:extLst>
              <p:ext uri="{D42A27DB-BD31-4B8C-83A1-F6EECF244321}">
                <p14:modId xmlns:p14="http://schemas.microsoft.com/office/powerpoint/2010/main" val="3323633412"/>
              </p:ext>
            </p:extLst>
          </p:nvPr>
        </p:nvGraphicFramePr>
        <p:xfrm>
          <a:off x="4933075" y="870103"/>
          <a:ext cx="7082118" cy="480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50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6866" name="Picture 1" descr="pa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5353" y="1866090"/>
            <a:ext cx="3618690" cy="4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per.jpg"/>
          <p:cNvPicPr>
            <a:picLocks noChangeAspect="1"/>
          </p:cNvPicPr>
          <p:nvPr/>
        </p:nvPicPr>
        <p:blipFill>
          <a:blip r:embed="rId3" cstate="print"/>
          <a:stretch>
            <a:fillRect/>
          </a:stretch>
        </p:blipFill>
        <p:spPr>
          <a:xfrm>
            <a:off x="3090153" y="1866090"/>
            <a:ext cx="3618690" cy="4588918"/>
          </a:xfrm>
          <a:prstGeom prst="rect">
            <a:avLst/>
          </a:prstGeom>
          <a:scene3d>
            <a:camera prst="orthographicFront">
              <a:rot lat="0" lon="10800000" rev="0"/>
            </a:camera>
            <a:lightRig rig="threePt" dir="t"/>
          </a:scene3d>
        </p:spPr>
      </p:pic>
      <p:sp>
        <p:nvSpPr>
          <p:cNvPr id="36868" name="TextBox 3"/>
          <p:cNvSpPr txBox="1">
            <a:spLocks noChangeArrowheads="1"/>
          </p:cNvSpPr>
          <p:nvPr/>
        </p:nvSpPr>
        <p:spPr bwMode="auto">
          <a:xfrm>
            <a:off x="4385552" y="3009090"/>
            <a:ext cx="472003" cy="3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 name="TextBox 4"/>
          <p:cNvSpPr txBox="1"/>
          <p:nvPr/>
        </p:nvSpPr>
        <p:spPr>
          <a:xfrm>
            <a:off x="3154811" y="6112240"/>
            <a:ext cx="74598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a:ea typeface="+mn-ea"/>
                <a:cs typeface="+mn-cs"/>
              </a:rPr>
              <a:t>Left</a:t>
            </a:r>
          </a:p>
        </p:txBody>
      </p:sp>
      <p:sp>
        <p:nvSpPr>
          <p:cNvPr id="8" name="TextBox 7"/>
          <p:cNvSpPr txBox="1"/>
          <p:nvPr/>
        </p:nvSpPr>
        <p:spPr>
          <a:xfrm>
            <a:off x="7481244" y="2216718"/>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orbel"/>
              </a:rPr>
              <a:t>Final Assignment  Overview</a:t>
            </a:r>
            <a:endParaRPr kumimoji="0" lang="en-US" sz="1200" b="1" i="0" u="none" strike="noStrike" kern="1200" cap="none" spc="0" normalizeH="0" baseline="0" noProof="0" dirty="0">
              <a:ln>
                <a:noFill/>
              </a:ln>
              <a:solidFill>
                <a:prstClr val="white"/>
              </a:solidFill>
              <a:effectLst/>
              <a:uLnTx/>
              <a:uFillTx/>
              <a:latin typeface="Corbel"/>
              <a:ea typeface="+mn-ea"/>
              <a:cs typeface="+mn-cs"/>
            </a:endParaRPr>
          </a:p>
        </p:txBody>
      </p:sp>
      <p:sp>
        <p:nvSpPr>
          <p:cNvPr id="6" name="TextBox 5"/>
          <p:cNvSpPr txBox="1"/>
          <p:nvPr/>
        </p:nvSpPr>
        <p:spPr>
          <a:xfrm>
            <a:off x="9280187" y="6112240"/>
            <a:ext cx="86919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a:ea typeface="+mn-ea"/>
                <a:cs typeface="+mn-cs"/>
              </a:rPr>
              <a:t>Right</a:t>
            </a:r>
          </a:p>
        </p:txBody>
      </p:sp>
      <p:cxnSp>
        <p:nvCxnSpPr>
          <p:cNvPr id="20" name="Straight Connector 19"/>
          <p:cNvCxnSpPr/>
          <p:nvPr/>
        </p:nvCxnSpPr>
        <p:spPr>
          <a:xfrm>
            <a:off x="3701342" y="1867679"/>
            <a:ext cx="103" cy="4383062"/>
          </a:xfrm>
          <a:prstGeom prst="line">
            <a:avLst/>
          </a:prstGeom>
          <a:ln>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5294" y="367771"/>
            <a:ext cx="10612875"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Notebook Entry</a:t>
            </a:r>
          </a:p>
        </p:txBody>
      </p:sp>
    </p:spTree>
    <p:extLst>
      <p:ext uri="{BB962C8B-B14F-4D97-AF65-F5344CB8AC3E}">
        <p14:creationId xmlns:p14="http://schemas.microsoft.com/office/powerpoint/2010/main" val="321983907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74E3E963-7ADC-4469-A079-F78B0BC6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64DEA4-D6B8-4DEF-B1D0-6D5672FA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11B3454-ABEB-473C-9895-3D7AE05CE777}"/>
              </a:ext>
            </a:extLst>
          </p:cNvPr>
          <p:cNvSpPr>
            <a:spLocks noGrp="1"/>
          </p:cNvSpPr>
          <p:nvPr>
            <p:ph type="title"/>
          </p:nvPr>
        </p:nvSpPr>
        <p:spPr>
          <a:xfrm>
            <a:off x="6480000" y="1554630"/>
            <a:ext cx="5015638" cy="1969770"/>
          </a:xfrm>
        </p:spPr>
        <p:txBody>
          <a:bodyPr vert="horz" wrap="square" lIns="0" tIns="0" rIns="0" bIns="0" rtlCol="0" anchor="b" anchorCtr="0">
            <a:normAutofit/>
          </a:bodyPr>
          <a:lstStyle/>
          <a:p>
            <a:r>
              <a:rPr lang="en-US" sz="5200" spc="-100"/>
              <a:t>UPCOMING ASSIGNMENTS</a:t>
            </a:r>
          </a:p>
        </p:txBody>
      </p:sp>
      <p:sp>
        <p:nvSpPr>
          <p:cNvPr id="11" name="Text Placeholder 10">
            <a:extLst>
              <a:ext uri="{FF2B5EF4-FFF2-40B4-BE49-F238E27FC236}">
                <a16:creationId xmlns:a16="http://schemas.microsoft.com/office/drawing/2014/main" id="{9EB1327A-87C9-4966-AA3A-950A4039A094}"/>
              </a:ext>
            </a:extLst>
          </p:cNvPr>
          <p:cNvSpPr>
            <a:spLocks noGrp="1"/>
          </p:cNvSpPr>
          <p:nvPr>
            <p:ph type="body" sz="quarter" idx="12"/>
          </p:nvPr>
        </p:nvSpPr>
        <p:spPr>
          <a:xfrm>
            <a:off x="6480000" y="3830399"/>
            <a:ext cx="5015638" cy="993670"/>
          </a:xfrm>
        </p:spPr>
        <p:txBody>
          <a:bodyPr vert="horz" lIns="0" tIns="0" rIns="0" bIns="0" rtlCol="0">
            <a:normAutofit/>
          </a:bodyPr>
          <a:lstStyle/>
          <a:p>
            <a:pPr marL="0" indent="0"/>
            <a:r>
              <a:rPr lang="en-US">
                <a:solidFill>
                  <a:schemeClr val="tx2">
                    <a:lumMod val="90000"/>
                  </a:schemeClr>
                </a:solidFill>
              </a:rPr>
              <a:t>DETAILED OVERVIEW</a:t>
            </a:r>
          </a:p>
        </p:txBody>
      </p:sp>
      <p:pic>
        <p:nvPicPr>
          <p:cNvPr id="13" name="Picture Placeholder 12" descr="Customer review outline">
            <a:extLst>
              <a:ext uri="{FF2B5EF4-FFF2-40B4-BE49-F238E27FC236}">
                <a16:creationId xmlns:a16="http://schemas.microsoft.com/office/drawing/2014/main" id="{FF502CE1-9418-4995-9F85-A35DDCD9B003}"/>
              </a:ext>
            </a:extLst>
          </p:cNvPr>
          <p:cNvPicPr>
            <a:picLocks noGrp="1" noChangeAspect="1"/>
          </p:cNvPicPr>
          <p:nvPr>
            <p:ph type="pic" sz="quarter" idx="10"/>
          </p:nvPr>
        </p:nvPicPr>
        <p:blipFill>
          <a:blip r:embed="rId2">
            <a:lum bright="70000" contrast="-70000"/>
            <a:extLst>
              <a:ext uri="{96DAC541-7B7A-43D3-8B79-37D633B846F1}">
                <asvg:svgBlip xmlns:asvg="http://schemas.microsoft.com/office/drawing/2016/SVG/main" r:embed="rId3"/>
              </a:ext>
            </a:extLst>
          </a:blip>
          <a:srcRect l="8715" r="8715"/>
          <a:stretch>
            <a:fillRect/>
          </a:stretch>
        </p:blipFill>
        <p:spPr>
          <a:xfrm>
            <a:off x="994152" y="720000"/>
            <a:ext cx="4466495" cy="5409338"/>
          </a:xfrm>
          <a:custGeom>
            <a:avLst/>
            <a:gdLst/>
            <a:ahLst/>
            <a:cxnLst/>
            <a:rect l="l" t="t" r="r" b="b"/>
            <a:pathLst>
              <a:path w="5014800" h="5409338">
                <a:moveTo>
                  <a:pt x="0" y="0"/>
                </a:moveTo>
                <a:lnTo>
                  <a:pt x="5014800" y="0"/>
                </a:lnTo>
                <a:lnTo>
                  <a:pt x="5014800" y="5409338"/>
                </a:lnTo>
                <a:lnTo>
                  <a:pt x="0" y="5409338"/>
                </a:lnTo>
                <a:close/>
              </a:path>
            </a:pathLst>
          </a:custGeom>
        </p:spPr>
      </p:pic>
      <p:grpSp>
        <p:nvGrpSpPr>
          <p:cNvPr id="24" name="Group 2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2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9" name="Group 2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3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8" name="Slide Number Placeholder 7">
            <a:extLst>
              <a:ext uri="{FF2B5EF4-FFF2-40B4-BE49-F238E27FC236}">
                <a16:creationId xmlns:a16="http://schemas.microsoft.com/office/drawing/2014/main" id="{027BB980-244D-49A5-B2C6-27D008299C8E}"/>
              </a:ext>
            </a:extLst>
          </p:cNvPr>
          <p:cNvSpPr>
            <a:spLocks noGrp="1"/>
          </p:cNvSpPr>
          <p:nvPr>
            <p:ph type="sldNum" sz="quarter" idx="4294967295"/>
          </p:nvPr>
        </p:nvSpPr>
        <p:spPr>
          <a:xfrm>
            <a:off x="10272713" y="6138000"/>
            <a:ext cx="1187449" cy="720000"/>
          </a:xfrm>
        </p:spPr>
        <p:txBody>
          <a:bodyPr vert="horz" lIns="0" tIns="180000" rIns="0" bIns="180000" rtlCol="0" anchor="ctr">
            <a:normAutofit/>
          </a:bodyPr>
          <a:lstStyle/>
          <a:p>
            <a:pPr algn="r">
              <a:spcAft>
                <a:spcPts val="600"/>
              </a:spcAft>
            </a:pPr>
            <a:fld id="{1621B6DD-29C1-4FEA-923F-71EA1347694C}" type="slidenum">
              <a:rPr lang="en-US">
                <a:solidFill>
                  <a:schemeClr val="tx1"/>
                </a:solidFill>
              </a:rPr>
              <a:pPr algn="r">
                <a:spcAft>
                  <a:spcPts val="600"/>
                </a:spcAft>
              </a:pPr>
              <a:t>5</a:t>
            </a:fld>
            <a:endParaRPr lang="en-US">
              <a:solidFill>
                <a:schemeClr val="tx1"/>
              </a:solidFill>
            </a:endParaRPr>
          </a:p>
        </p:txBody>
      </p:sp>
    </p:spTree>
    <p:extLst>
      <p:ext uri="{BB962C8B-B14F-4D97-AF65-F5344CB8AC3E}">
        <p14:creationId xmlns:p14="http://schemas.microsoft.com/office/powerpoint/2010/main" val="112976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5BAA06C-CA8B-4B22-95E4-ACD50175BB5A}"/>
              </a:ext>
            </a:extLst>
          </p:cNvPr>
          <p:cNvGraphicFramePr/>
          <p:nvPr>
            <p:extLst>
              <p:ext uri="{D42A27DB-BD31-4B8C-83A1-F6EECF244321}">
                <p14:modId xmlns:p14="http://schemas.microsoft.com/office/powerpoint/2010/main" val="623605361"/>
              </p:ext>
            </p:extLst>
          </p:nvPr>
        </p:nvGraphicFramePr>
        <p:xfrm>
          <a:off x="3362528" y="428017"/>
          <a:ext cx="8677074" cy="600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B0AAFC0-8178-4B50-9B7F-504E717595C8}"/>
              </a:ext>
            </a:extLst>
          </p:cNvPr>
          <p:cNvSpPr txBox="1"/>
          <p:nvPr/>
        </p:nvSpPr>
        <p:spPr>
          <a:xfrm>
            <a:off x="3585187" y="5213680"/>
            <a:ext cx="8201530" cy="8020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R="0" lvl="0" algn="ctr" defTabSz="914400" rtl="0" eaLnBrk="1" fontAlgn="auto" latinLnBrk="0" hangingPunct="1">
              <a:lnSpc>
                <a:spcPct val="120000"/>
              </a:lnSpc>
              <a:spcBef>
                <a:spcPts val="1000"/>
              </a:spcBef>
              <a:spcAft>
                <a:spcPts val="0"/>
              </a:spcAft>
              <a:buClr>
                <a:schemeClr val="bg2">
                  <a:lumMod val="50000"/>
                  <a:lumOff val="50000"/>
                </a:schemeClr>
              </a:buClr>
              <a:buSzTx/>
              <a:tabLst/>
              <a:defRPr/>
            </a:pPr>
            <a:r>
              <a:rPr kumimoji="0" lang="en-US" sz="2000" b="1" i="0" u="none" strike="noStrike" kern="1200" cap="none" spc="20" normalizeH="0" baseline="0" noProof="0" dirty="0">
                <a:ln>
                  <a:noFill/>
                </a:ln>
                <a:solidFill>
                  <a:schemeClr val="tx1">
                    <a:alpha val="58000"/>
                  </a:schemeClr>
                </a:solidFill>
                <a:effectLst/>
                <a:uLnTx/>
                <a:uFillTx/>
                <a:latin typeface="Avenir Next LT Pro"/>
                <a:ea typeface="+mn-ea"/>
                <a:cs typeface="+mn-cs"/>
              </a:rPr>
              <a:t>See </a:t>
            </a:r>
            <a:r>
              <a:rPr kumimoji="0" lang="en-US" sz="2000" b="1" i="1" u="none" strike="noStrike" kern="1200" cap="none" spc="20" normalizeH="0" baseline="0" noProof="0" dirty="0">
                <a:ln>
                  <a:noFill/>
                </a:ln>
                <a:solidFill>
                  <a:schemeClr val="tx1">
                    <a:alpha val="58000"/>
                  </a:schemeClr>
                </a:solidFill>
                <a:effectLst/>
                <a:uLnTx/>
                <a:uFillTx/>
                <a:latin typeface="Avenir Next LT Pro"/>
                <a:ea typeface="+mn-ea"/>
                <a:cs typeface="+mn-cs"/>
              </a:rPr>
              <a:t>Experiential Learning Field Experience Resources Module </a:t>
            </a:r>
            <a:r>
              <a:rPr kumimoji="0" lang="en-US" sz="2000" b="1" i="0" u="none" strike="noStrike" kern="1200" cap="none" spc="20" normalizeH="0" baseline="0" noProof="0" dirty="0">
                <a:ln>
                  <a:noFill/>
                </a:ln>
                <a:solidFill>
                  <a:schemeClr val="tx1">
                    <a:alpha val="58000"/>
                  </a:schemeClr>
                </a:solidFill>
                <a:effectLst/>
                <a:uLnTx/>
                <a:uFillTx/>
                <a:latin typeface="Avenir Next LT Pro"/>
                <a:ea typeface="+mn-ea"/>
                <a:cs typeface="+mn-cs"/>
              </a:rPr>
              <a:t>in </a:t>
            </a:r>
            <a:r>
              <a:rPr kumimoji="0" lang="en-US" sz="2000" b="1" i="0" u="none" strike="noStrike" kern="1200" cap="none" spc="20" normalizeH="0" baseline="0" noProof="0" dirty="0" err="1">
                <a:ln>
                  <a:noFill/>
                </a:ln>
                <a:solidFill>
                  <a:schemeClr val="tx1">
                    <a:alpha val="58000"/>
                  </a:schemeClr>
                </a:solidFill>
                <a:effectLst/>
                <a:uLnTx/>
                <a:uFillTx/>
                <a:latin typeface="Avenir Next LT Pro"/>
                <a:ea typeface="+mn-ea"/>
                <a:cs typeface="+mn-cs"/>
              </a:rPr>
              <a:t>Webcourses</a:t>
            </a:r>
            <a:endParaRPr kumimoji="0" lang="en-US" sz="2000" b="1" i="0" u="none" strike="noStrike" kern="1200" cap="none" spc="20" normalizeH="0" baseline="0" noProof="0" dirty="0">
              <a:ln>
                <a:noFill/>
              </a:ln>
              <a:solidFill>
                <a:schemeClr val="tx1">
                  <a:alpha val="58000"/>
                </a:schemeClr>
              </a:solidFill>
              <a:effectLst/>
              <a:uLnTx/>
              <a:uFillTx/>
              <a:latin typeface="Avenir Next LT Pro"/>
              <a:ea typeface="+mn-ea"/>
              <a:cs typeface="+mn-cs"/>
            </a:endParaRPr>
          </a:p>
        </p:txBody>
      </p:sp>
      <p:pic>
        <p:nvPicPr>
          <p:cNvPr id="6" name="Graphic 5" descr="Classroom outline">
            <a:extLst>
              <a:ext uri="{FF2B5EF4-FFF2-40B4-BE49-F238E27FC236}">
                <a16:creationId xmlns:a16="http://schemas.microsoft.com/office/drawing/2014/main" id="{B350AA14-2773-48E1-8D15-A064245B55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79" y="1357008"/>
            <a:ext cx="3437107" cy="3437107"/>
          </a:xfrm>
          <a:prstGeom prst="rect">
            <a:avLst/>
          </a:prstGeom>
        </p:spPr>
      </p:pic>
    </p:spTree>
    <p:extLst>
      <p:ext uri="{BB962C8B-B14F-4D97-AF65-F5344CB8AC3E}">
        <p14:creationId xmlns:p14="http://schemas.microsoft.com/office/powerpoint/2010/main" val="95281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196AA0-5420-4460-9A3F-6A759435721B}"/>
              </a:ext>
            </a:extLst>
          </p:cNvPr>
          <p:cNvSpPr>
            <a:spLocks noGrp="1"/>
          </p:cNvSpPr>
          <p:nvPr>
            <p:ph type="title"/>
          </p:nvPr>
        </p:nvSpPr>
        <p:spPr>
          <a:xfrm>
            <a:off x="720000" y="1554630"/>
            <a:ext cx="5015638" cy="1969770"/>
          </a:xfrm>
        </p:spPr>
        <p:txBody>
          <a:bodyPr vert="horz" wrap="square" lIns="0" tIns="0" rIns="0" bIns="0" rtlCol="0" anchor="b" anchorCtr="0">
            <a:normAutofit fontScale="90000"/>
          </a:bodyPr>
          <a:lstStyle/>
          <a:p>
            <a:r>
              <a:rPr lang="en-US" sz="5600" spc="-100" dirty="0"/>
              <a:t>In Person </a:t>
            </a:r>
            <a:br>
              <a:rPr lang="en-US" sz="5600" spc="-100" dirty="0"/>
            </a:br>
            <a:r>
              <a:rPr lang="en-US" sz="5600" spc="-100" dirty="0"/>
              <a:t>Field Experience</a:t>
            </a:r>
          </a:p>
        </p:txBody>
      </p:sp>
      <p:sp>
        <p:nvSpPr>
          <p:cNvPr id="5" name="Text Placeholder 4">
            <a:extLst>
              <a:ext uri="{FF2B5EF4-FFF2-40B4-BE49-F238E27FC236}">
                <a16:creationId xmlns:a16="http://schemas.microsoft.com/office/drawing/2014/main" id="{38111EB0-194D-434B-A0A0-769074B76460}"/>
              </a:ext>
            </a:extLst>
          </p:cNvPr>
          <p:cNvSpPr>
            <a:spLocks noGrp="1"/>
          </p:cNvSpPr>
          <p:nvPr>
            <p:ph type="body" sz="quarter" idx="12"/>
          </p:nvPr>
        </p:nvSpPr>
        <p:spPr>
          <a:xfrm>
            <a:off x="720000" y="3830399"/>
            <a:ext cx="5015638" cy="993670"/>
          </a:xfrm>
        </p:spPr>
        <p:txBody>
          <a:bodyPr vert="horz" lIns="0" tIns="0" rIns="0" bIns="0" rtlCol="0">
            <a:normAutofit/>
          </a:bodyPr>
          <a:lstStyle/>
          <a:p>
            <a:r>
              <a:rPr lang="en-US" sz="2800" dirty="0">
                <a:solidFill>
                  <a:schemeClr val="tx2">
                    <a:lumMod val="90000"/>
                  </a:schemeClr>
                </a:solidFill>
              </a:rPr>
              <a:t>Agreement</a:t>
            </a:r>
          </a:p>
        </p:txBody>
      </p:sp>
      <p:grpSp>
        <p:nvGrpSpPr>
          <p:cNvPr id="30"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13" name="TextBox 12">
            <a:extLst>
              <a:ext uri="{FF2B5EF4-FFF2-40B4-BE49-F238E27FC236}">
                <a16:creationId xmlns:a16="http://schemas.microsoft.com/office/drawing/2014/main" id="{052016CE-F6CC-4836-8778-90220A49E524}"/>
              </a:ext>
            </a:extLst>
          </p:cNvPr>
          <p:cNvSpPr txBox="1"/>
          <p:nvPr/>
        </p:nvSpPr>
        <p:spPr>
          <a:xfrm>
            <a:off x="2287622" y="5109763"/>
            <a:ext cx="1602852" cy="369332"/>
          </a:xfrm>
          <a:prstGeom prst="rect">
            <a:avLst/>
          </a:prstGeom>
          <a:noFill/>
        </p:spPr>
        <p:txBody>
          <a:bodyPr wrap="square" rtlCol="0">
            <a:spAutoFit/>
          </a:bodyPr>
          <a:lstStyle/>
          <a:p>
            <a:pPr algn="ctr"/>
            <a:r>
              <a:rPr lang="en-US" b="1" i="1" dirty="0">
                <a:solidFill>
                  <a:schemeClr val="bg2">
                    <a:lumMod val="50000"/>
                    <a:lumOff val="50000"/>
                  </a:schemeClr>
                </a:solidFill>
              </a:rPr>
              <a:t>Due April 24</a:t>
            </a:r>
          </a:p>
        </p:txBody>
      </p:sp>
      <p:pic>
        <p:nvPicPr>
          <p:cNvPr id="4" name="Picture 3">
            <a:extLst>
              <a:ext uri="{FF2B5EF4-FFF2-40B4-BE49-F238E27FC236}">
                <a16:creationId xmlns:a16="http://schemas.microsoft.com/office/drawing/2014/main" id="{E481EA35-4B72-4C2F-9371-C6A17A3C8991}"/>
              </a:ext>
            </a:extLst>
          </p:cNvPr>
          <p:cNvPicPr>
            <a:picLocks noChangeAspect="1"/>
          </p:cNvPicPr>
          <p:nvPr/>
        </p:nvPicPr>
        <p:blipFill>
          <a:blip r:embed="rId2"/>
          <a:stretch>
            <a:fillRect/>
          </a:stretch>
        </p:blipFill>
        <p:spPr>
          <a:xfrm>
            <a:off x="6834737" y="0"/>
            <a:ext cx="5348140" cy="6920142"/>
          </a:xfrm>
          <a:prstGeom prst="rect">
            <a:avLst/>
          </a:prstGeom>
        </p:spPr>
      </p:pic>
    </p:spTree>
    <p:extLst>
      <p:ext uri="{BB962C8B-B14F-4D97-AF65-F5344CB8AC3E}">
        <p14:creationId xmlns:p14="http://schemas.microsoft.com/office/powerpoint/2010/main" val="359993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196AA0-5420-4460-9A3F-6A759435721B}"/>
              </a:ext>
            </a:extLst>
          </p:cNvPr>
          <p:cNvSpPr>
            <a:spLocks noGrp="1"/>
          </p:cNvSpPr>
          <p:nvPr>
            <p:ph type="title"/>
          </p:nvPr>
        </p:nvSpPr>
        <p:spPr>
          <a:xfrm>
            <a:off x="720000" y="1554630"/>
            <a:ext cx="5015638" cy="1969770"/>
          </a:xfrm>
        </p:spPr>
        <p:txBody>
          <a:bodyPr vert="horz" wrap="square" lIns="0" tIns="0" rIns="0" bIns="0" rtlCol="0" anchor="b" anchorCtr="0">
            <a:normAutofit fontScale="90000"/>
          </a:bodyPr>
          <a:lstStyle/>
          <a:p>
            <a:r>
              <a:rPr lang="en-US" sz="5600" spc="-100" dirty="0"/>
              <a:t>In Person </a:t>
            </a:r>
            <a:br>
              <a:rPr lang="en-US" sz="5600" spc="-100" dirty="0"/>
            </a:br>
            <a:r>
              <a:rPr lang="en-US" sz="5600" spc="-100" dirty="0"/>
              <a:t>Field Experience</a:t>
            </a:r>
          </a:p>
        </p:txBody>
      </p:sp>
      <p:sp>
        <p:nvSpPr>
          <p:cNvPr id="5" name="Text Placeholder 4">
            <a:extLst>
              <a:ext uri="{FF2B5EF4-FFF2-40B4-BE49-F238E27FC236}">
                <a16:creationId xmlns:a16="http://schemas.microsoft.com/office/drawing/2014/main" id="{38111EB0-194D-434B-A0A0-769074B76460}"/>
              </a:ext>
            </a:extLst>
          </p:cNvPr>
          <p:cNvSpPr>
            <a:spLocks noGrp="1"/>
          </p:cNvSpPr>
          <p:nvPr>
            <p:ph type="body" sz="quarter" idx="12"/>
          </p:nvPr>
        </p:nvSpPr>
        <p:spPr>
          <a:xfrm>
            <a:off x="720000" y="3830399"/>
            <a:ext cx="5015638" cy="993670"/>
          </a:xfrm>
        </p:spPr>
        <p:txBody>
          <a:bodyPr vert="horz" lIns="0" tIns="0" rIns="0" bIns="0" rtlCol="0">
            <a:normAutofit/>
          </a:bodyPr>
          <a:lstStyle/>
          <a:p>
            <a:r>
              <a:rPr lang="en-US" sz="2800" dirty="0">
                <a:solidFill>
                  <a:schemeClr val="tx2">
                    <a:lumMod val="90000"/>
                  </a:schemeClr>
                </a:solidFill>
              </a:rPr>
              <a:t>Time Log</a:t>
            </a:r>
          </a:p>
        </p:txBody>
      </p:sp>
      <p:grpSp>
        <p:nvGrpSpPr>
          <p:cNvPr id="30"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13" name="TextBox 12">
            <a:extLst>
              <a:ext uri="{FF2B5EF4-FFF2-40B4-BE49-F238E27FC236}">
                <a16:creationId xmlns:a16="http://schemas.microsoft.com/office/drawing/2014/main" id="{052016CE-F6CC-4836-8778-90220A49E524}"/>
              </a:ext>
            </a:extLst>
          </p:cNvPr>
          <p:cNvSpPr txBox="1"/>
          <p:nvPr/>
        </p:nvSpPr>
        <p:spPr>
          <a:xfrm>
            <a:off x="2287622" y="5109763"/>
            <a:ext cx="1602852" cy="369332"/>
          </a:xfrm>
          <a:prstGeom prst="rect">
            <a:avLst/>
          </a:prstGeom>
          <a:noFill/>
        </p:spPr>
        <p:txBody>
          <a:bodyPr wrap="square" rtlCol="0">
            <a:spAutoFit/>
          </a:bodyPr>
          <a:lstStyle/>
          <a:p>
            <a:pPr algn="ctr"/>
            <a:r>
              <a:rPr lang="en-US" b="1" i="1" dirty="0">
                <a:solidFill>
                  <a:schemeClr val="bg2">
                    <a:lumMod val="50000"/>
                    <a:lumOff val="50000"/>
                  </a:schemeClr>
                </a:solidFill>
              </a:rPr>
              <a:t>Due April 24</a:t>
            </a:r>
          </a:p>
        </p:txBody>
      </p:sp>
      <p:pic>
        <p:nvPicPr>
          <p:cNvPr id="6" name="Picture 5">
            <a:extLst>
              <a:ext uri="{FF2B5EF4-FFF2-40B4-BE49-F238E27FC236}">
                <a16:creationId xmlns:a16="http://schemas.microsoft.com/office/drawing/2014/main" id="{E4F38AE9-50A5-461C-A894-56B05616057D}"/>
              </a:ext>
            </a:extLst>
          </p:cNvPr>
          <p:cNvPicPr>
            <a:picLocks noChangeAspect="1"/>
          </p:cNvPicPr>
          <p:nvPr/>
        </p:nvPicPr>
        <p:blipFill>
          <a:blip r:embed="rId2"/>
          <a:stretch>
            <a:fillRect/>
          </a:stretch>
        </p:blipFill>
        <p:spPr>
          <a:xfrm>
            <a:off x="6915959" y="0"/>
            <a:ext cx="5276041" cy="6857999"/>
          </a:xfrm>
          <a:prstGeom prst="rect">
            <a:avLst/>
          </a:prstGeom>
        </p:spPr>
      </p:pic>
    </p:spTree>
    <p:extLst>
      <p:ext uri="{BB962C8B-B14F-4D97-AF65-F5344CB8AC3E}">
        <p14:creationId xmlns:p14="http://schemas.microsoft.com/office/powerpoint/2010/main" val="55058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196AA0-5420-4460-9A3F-6A759435721B}"/>
              </a:ext>
            </a:extLst>
          </p:cNvPr>
          <p:cNvSpPr>
            <a:spLocks noGrp="1"/>
          </p:cNvSpPr>
          <p:nvPr>
            <p:ph type="title"/>
          </p:nvPr>
        </p:nvSpPr>
        <p:spPr>
          <a:xfrm>
            <a:off x="720000" y="1554630"/>
            <a:ext cx="5015638" cy="1969770"/>
          </a:xfrm>
        </p:spPr>
        <p:txBody>
          <a:bodyPr vert="horz" wrap="square" lIns="0" tIns="0" rIns="0" bIns="0" rtlCol="0" anchor="b" anchorCtr="0">
            <a:normAutofit fontScale="90000"/>
          </a:bodyPr>
          <a:lstStyle/>
          <a:p>
            <a:r>
              <a:rPr lang="en-US" sz="5600" spc="-100" dirty="0"/>
              <a:t>In Person </a:t>
            </a:r>
            <a:br>
              <a:rPr lang="en-US" sz="5600" spc="-100" dirty="0"/>
            </a:br>
            <a:r>
              <a:rPr lang="en-US" sz="5600" spc="-100" dirty="0"/>
              <a:t>Field Experience</a:t>
            </a:r>
          </a:p>
        </p:txBody>
      </p:sp>
      <p:sp>
        <p:nvSpPr>
          <p:cNvPr id="5" name="Text Placeholder 4">
            <a:extLst>
              <a:ext uri="{FF2B5EF4-FFF2-40B4-BE49-F238E27FC236}">
                <a16:creationId xmlns:a16="http://schemas.microsoft.com/office/drawing/2014/main" id="{38111EB0-194D-434B-A0A0-769074B76460}"/>
              </a:ext>
            </a:extLst>
          </p:cNvPr>
          <p:cNvSpPr>
            <a:spLocks noGrp="1"/>
          </p:cNvSpPr>
          <p:nvPr>
            <p:ph type="body" sz="quarter" idx="12"/>
          </p:nvPr>
        </p:nvSpPr>
        <p:spPr>
          <a:xfrm>
            <a:off x="720000" y="3830399"/>
            <a:ext cx="5015638" cy="993670"/>
          </a:xfrm>
        </p:spPr>
        <p:txBody>
          <a:bodyPr vert="horz" lIns="0" tIns="0" rIns="0" bIns="0" rtlCol="0">
            <a:normAutofit/>
          </a:bodyPr>
          <a:lstStyle/>
          <a:p>
            <a:r>
              <a:rPr lang="en-US" sz="2800" dirty="0">
                <a:solidFill>
                  <a:schemeClr val="tx2">
                    <a:lumMod val="90000"/>
                  </a:schemeClr>
                </a:solidFill>
              </a:rPr>
              <a:t>Evaluation</a:t>
            </a:r>
          </a:p>
        </p:txBody>
      </p:sp>
      <p:grpSp>
        <p:nvGrpSpPr>
          <p:cNvPr id="30"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13" name="TextBox 12">
            <a:extLst>
              <a:ext uri="{FF2B5EF4-FFF2-40B4-BE49-F238E27FC236}">
                <a16:creationId xmlns:a16="http://schemas.microsoft.com/office/drawing/2014/main" id="{052016CE-F6CC-4836-8778-90220A49E524}"/>
              </a:ext>
            </a:extLst>
          </p:cNvPr>
          <p:cNvSpPr txBox="1"/>
          <p:nvPr/>
        </p:nvSpPr>
        <p:spPr>
          <a:xfrm>
            <a:off x="2287622" y="5109763"/>
            <a:ext cx="1602852" cy="369332"/>
          </a:xfrm>
          <a:prstGeom prst="rect">
            <a:avLst/>
          </a:prstGeom>
          <a:noFill/>
        </p:spPr>
        <p:txBody>
          <a:bodyPr wrap="square" rtlCol="0">
            <a:spAutoFit/>
          </a:bodyPr>
          <a:lstStyle/>
          <a:p>
            <a:pPr algn="ctr"/>
            <a:r>
              <a:rPr lang="en-US" b="1" i="1" dirty="0">
                <a:solidFill>
                  <a:schemeClr val="bg2">
                    <a:lumMod val="50000"/>
                    <a:lumOff val="50000"/>
                  </a:schemeClr>
                </a:solidFill>
              </a:rPr>
              <a:t>Due April 24</a:t>
            </a:r>
          </a:p>
        </p:txBody>
      </p:sp>
      <p:pic>
        <p:nvPicPr>
          <p:cNvPr id="6" name="Picture 5">
            <a:extLst>
              <a:ext uri="{FF2B5EF4-FFF2-40B4-BE49-F238E27FC236}">
                <a16:creationId xmlns:a16="http://schemas.microsoft.com/office/drawing/2014/main" id="{34178EF2-8998-4523-A427-4A2843E1CC75}"/>
              </a:ext>
            </a:extLst>
          </p:cNvPr>
          <p:cNvPicPr>
            <a:picLocks noChangeAspect="1"/>
          </p:cNvPicPr>
          <p:nvPr/>
        </p:nvPicPr>
        <p:blipFill>
          <a:blip r:embed="rId2"/>
          <a:stretch>
            <a:fillRect/>
          </a:stretch>
        </p:blipFill>
        <p:spPr>
          <a:xfrm>
            <a:off x="6922449" y="0"/>
            <a:ext cx="5288280" cy="6858000"/>
          </a:xfrm>
          <a:prstGeom prst="rect">
            <a:avLst/>
          </a:prstGeom>
        </p:spPr>
      </p:pic>
    </p:spTree>
    <p:extLst>
      <p:ext uri="{BB962C8B-B14F-4D97-AF65-F5344CB8AC3E}">
        <p14:creationId xmlns:p14="http://schemas.microsoft.com/office/powerpoint/2010/main" val="261272104"/>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28B08B8-C3E9-4A9F-B5DD-34D490AC9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60681D-E858-4FCC-ACDF-E8F8408B9221}">
  <ds:schemaRefs>
    <ds:schemaRef ds:uri="http://schemas.microsoft.com/sharepoint/v3/contenttype/forms"/>
  </ds:schemaRefs>
</ds:datastoreItem>
</file>

<file path=customXml/itemProps3.xml><?xml version="1.0" encoding="utf-8"?>
<ds:datastoreItem xmlns:ds="http://schemas.openxmlformats.org/officeDocument/2006/customXml" ds:itemID="{92204B39-6EAA-4677-8C8D-C27F01CF8A3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2777</TotalTime>
  <Words>821</Words>
  <Application>Microsoft Office PowerPoint</Application>
  <PresentationFormat>Widescreen</PresentationFormat>
  <Paragraphs>130</Paragraphs>
  <Slides>17</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Arial</vt:lpstr>
      <vt:lpstr>Avenir Next LT Pro</vt:lpstr>
      <vt:lpstr>Baguet Script</vt:lpstr>
      <vt:lpstr>Bradley Hand ITC</vt:lpstr>
      <vt:lpstr>Broadway</vt:lpstr>
      <vt:lpstr>Calibri</vt:lpstr>
      <vt:lpstr>Comic Sans MS</vt:lpstr>
      <vt:lpstr>Congenial SemiBold</vt:lpstr>
      <vt:lpstr>Corbel</vt:lpstr>
      <vt:lpstr>Franklin Gothic Medium</vt:lpstr>
      <vt:lpstr>Rockwell</vt:lpstr>
      <vt:lpstr>Sagona Book</vt:lpstr>
      <vt:lpstr>The Hand Extrablack</vt:lpstr>
      <vt:lpstr>Times New Roman</vt:lpstr>
      <vt:lpstr>Wingdings</vt:lpstr>
      <vt:lpstr>Wingdings 2</vt:lpstr>
      <vt:lpstr>BlobVTI</vt:lpstr>
      <vt:lpstr>PowerPoint Presentation</vt:lpstr>
      <vt:lpstr>Name Tent</vt:lpstr>
      <vt:lpstr>AGENDA</vt:lpstr>
      <vt:lpstr>PowerPoint Presentation</vt:lpstr>
      <vt:lpstr>UPCOMING ASSIGNMENTS</vt:lpstr>
      <vt:lpstr>PowerPoint Presentation</vt:lpstr>
      <vt:lpstr>In Person  Field Experience</vt:lpstr>
      <vt:lpstr>In Person  Field Experience</vt:lpstr>
      <vt:lpstr>In Person  Field Experience</vt:lpstr>
      <vt:lpstr>Reflective Educator Notebook</vt:lpstr>
      <vt:lpstr>Structured Written Reflections</vt:lpstr>
      <vt:lpstr>Share Fair Presentation</vt:lpstr>
      <vt:lpstr>Structured Final Paper</vt:lpstr>
      <vt:lpstr>PowerPoint Presentation</vt:lpstr>
      <vt:lpstr>Test Yourself Here</vt:lpstr>
      <vt:lpstr>Coming Up . . .</vt:lpstr>
      <vt:lpstr>COURSE SCHEDULE SECTION 0M02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Slaughter</dc:creator>
  <cp:lastModifiedBy>Angela Slaughter</cp:lastModifiedBy>
  <cp:revision>7</cp:revision>
  <dcterms:created xsi:type="dcterms:W3CDTF">2022-01-12T05:31:20Z</dcterms:created>
  <dcterms:modified xsi:type="dcterms:W3CDTF">2022-03-30T19:48:05Z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