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4"/>
  </p:notesMasterIdLst>
  <p:handoutMasterIdLst>
    <p:handoutMasterId r:id="rId25"/>
  </p:handoutMasterIdLst>
  <p:sldIdLst>
    <p:sldId id="261" r:id="rId5"/>
    <p:sldId id="468" r:id="rId6"/>
    <p:sldId id="473" r:id="rId7"/>
    <p:sldId id="499" r:id="rId8"/>
    <p:sldId id="498" r:id="rId9"/>
    <p:sldId id="503" r:id="rId10"/>
    <p:sldId id="501" r:id="rId11"/>
    <p:sldId id="504" r:id="rId12"/>
    <p:sldId id="505" r:id="rId13"/>
    <p:sldId id="507" r:id="rId14"/>
    <p:sldId id="509" r:id="rId15"/>
    <p:sldId id="506" r:id="rId16"/>
    <p:sldId id="510" r:id="rId17"/>
    <p:sldId id="508" r:id="rId18"/>
    <p:sldId id="511" r:id="rId19"/>
    <p:sldId id="512" r:id="rId20"/>
    <p:sldId id="513" r:id="rId21"/>
    <p:sldId id="486" r:id="rId22"/>
    <p:sldId id="48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D3A"/>
    <a:srgbClr val="0000FF"/>
    <a:srgbClr val="FFFFFF"/>
    <a:srgbClr val="FFFF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2337" autoAdjust="0"/>
  </p:normalViewPr>
  <p:slideViewPr>
    <p:cSldViewPr snapToGrid="0">
      <p:cViewPr varScale="1">
        <p:scale>
          <a:sx n="105" d="100"/>
          <a:sy n="105" d="100"/>
        </p:scale>
        <p:origin x="20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626C1ED-E242-466B-94C6-0A2CD0611D01}"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US"/>
        </a:p>
      </dgm:t>
    </dgm:pt>
    <dgm:pt modelId="{691476D5-F05B-4CEC-8938-777377DC1486}">
      <dgm:prSet/>
      <dgm:spPr/>
      <dgm:t>
        <a:bodyPr/>
        <a:lstStyle/>
        <a:p>
          <a:r>
            <a:rPr lang="en-US" b="1" dirty="0">
              <a:latin typeface="Congenial SemiBold" panose="02000503040000020004" pitchFamily="2" charset="0"/>
            </a:rPr>
            <a:t>Display Name Tents During Class</a:t>
          </a:r>
        </a:p>
      </dgm:t>
    </dgm:pt>
    <dgm:pt modelId="{F2B38F0D-2613-491D-96A7-5DD0CE68EB5D}" type="parTrans" cxnId="{30176094-5420-4922-B6B3-093AD1B9950B}">
      <dgm:prSet/>
      <dgm:spPr/>
      <dgm:t>
        <a:bodyPr/>
        <a:lstStyle/>
        <a:p>
          <a:endParaRPr lang="en-US"/>
        </a:p>
      </dgm:t>
    </dgm:pt>
    <dgm:pt modelId="{30F489E6-E1FA-460E-A15A-0233DD17AE86}" type="sibTrans" cxnId="{30176094-5420-4922-B6B3-093AD1B9950B}">
      <dgm:prSet/>
      <dgm:spPr/>
      <dgm:t>
        <a:bodyPr/>
        <a:lstStyle/>
        <a:p>
          <a:endParaRPr lang="en-US"/>
        </a:p>
      </dgm:t>
    </dgm:pt>
    <dgm:pt modelId="{C3CAD900-A49B-42A6-9F48-4016C7DE9D9A}">
      <dgm:prSet/>
      <dgm:spPr/>
      <dgm:t>
        <a:bodyPr/>
        <a:lstStyle/>
        <a:p>
          <a:r>
            <a:rPr lang="en-US" b="1" dirty="0">
              <a:latin typeface="Congenial SemiBold" panose="02000503040000020004" pitchFamily="2" charset="0"/>
            </a:rPr>
            <a:t>Helps us get to know each other!</a:t>
          </a:r>
        </a:p>
      </dgm:t>
    </dgm:pt>
    <dgm:pt modelId="{B1DE7474-6124-4EDD-B2D2-BC141649AE4C}" type="parTrans" cxnId="{0ED4FD3F-3494-49FC-AD41-5A420C09A9A6}">
      <dgm:prSet/>
      <dgm:spPr/>
      <dgm:t>
        <a:bodyPr/>
        <a:lstStyle/>
        <a:p>
          <a:endParaRPr lang="en-US"/>
        </a:p>
      </dgm:t>
    </dgm:pt>
    <dgm:pt modelId="{BF9C25F4-3E9D-43D6-B029-6E17F2031513}" type="sibTrans" cxnId="{0ED4FD3F-3494-49FC-AD41-5A420C09A9A6}">
      <dgm:prSet/>
      <dgm:spPr/>
      <dgm:t>
        <a:bodyPr/>
        <a:lstStyle/>
        <a:p>
          <a:endParaRPr lang="en-US"/>
        </a:p>
      </dgm:t>
    </dgm:pt>
    <dgm:pt modelId="{44BA71D9-62C0-4BB0-9398-3D021AD0DB7E}" type="pres">
      <dgm:prSet presAssocID="{F626C1ED-E242-466B-94C6-0A2CD0611D01}" presName="Name0" presStyleCnt="0">
        <dgm:presLayoutVars>
          <dgm:chMax val="7"/>
          <dgm:chPref val="7"/>
          <dgm:dir/>
        </dgm:presLayoutVars>
      </dgm:prSet>
      <dgm:spPr/>
    </dgm:pt>
    <dgm:pt modelId="{ECC1B699-5F23-4DFC-AD6F-3228BBBFE9AA}" type="pres">
      <dgm:prSet presAssocID="{F626C1ED-E242-466B-94C6-0A2CD0611D01}" presName="Name1" presStyleCnt="0"/>
      <dgm:spPr/>
    </dgm:pt>
    <dgm:pt modelId="{479DA745-FC0C-4C90-9A07-0061F0D3FB6B}" type="pres">
      <dgm:prSet presAssocID="{F626C1ED-E242-466B-94C6-0A2CD0611D01}" presName="cycle" presStyleCnt="0"/>
      <dgm:spPr/>
    </dgm:pt>
    <dgm:pt modelId="{08CD53E3-D9D8-4E09-9BA7-4D17611DDBBD}" type="pres">
      <dgm:prSet presAssocID="{F626C1ED-E242-466B-94C6-0A2CD0611D01}" presName="srcNode" presStyleLbl="node1" presStyleIdx="0" presStyleCnt="1"/>
      <dgm:spPr/>
    </dgm:pt>
    <dgm:pt modelId="{A34F06BE-7EC9-4B1F-AFF5-C7421C08A974}" type="pres">
      <dgm:prSet presAssocID="{F626C1ED-E242-466B-94C6-0A2CD0611D01}" presName="conn" presStyleLbl="parChTrans1D2" presStyleIdx="0" presStyleCnt="1"/>
      <dgm:spPr/>
    </dgm:pt>
    <dgm:pt modelId="{509A1F97-7F99-4592-A705-F289F21C3EA1}" type="pres">
      <dgm:prSet presAssocID="{F626C1ED-E242-466B-94C6-0A2CD0611D01}" presName="extraNode" presStyleLbl="node1" presStyleIdx="0" presStyleCnt="1"/>
      <dgm:spPr/>
    </dgm:pt>
    <dgm:pt modelId="{2E86755A-3E20-4B6C-8246-A82638592335}" type="pres">
      <dgm:prSet presAssocID="{F626C1ED-E242-466B-94C6-0A2CD0611D01}" presName="dstNode" presStyleLbl="node1" presStyleIdx="0" presStyleCnt="1"/>
      <dgm:spPr/>
    </dgm:pt>
    <dgm:pt modelId="{ED176B6D-E736-4134-97BB-AF7E078EC83D}" type="pres">
      <dgm:prSet presAssocID="{691476D5-F05B-4CEC-8938-777377DC1486}" presName="text_1" presStyleLbl="node1" presStyleIdx="0" presStyleCnt="1">
        <dgm:presLayoutVars>
          <dgm:bulletEnabled val="1"/>
        </dgm:presLayoutVars>
      </dgm:prSet>
      <dgm:spPr/>
    </dgm:pt>
    <dgm:pt modelId="{3C67CDAF-32A7-429C-B946-E332DEF06271}" type="pres">
      <dgm:prSet presAssocID="{691476D5-F05B-4CEC-8938-777377DC1486}" presName="accent_1" presStyleCnt="0"/>
      <dgm:spPr/>
    </dgm:pt>
    <dgm:pt modelId="{C9697CBA-26BE-4BA3-9534-FC32CEDCBCF8}" type="pres">
      <dgm:prSet presAssocID="{691476D5-F05B-4CEC-8938-777377DC1486}" presName="accentRepeatNode" presStyleLbl="solidFgAcc1" presStyleIdx="0" presStyleCnt="1"/>
      <dgm:spPr/>
    </dgm:pt>
  </dgm:ptLst>
  <dgm:cxnLst>
    <dgm:cxn modelId="{46F7B512-A1C9-40D1-A882-978CF2162E3D}" type="presOf" srcId="{C3CAD900-A49B-42A6-9F48-4016C7DE9D9A}" destId="{ED176B6D-E736-4134-97BB-AF7E078EC83D}" srcOrd="0" destOrd="1" presId="urn:microsoft.com/office/officeart/2008/layout/VerticalCurvedList"/>
    <dgm:cxn modelId="{0ED4FD3F-3494-49FC-AD41-5A420C09A9A6}" srcId="{691476D5-F05B-4CEC-8938-777377DC1486}" destId="{C3CAD900-A49B-42A6-9F48-4016C7DE9D9A}" srcOrd="0" destOrd="0" parTransId="{B1DE7474-6124-4EDD-B2D2-BC141649AE4C}" sibTransId="{BF9C25F4-3E9D-43D6-B029-6E17F2031513}"/>
    <dgm:cxn modelId="{30176094-5420-4922-B6B3-093AD1B9950B}" srcId="{F626C1ED-E242-466B-94C6-0A2CD0611D01}" destId="{691476D5-F05B-4CEC-8938-777377DC1486}" srcOrd="0" destOrd="0" parTransId="{F2B38F0D-2613-491D-96A7-5DD0CE68EB5D}" sibTransId="{30F489E6-E1FA-460E-A15A-0233DD17AE86}"/>
    <dgm:cxn modelId="{6A4A3FBA-46B8-4EFF-9FB6-7B72C62BCC7D}" type="presOf" srcId="{691476D5-F05B-4CEC-8938-777377DC1486}" destId="{ED176B6D-E736-4134-97BB-AF7E078EC83D}" srcOrd="0" destOrd="0" presId="urn:microsoft.com/office/officeart/2008/layout/VerticalCurvedList"/>
    <dgm:cxn modelId="{E77F29E0-0C7E-4C26-9EF3-B6A8D4EE2ED9}" type="presOf" srcId="{BF9C25F4-3E9D-43D6-B029-6E17F2031513}" destId="{A34F06BE-7EC9-4B1F-AFF5-C7421C08A974}" srcOrd="0" destOrd="0" presId="urn:microsoft.com/office/officeart/2008/layout/VerticalCurvedList"/>
    <dgm:cxn modelId="{A7BA66F2-7AE9-4818-B396-C58C0EC8F8C8}" type="presOf" srcId="{F626C1ED-E242-466B-94C6-0A2CD0611D01}" destId="{44BA71D9-62C0-4BB0-9398-3D021AD0DB7E}" srcOrd="0" destOrd="0" presId="urn:microsoft.com/office/officeart/2008/layout/VerticalCurvedList"/>
    <dgm:cxn modelId="{84EEC4ED-AEDD-4BED-934D-487D51DA3192}" type="presParOf" srcId="{44BA71D9-62C0-4BB0-9398-3D021AD0DB7E}" destId="{ECC1B699-5F23-4DFC-AD6F-3228BBBFE9AA}" srcOrd="0" destOrd="0" presId="urn:microsoft.com/office/officeart/2008/layout/VerticalCurvedList"/>
    <dgm:cxn modelId="{A1C061E3-0C14-49D1-BC48-60F203041C50}" type="presParOf" srcId="{ECC1B699-5F23-4DFC-AD6F-3228BBBFE9AA}" destId="{479DA745-FC0C-4C90-9A07-0061F0D3FB6B}" srcOrd="0" destOrd="0" presId="urn:microsoft.com/office/officeart/2008/layout/VerticalCurvedList"/>
    <dgm:cxn modelId="{26CBB05D-B519-4923-9B1B-823DFD04E36E}" type="presParOf" srcId="{479DA745-FC0C-4C90-9A07-0061F0D3FB6B}" destId="{08CD53E3-D9D8-4E09-9BA7-4D17611DDBBD}" srcOrd="0" destOrd="0" presId="urn:microsoft.com/office/officeart/2008/layout/VerticalCurvedList"/>
    <dgm:cxn modelId="{08CA8D1B-ED52-4F17-82AE-97A586025DF7}" type="presParOf" srcId="{479DA745-FC0C-4C90-9A07-0061F0D3FB6B}" destId="{A34F06BE-7EC9-4B1F-AFF5-C7421C08A974}" srcOrd="1" destOrd="0" presId="urn:microsoft.com/office/officeart/2008/layout/VerticalCurvedList"/>
    <dgm:cxn modelId="{C26DF305-6A67-4890-A354-A2498B7833FB}" type="presParOf" srcId="{479DA745-FC0C-4C90-9A07-0061F0D3FB6B}" destId="{509A1F97-7F99-4592-A705-F289F21C3EA1}" srcOrd="2" destOrd="0" presId="urn:microsoft.com/office/officeart/2008/layout/VerticalCurvedList"/>
    <dgm:cxn modelId="{04C7B3BC-1CC3-4D20-AFF6-A2E421FDFB2D}" type="presParOf" srcId="{479DA745-FC0C-4C90-9A07-0061F0D3FB6B}" destId="{2E86755A-3E20-4B6C-8246-A82638592335}" srcOrd="3" destOrd="0" presId="urn:microsoft.com/office/officeart/2008/layout/VerticalCurvedList"/>
    <dgm:cxn modelId="{289B521F-B2AC-4C66-8F91-36808FE7C769}" type="presParOf" srcId="{ECC1B699-5F23-4DFC-AD6F-3228BBBFE9AA}" destId="{ED176B6D-E736-4134-97BB-AF7E078EC83D}" srcOrd="1" destOrd="0" presId="urn:microsoft.com/office/officeart/2008/layout/VerticalCurvedList"/>
    <dgm:cxn modelId="{CF97E322-9422-4A9D-8F60-3310A5CD5905}" type="presParOf" srcId="{ECC1B699-5F23-4DFC-AD6F-3228BBBFE9AA}" destId="{3C67CDAF-32A7-429C-B946-E332DEF06271}" srcOrd="2" destOrd="0" presId="urn:microsoft.com/office/officeart/2008/layout/VerticalCurvedList"/>
    <dgm:cxn modelId="{76BF7E19-4A9A-4E23-828C-E6B57AC7EA6D}" type="presParOf" srcId="{3C67CDAF-32A7-429C-B946-E332DEF06271}" destId="{C9697CBA-26BE-4BA3-9534-FC32CEDCBCF8}"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AE889E-93E3-4BF8-90DA-D47632529936}"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DD392E4B-BF88-4872-81B7-3D70018D0C66}">
      <dgm:prSet/>
      <dgm:spPr/>
      <dgm:t>
        <a:bodyPr/>
        <a:lstStyle/>
        <a:p>
          <a:r>
            <a:rPr lang="en-US" dirty="0"/>
            <a:t>Diverse Learning Needs </a:t>
          </a:r>
        </a:p>
      </dgm:t>
    </dgm:pt>
    <dgm:pt modelId="{327833A1-3A9F-4516-8355-73B2A4DBE6BB}" type="parTrans" cxnId="{742BC62F-6635-4263-ADAF-3525351DDED1}">
      <dgm:prSet/>
      <dgm:spPr/>
      <dgm:t>
        <a:bodyPr/>
        <a:lstStyle/>
        <a:p>
          <a:endParaRPr lang="en-US"/>
        </a:p>
      </dgm:t>
    </dgm:pt>
    <dgm:pt modelId="{2DD1F479-547D-4AED-A96A-2CB14F5BE994}" type="sibTrans" cxnId="{742BC62F-6635-4263-ADAF-3525351DDED1}">
      <dgm:prSet/>
      <dgm:spPr/>
      <dgm:t>
        <a:bodyPr/>
        <a:lstStyle/>
        <a:p>
          <a:endParaRPr lang="en-US"/>
        </a:p>
      </dgm:t>
    </dgm:pt>
    <dgm:pt modelId="{FFA65074-6779-4DC1-B58B-A87704C80D59}">
      <dgm:prSet/>
      <dgm:spPr/>
      <dgm:t>
        <a:bodyPr/>
        <a:lstStyle/>
        <a:p>
          <a:r>
            <a:rPr lang="en-US" dirty="0"/>
            <a:t>Universal Design for Learning</a:t>
          </a:r>
        </a:p>
      </dgm:t>
    </dgm:pt>
    <dgm:pt modelId="{97AA397E-8B95-4B24-9BD0-FD5E3BF53E26}" type="parTrans" cxnId="{B8224CB8-A7C5-4B6B-AA2D-DF5BCB8491BD}">
      <dgm:prSet/>
      <dgm:spPr/>
      <dgm:t>
        <a:bodyPr/>
        <a:lstStyle/>
        <a:p>
          <a:endParaRPr lang="en-US"/>
        </a:p>
      </dgm:t>
    </dgm:pt>
    <dgm:pt modelId="{6471E943-A45C-4B5B-A7B9-6E12A9875E92}" type="sibTrans" cxnId="{B8224CB8-A7C5-4B6B-AA2D-DF5BCB8491BD}">
      <dgm:prSet/>
      <dgm:spPr/>
      <dgm:t>
        <a:bodyPr/>
        <a:lstStyle/>
        <a:p>
          <a:endParaRPr lang="en-US"/>
        </a:p>
      </dgm:t>
    </dgm:pt>
    <dgm:pt modelId="{A8E0A582-D519-4C3C-9B29-A0C96EE762C9}">
      <dgm:prSet/>
      <dgm:spPr/>
      <dgm:t>
        <a:bodyPr/>
        <a:lstStyle/>
        <a:p>
          <a:r>
            <a:rPr lang="en-US" dirty="0"/>
            <a:t>Coming Up . . .</a:t>
          </a:r>
        </a:p>
      </dgm:t>
    </dgm:pt>
    <dgm:pt modelId="{0ED03CA8-EAD0-4CFE-9E1F-314CAE9782E5}" type="parTrans" cxnId="{9FB9E083-0DD1-41FE-891D-3103D3DE419C}">
      <dgm:prSet/>
      <dgm:spPr/>
      <dgm:t>
        <a:bodyPr/>
        <a:lstStyle/>
        <a:p>
          <a:endParaRPr lang="en-US"/>
        </a:p>
      </dgm:t>
    </dgm:pt>
    <dgm:pt modelId="{C252EC74-3680-4620-9553-AD13B5534AF4}" type="sibTrans" cxnId="{9FB9E083-0DD1-41FE-891D-3103D3DE419C}">
      <dgm:prSet/>
      <dgm:spPr/>
      <dgm:t>
        <a:bodyPr/>
        <a:lstStyle/>
        <a:p>
          <a:endParaRPr lang="en-US"/>
        </a:p>
      </dgm:t>
    </dgm:pt>
    <dgm:pt modelId="{FFA616F6-D665-43A8-8DA1-DA8AF3350181}">
      <dgm:prSet/>
      <dgm:spPr/>
      <dgm:t>
        <a:bodyPr/>
        <a:lstStyle/>
        <a:p>
          <a:r>
            <a:rPr lang="en-US" dirty="0"/>
            <a:t>UDL Bingo</a:t>
          </a:r>
        </a:p>
      </dgm:t>
    </dgm:pt>
    <dgm:pt modelId="{0AC68865-9376-4CB0-9CF3-F49C8A16AEC5}" type="parTrans" cxnId="{0B40A9F6-A3DD-4E8D-9BA2-E5C489F8B620}">
      <dgm:prSet/>
      <dgm:spPr/>
      <dgm:t>
        <a:bodyPr/>
        <a:lstStyle/>
        <a:p>
          <a:endParaRPr lang="en-US"/>
        </a:p>
      </dgm:t>
    </dgm:pt>
    <dgm:pt modelId="{441C141A-5659-499F-87C6-030C93DB666A}" type="sibTrans" cxnId="{0B40A9F6-A3DD-4E8D-9BA2-E5C489F8B620}">
      <dgm:prSet/>
      <dgm:spPr/>
      <dgm:t>
        <a:bodyPr/>
        <a:lstStyle/>
        <a:p>
          <a:endParaRPr lang="en-US"/>
        </a:p>
      </dgm:t>
    </dgm:pt>
    <dgm:pt modelId="{2EC7C029-1CC3-4CB5-B910-D62DF2226C0F}" type="pres">
      <dgm:prSet presAssocID="{4FAE889E-93E3-4BF8-90DA-D47632529936}" presName="linear" presStyleCnt="0">
        <dgm:presLayoutVars>
          <dgm:dir/>
          <dgm:animLvl val="lvl"/>
          <dgm:resizeHandles val="exact"/>
        </dgm:presLayoutVars>
      </dgm:prSet>
      <dgm:spPr/>
    </dgm:pt>
    <dgm:pt modelId="{02ED1D9F-8754-470B-91B3-181C160A127B}" type="pres">
      <dgm:prSet presAssocID="{DD392E4B-BF88-4872-81B7-3D70018D0C66}" presName="parentLin" presStyleCnt="0"/>
      <dgm:spPr/>
    </dgm:pt>
    <dgm:pt modelId="{841C0CFC-3D92-4593-8348-F8BDDAB404D8}" type="pres">
      <dgm:prSet presAssocID="{DD392E4B-BF88-4872-81B7-3D70018D0C66}" presName="parentLeftMargin" presStyleLbl="node1" presStyleIdx="0" presStyleCnt="4"/>
      <dgm:spPr/>
    </dgm:pt>
    <dgm:pt modelId="{70921880-AC74-49AB-99E6-CF634E7300CD}" type="pres">
      <dgm:prSet presAssocID="{DD392E4B-BF88-4872-81B7-3D70018D0C66}" presName="parentText" presStyleLbl="node1" presStyleIdx="0" presStyleCnt="4">
        <dgm:presLayoutVars>
          <dgm:chMax val="0"/>
          <dgm:bulletEnabled val="1"/>
        </dgm:presLayoutVars>
      </dgm:prSet>
      <dgm:spPr/>
    </dgm:pt>
    <dgm:pt modelId="{CE024790-170A-4A2B-A149-26F196DADEB7}" type="pres">
      <dgm:prSet presAssocID="{DD392E4B-BF88-4872-81B7-3D70018D0C66}" presName="negativeSpace" presStyleCnt="0"/>
      <dgm:spPr/>
    </dgm:pt>
    <dgm:pt modelId="{68A9515B-9737-4887-8551-FF1791156AE1}" type="pres">
      <dgm:prSet presAssocID="{DD392E4B-BF88-4872-81B7-3D70018D0C66}" presName="childText" presStyleLbl="conFgAcc1" presStyleIdx="0" presStyleCnt="4">
        <dgm:presLayoutVars>
          <dgm:bulletEnabled val="1"/>
        </dgm:presLayoutVars>
      </dgm:prSet>
      <dgm:spPr/>
    </dgm:pt>
    <dgm:pt modelId="{0094E6F8-2A63-4F02-80C0-348AB3AEE42E}" type="pres">
      <dgm:prSet presAssocID="{2DD1F479-547D-4AED-A96A-2CB14F5BE994}" presName="spaceBetweenRectangles" presStyleCnt="0"/>
      <dgm:spPr/>
    </dgm:pt>
    <dgm:pt modelId="{672487A1-3CB8-4653-AAE1-EF71905E9A45}" type="pres">
      <dgm:prSet presAssocID="{FFA65074-6779-4DC1-B58B-A87704C80D59}" presName="parentLin" presStyleCnt="0"/>
      <dgm:spPr/>
    </dgm:pt>
    <dgm:pt modelId="{7D2ECF78-47B5-4603-84D5-283E52A975E1}" type="pres">
      <dgm:prSet presAssocID="{FFA65074-6779-4DC1-B58B-A87704C80D59}" presName="parentLeftMargin" presStyleLbl="node1" presStyleIdx="0" presStyleCnt="4"/>
      <dgm:spPr/>
    </dgm:pt>
    <dgm:pt modelId="{7FCEFD72-479E-4C64-B570-3C7B3AD07CC1}" type="pres">
      <dgm:prSet presAssocID="{FFA65074-6779-4DC1-B58B-A87704C80D59}" presName="parentText" presStyleLbl="node1" presStyleIdx="1" presStyleCnt="4">
        <dgm:presLayoutVars>
          <dgm:chMax val="0"/>
          <dgm:bulletEnabled val="1"/>
        </dgm:presLayoutVars>
      </dgm:prSet>
      <dgm:spPr/>
    </dgm:pt>
    <dgm:pt modelId="{92D21636-F8DA-4BCD-8642-6E026539F3EF}" type="pres">
      <dgm:prSet presAssocID="{FFA65074-6779-4DC1-B58B-A87704C80D59}" presName="negativeSpace" presStyleCnt="0"/>
      <dgm:spPr/>
    </dgm:pt>
    <dgm:pt modelId="{CF2A2BC7-3702-4F6F-8CB7-BE539D55DC74}" type="pres">
      <dgm:prSet presAssocID="{FFA65074-6779-4DC1-B58B-A87704C80D59}" presName="childText" presStyleLbl="conFgAcc1" presStyleIdx="1" presStyleCnt="4">
        <dgm:presLayoutVars>
          <dgm:bulletEnabled val="1"/>
        </dgm:presLayoutVars>
      </dgm:prSet>
      <dgm:spPr/>
    </dgm:pt>
    <dgm:pt modelId="{D6457607-AD42-443D-ACE8-C08E8F93AD63}" type="pres">
      <dgm:prSet presAssocID="{6471E943-A45C-4B5B-A7B9-6E12A9875E92}" presName="spaceBetweenRectangles" presStyleCnt="0"/>
      <dgm:spPr/>
    </dgm:pt>
    <dgm:pt modelId="{F241E868-780A-4F8C-AB88-5757BFC9F274}" type="pres">
      <dgm:prSet presAssocID="{FFA616F6-D665-43A8-8DA1-DA8AF3350181}" presName="parentLin" presStyleCnt="0"/>
      <dgm:spPr/>
    </dgm:pt>
    <dgm:pt modelId="{2A1F955E-0989-42FC-9868-B4829CD4534A}" type="pres">
      <dgm:prSet presAssocID="{FFA616F6-D665-43A8-8DA1-DA8AF3350181}" presName="parentLeftMargin" presStyleLbl="node1" presStyleIdx="1" presStyleCnt="4"/>
      <dgm:spPr/>
    </dgm:pt>
    <dgm:pt modelId="{73D10D24-D0F4-4B99-B032-05C384DC6F1D}" type="pres">
      <dgm:prSet presAssocID="{FFA616F6-D665-43A8-8DA1-DA8AF3350181}" presName="parentText" presStyleLbl="node1" presStyleIdx="2" presStyleCnt="4">
        <dgm:presLayoutVars>
          <dgm:chMax val="0"/>
          <dgm:bulletEnabled val="1"/>
        </dgm:presLayoutVars>
      </dgm:prSet>
      <dgm:spPr/>
    </dgm:pt>
    <dgm:pt modelId="{B6E381AE-81ED-4E1E-88E9-623EDEEC4F29}" type="pres">
      <dgm:prSet presAssocID="{FFA616F6-D665-43A8-8DA1-DA8AF3350181}" presName="negativeSpace" presStyleCnt="0"/>
      <dgm:spPr/>
    </dgm:pt>
    <dgm:pt modelId="{1F9223B6-ED38-4715-9C94-E5FB8C22523C}" type="pres">
      <dgm:prSet presAssocID="{FFA616F6-D665-43A8-8DA1-DA8AF3350181}" presName="childText" presStyleLbl="conFgAcc1" presStyleIdx="2" presStyleCnt="4">
        <dgm:presLayoutVars>
          <dgm:bulletEnabled val="1"/>
        </dgm:presLayoutVars>
      </dgm:prSet>
      <dgm:spPr/>
    </dgm:pt>
    <dgm:pt modelId="{2978B4EF-EAB4-4E2A-BB82-F46452055C3B}" type="pres">
      <dgm:prSet presAssocID="{441C141A-5659-499F-87C6-030C93DB666A}" presName="spaceBetweenRectangles" presStyleCnt="0"/>
      <dgm:spPr/>
    </dgm:pt>
    <dgm:pt modelId="{6DA47E78-4A05-4F76-B896-913074FCABDA}" type="pres">
      <dgm:prSet presAssocID="{A8E0A582-D519-4C3C-9B29-A0C96EE762C9}" presName="parentLin" presStyleCnt="0"/>
      <dgm:spPr/>
    </dgm:pt>
    <dgm:pt modelId="{EF6CB90E-69B7-4776-B981-7E67993FF9DE}" type="pres">
      <dgm:prSet presAssocID="{A8E0A582-D519-4C3C-9B29-A0C96EE762C9}" presName="parentLeftMargin" presStyleLbl="node1" presStyleIdx="2" presStyleCnt="4"/>
      <dgm:spPr/>
    </dgm:pt>
    <dgm:pt modelId="{796D94BD-5475-4668-8B8D-6429FA0A306D}" type="pres">
      <dgm:prSet presAssocID="{A8E0A582-D519-4C3C-9B29-A0C96EE762C9}" presName="parentText" presStyleLbl="node1" presStyleIdx="3" presStyleCnt="4">
        <dgm:presLayoutVars>
          <dgm:chMax val="0"/>
          <dgm:bulletEnabled val="1"/>
        </dgm:presLayoutVars>
      </dgm:prSet>
      <dgm:spPr/>
    </dgm:pt>
    <dgm:pt modelId="{5FB02894-76E0-4118-AF9B-EB76DC5253E5}" type="pres">
      <dgm:prSet presAssocID="{A8E0A582-D519-4C3C-9B29-A0C96EE762C9}" presName="negativeSpace" presStyleCnt="0"/>
      <dgm:spPr/>
    </dgm:pt>
    <dgm:pt modelId="{DEFE0044-5B43-4363-98CD-28F01F3673C2}" type="pres">
      <dgm:prSet presAssocID="{A8E0A582-D519-4C3C-9B29-A0C96EE762C9}" presName="childText" presStyleLbl="conFgAcc1" presStyleIdx="3" presStyleCnt="4">
        <dgm:presLayoutVars>
          <dgm:bulletEnabled val="1"/>
        </dgm:presLayoutVars>
      </dgm:prSet>
      <dgm:spPr/>
    </dgm:pt>
  </dgm:ptLst>
  <dgm:cxnLst>
    <dgm:cxn modelId="{6CDBB72A-D746-4B9A-ADE1-084782ABE42F}" type="presOf" srcId="{DD392E4B-BF88-4872-81B7-3D70018D0C66}" destId="{841C0CFC-3D92-4593-8348-F8BDDAB404D8}" srcOrd="0" destOrd="0" presId="urn:microsoft.com/office/officeart/2005/8/layout/list1"/>
    <dgm:cxn modelId="{6599762F-D224-42AA-BEA9-A4CE6BDAD313}" type="presOf" srcId="{4FAE889E-93E3-4BF8-90DA-D47632529936}" destId="{2EC7C029-1CC3-4CB5-B910-D62DF2226C0F}" srcOrd="0" destOrd="0" presId="urn:microsoft.com/office/officeart/2005/8/layout/list1"/>
    <dgm:cxn modelId="{742BC62F-6635-4263-ADAF-3525351DDED1}" srcId="{4FAE889E-93E3-4BF8-90DA-D47632529936}" destId="{DD392E4B-BF88-4872-81B7-3D70018D0C66}" srcOrd="0" destOrd="0" parTransId="{327833A1-3A9F-4516-8355-73B2A4DBE6BB}" sibTransId="{2DD1F479-547D-4AED-A96A-2CB14F5BE994}"/>
    <dgm:cxn modelId="{45E35E3A-BAA0-492F-8D0A-DB9D42D4BF84}" type="presOf" srcId="{A8E0A582-D519-4C3C-9B29-A0C96EE762C9}" destId="{796D94BD-5475-4668-8B8D-6429FA0A306D}" srcOrd="1" destOrd="0" presId="urn:microsoft.com/office/officeart/2005/8/layout/list1"/>
    <dgm:cxn modelId="{3CCFE75D-D002-4F1E-B67E-F4438914B30C}" type="presOf" srcId="{FFA65074-6779-4DC1-B58B-A87704C80D59}" destId="{7FCEFD72-479E-4C64-B570-3C7B3AD07CC1}" srcOrd="1" destOrd="0" presId="urn:microsoft.com/office/officeart/2005/8/layout/list1"/>
    <dgm:cxn modelId="{B24CAE6B-23CD-4422-95D0-CB3468128FB0}" type="presOf" srcId="{FFA616F6-D665-43A8-8DA1-DA8AF3350181}" destId="{73D10D24-D0F4-4B99-B032-05C384DC6F1D}" srcOrd="1" destOrd="0" presId="urn:microsoft.com/office/officeart/2005/8/layout/list1"/>
    <dgm:cxn modelId="{9FB9E083-0DD1-41FE-891D-3103D3DE419C}" srcId="{4FAE889E-93E3-4BF8-90DA-D47632529936}" destId="{A8E0A582-D519-4C3C-9B29-A0C96EE762C9}" srcOrd="3" destOrd="0" parTransId="{0ED03CA8-EAD0-4CFE-9E1F-314CAE9782E5}" sibTransId="{C252EC74-3680-4620-9553-AD13B5534AF4}"/>
    <dgm:cxn modelId="{C1748D86-8C0C-4FE8-9629-12ECE5C65C70}" type="presOf" srcId="{A8E0A582-D519-4C3C-9B29-A0C96EE762C9}" destId="{EF6CB90E-69B7-4776-B981-7E67993FF9DE}" srcOrd="0" destOrd="0" presId="urn:microsoft.com/office/officeart/2005/8/layout/list1"/>
    <dgm:cxn modelId="{A3D9AF93-5031-4BE0-A840-0C8A33CB2D7D}" type="presOf" srcId="{FFA65074-6779-4DC1-B58B-A87704C80D59}" destId="{7D2ECF78-47B5-4603-84D5-283E52A975E1}" srcOrd="0" destOrd="0" presId="urn:microsoft.com/office/officeart/2005/8/layout/list1"/>
    <dgm:cxn modelId="{A2BA7894-4D86-4E5E-950A-C6E67817E2FD}" type="presOf" srcId="{FFA616F6-D665-43A8-8DA1-DA8AF3350181}" destId="{2A1F955E-0989-42FC-9868-B4829CD4534A}" srcOrd="0" destOrd="0" presId="urn:microsoft.com/office/officeart/2005/8/layout/list1"/>
    <dgm:cxn modelId="{B8224CB8-A7C5-4B6B-AA2D-DF5BCB8491BD}" srcId="{4FAE889E-93E3-4BF8-90DA-D47632529936}" destId="{FFA65074-6779-4DC1-B58B-A87704C80D59}" srcOrd="1" destOrd="0" parTransId="{97AA397E-8B95-4B24-9BD0-FD5E3BF53E26}" sibTransId="{6471E943-A45C-4B5B-A7B9-6E12A9875E92}"/>
    <dgm:cxn modelId="{B49A46E7-CE30-480A-B71C-AC99755A2DD1}" type="presOf" srcId="{DD392E4B-BF88-4872-81B7-3D70018D0C66}" destId="{70921880-AC74-49AB-99E6-CF634E7300CD}" srcOrd="1" destOrd="0" presId="urn:microsoft.com/office/officeart/2005/8/layout/list1"/>
    <dgm:cxn modelId="{0B40A9F6-A3DD-4E8D-9BA2-E5C489F8B620}" srcId="{4FAE889E-93E3-4BF8-90DA-D47632529936}" destId="{FFA616F6-D665-43A8-8DA1-DA8AF3350181}" srcOrd="2" destOrd="0" parTransId="{0AC68865-9376-4CB0-9CF3-F49C8A16AEC5}" sibTransId="{441C141A-5659-499F-87C6-030C93DB666A}"/>
    <dgm:cxn modelId="{389C39DF-A774-4CBA-81F7-C561A01C8520}" type="presParOf" srcId="{2EC7C029-1CC3-4CB5-B910-D62DF2226C0F}" destId="{02ED1D9F-8754-470B-91B3-181C160A127B}" srcOrd="0" destOrd="0" presId="urn:microsoft.com/office/officeart/2005/8/layout/list1"/>
    <dgm:cxn modelId="{82E6EDC0-0AAC-4012-A583-02A819A3757D}" type="presParOf" srcId="{02ED1D9F-8754-470B-91B3-181C160A127B}" destId="{841C0CFC-3D92-4593-8348-F8BDDAB404D8}" srcOrd="0" destOrd="0" presId="urn:microsoft.com/office/officeart/2005/8/layout/list1"/>
    <dgm:cxn modelId="{B20BB43A-6737-459A-9281-EF1393D694BE}" type="presParOf" srcId="{02ED1D9F-8754-470B-91B3-181C160A127B}" destId="{70921880-AC74-49AB-99E6-CF634E7300CD}" srcOrd="1" destOrd="0" presId="urn:microsoft.com/office/officeart/2005/8/layout/list1"/>
    <dgm:cxn modelId="{7BC97527-8E36-4D81-A525-4FECE543D981}" type="presParOf" srcId="{2EC7C029-1CC3-4CB5-B910-D62DF2226C0F}" destId="{CE024790-170A-4A2B-A149-26F196DADEB7}" srcOrd="1" destOrd="0" presId="urn:microsoft.com/office/officeart/2005/8/layout/list1"/>
    <dgm:cxn modelId="{143A6A6E-B100-4042-AC6F-9C5DC0F42ADB}" type="presParOf" srcId="{2EC7C029-1CC3-4CB5-B910-D62DF2226C0F}" destId="{68A9515B-9737-4887-8551-FF1791156AE1}" srcOrd="2" destOrd="0" presId="urn:microsoft.com/office/officeart/2005/8/layout/list1"/>
    <dgm:cxn modelId="{19DC9119-13A1-4913-9F43-CCE599BF12D1}" type="presParOf" srcId="{2EC7C029-1CC3-4CB5-B910-D62DF2226C0F}" destId="{0094E6F8-2A63-4F02-80C0-348AB3AEE42E}" srcOrd="3" destOrd="0" presId="urn:microsoft.com/office/officeart/2005/8/layout/list1"/>
    <dgm:cxn modelId="{5799A073-289F-4CC5-B595-C442C1D49FD9}" type="presParOf" srcId="{2EC7C029-1CC3-4CB5-B910-D62DF2226C0F}" destId="{672487A1-3CB8-4653-AAE1-EF71905E9A45}" srcOrd="4" destOrd="0" presId="urn:microsoft.com/office/officeart/2005/8/layout/list1"/>
    <dgm:cxn modelId="{61569DA9-BB68-4DBB-A2E4-AF19F5AE6693}" type="presParOf" srcId="{672487A1-3CB8-4653-AAE1-EF71905E9A45}" destId="{7D2ECF78-47B5-4603-84D5-283E52A975E1}" srcOrd="0" destOrd="0" presId="urn:microsoft.com/office/officeart/2005/8/layout/list1"/>
    <dgm:cxn modelId="{B4B0145E-0EED-41B8-AF08-491C4B4CE908}" type="presParOf" srcId="{672487A1-3CB8-4653-AAE1-EF71905E9A45}" destId="{7FCEFD72-479E-4C64-B570-3C7B3AD07CC1}" srcOrd="1" destOrd="0" presId="urn:microsoft.com/office/officeart/2005/8/layout/list1"/>
    <dgm:cxn modelId="{EB4814F5-6997-4B2B-9BF8-F7254F8E699D}" type="presParOf" srcId="{2EC7C029-1CC3-4CB5-B910-D62DF2226C0F}" destId="{92D21636-F8DA-4BCD-8642-6E026539F3EF}" srcOrd="5" destOrd="0" presId="urn:microsoft.com/office/officeart/2005/8/layout/list1"/>
    <dgm:cxn modelId="{CB4DF45B-E9FC-4184-B0A1-8DE198D4A30B}" type="presParOf" srcId="{2EC7C029-1CC3-4CB5-B910-D62DF2226C0F}" destId="{CF2A2BC7-3702-4F6F-8CB7-BE539D55DC74}" srcOrd="6" destOrd="0" presId="urn:microsoft.com/office/officeart/2005/8/layout/list1"/>
    <dgm:cxn modelId="{55604A27-B600-4CCE-BB0A-64BA03773337}" type="presParOf" srcId="{2EC7C029-1CC3-4CB5-B910-D62DF2226C0F}" destId="{D6457607-AD42-443D-ACE8-C08E8F93AD63}" srcOrd="7" destOrd="0" presId="urn:microsoft.com/office/officeart/2005/8/layout/list1"/>
    <dgm:cxn modelId="{9E4948FB-655F-4FC1-A199-3DF566C95678}" type="presParOf" srcId="{2EC7C029-1CC3-4CB5-B910-D62DF2226C0F}" destId="{F241E868-780A-4F8C-AB88-5757BFC9F274}" srcOrd="8" destOrd="0" presId="urn:microsoft.com/office/officeart/2005/8/layout/list1"/>
    <dgm:cxn modelId="{4042E490-0AB7-4FE2-AA74-2A935C321770}" type="presParOf" srcId="{F241E868-780A-4F8C-AB88-5757BFC9F274}" destId="{2A1F955E-0989-42FC-9868-B4829CD4534A}" srcOrd="0" destOrd="0" presId="urn:microsoft.com/office/officeart/2005/8/layout/list1"/>
    <dgm:cxn modelId="{58933F9F-971E-41BD-8DE1-5B7216426797}" type="presParOf" srcId="{F241E868-780A-4F8C-AB88-5757BFC9F274}" destId="{73D10D24-D0F4-4B99-B032-05C384DC6F1D}" srcOrd="1" destOrd="0" presId="urn:microsoft.com/office/officeart/2005/8/layout/list1"/>
    <dgm:cxn modelId="{93378B33-4FAA-4250-9237-4F585E106394}" type="presParOf" srcId="{2EC7C029-1CC3-4CB5-B910-D62DF2226C0F}" destId="{B6E381AE-81ED-4E1E-88E9-623EDEEC4F29}" srcOrd="9" destOrd="0" presId="urn:microsoft.com/office/officeart/2005/8/layout/list1"/>
    <dgm:cxn modelId="{FF125DDC-1873-4FDB-9A4A-E67F03DFC324}" type="presParOf" srcId="{2EC7C029-1CC3-4CB5-B910-D62DF2226C0F}" destId="{1F9223B6-ED38-4715-9C94-E5FB8C22523C}" srcOrd="10" destOrd="0" presId="urn:microsoft.com/office/officeart/2005/8/layout/list1"/>
    <dgm:cxn modelId="{68A4DFEF-BD2C-457F-A164-7B350B2202A4}" type="presParOf" srcId="{2EC7C029-1CC3-4CB5-B910-D62DF2226C0F}" destId="{2978B4EF-EAB4-4E2A-BB82-F46452055C3B}" srcOrd="11" destOrd="0" presId="urn:microsoft.com/office/officeart/2005/8/layout/list1"/>
    <dgm:cxn modelId="{CE9A1765-C660-4311-9382-EAD7260F5C65}" type="presParOf" srcId="{2EC7C029-1CC3-4CB5-B910-D62DF2226C0F}" destId="{6DA47E78-4A05-4F76-B896-913074FCABDA}" srcOrd="12" destOrd="0" presId="urn:microsoft.com/office/officeart/2005/8/layout/list1"/>
    <dgm:cxn modelId="{13EC074C-99C0-4C70-932B-555EC36B1481}" type="presParOf" srcId="{6DA47E78-4A05-4F76-B896-913074FCABDA}" destId="{EF6CB90E-69B7-4776-B981-7E67993FF9DE}" srcOrd="0" destOrd="0" presId="urn:microsoft.com/office/officeart/2005/8/layout/list1"/>
    <dgm:cxn modelId="{4E7C9597-780F-4EDF-BF3F-33B311D501CA}" type="presParOf" srcId="{6DA47E78-4A05-4F76-B896-913074FCABDA}" destId="{796D94BD-5475-4668-8B8D-6429FA0A306D}" srcOrd="1" destOrd="0" presId="urn:microsoft.com/office/officeart/2005/8/layout/list1"/>
    <dgm:cxn modelId="{90815F24-3AFC-4903-BDE3-FB8C0C5D42B1}" type="presParOf" srcId="{2EC7C029-1CC3-4CB5-B910-D62DF2226C0F}" destId="{5FB02894-76E0-4118-AF9B-EB76DC5253E5}" srcOrd="13" destOrd="0" presId="urn:microsoft.com/office/officeart/2005/8/layout/list1"/>
    <dgm:cxn modelId="{343BA62E-8D5E-4E6A-92C9-A3943E06EDD1}" type="presParOf" srcId="{2EC7C029-1CC3-4CB5-B910-D62DF2226C0F}" destId="{DEFE0044-5B43-4363-98CD-28F01F3673C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A5C851-3301-433D-96E4-274B3AC2B51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458A2E-E346-4358-99B1-8E44C87FC661}">
      <dgm:prSet custT="1"/>
      <dgm:spPr/>
      <dgm:t>
        <a:bodyPr/>
        <a:lstStyle/>
        <a:p>
          <a:pPr>
            <a:lnSpc>
              <a:spcPct val="100000"/>
            </a:lnSpc>
          </a:pPr>
          <a:r>
            <a:rPr lang="en-US" sz="2500" b="1" dirty="0">
              <a:solidFill>
                <a:schemeClr val="tx1"/>
              </a:solidFill>
            </a:rPr>
            <a:t>Module 7 </a:t>
          </a:r>
        </a:p>
        <a:p>
          <a:pPr>
            <a:lnSpc>
              <a:spcPct val="100000"/>
            </a:lnSpc>
          </a:pPr>
          <a:r>
            <a:rPr lang="en-US" sz="2000" b="0" dirty="0">
              <a:solidFill>
                <a:schemeClr val="tx1"/>
              </a:solidFill>
            </a:rPr>
            <a:t>Mar 2</a:t>
          </a:r>
        </a:p>
      </dgm:t>
    </dgm:pt>
    <dgm:pt modelId="{8BBF3DB6-E498-4D31-95BD-97A608948707}" type="parTrans" cxnId="{DE0CA69A-9D89-46B2-A8B3-96D82CCD9781}">
      <dgm:prSet/>
      <dgm:spPr/>
      <dgm:t>
        <a:bodyPr/>
        <a:lstStyle/>
        <a:p>
          <a:endParaRPr lang="en-US"/>
        </a:p>
      </dgm:t>
    </dgm:pt>
    <dgm:pt modelId="{A145E99F-B594-45FD-8BFE-C41186C16EE3}" type="sibTrans" cxnId="{DE0CA69A-9D89-46B2-A8B3-96D82CCD9781}">
      <dgm:prSet/>
      <dgm:spPr/>
      <dgm:t>
        <a:bodyPr/>
        <a:lstStyle/>
        <a:p>
          <a:endParaRPr lang="en-US"/>
        </a:p>
      </dgm:t>
    </dgm:pt>
    <dgm:pt modelId="{B8C76404-3418-4643-AD9B-2753509DA47E}">
      <dgm:prSet/>
      <dgm:spPr/>
      <dgm:t>
        <a:bodyPr/>
        <a:lstStyle/>
        <a:p>
          <a:pPr>
            <a:lnSpc>
              <a:spcPct val="100000"/>
            </a:lnSpc>
          </a:pPr>
          <a:r>
            <a:rPr lang="en-US" b="0" dirty="0"/>
            <a:t>Reflective Educator Notebook Snapshot #2</a:t>
          </a:r>
        </a:p>
      </dgm:t>
    </dgm:pt>
    <dgm:pt modelId="{69012443-4711-4C89-9DCA-CB4BCA8C70EA}" type="parTrans" cxnId="{8E147F6D-F1A8-4487-9BA3-45FC55C249DB}">
      <dgm:prSet/>
      <dgm:spPr/>
      <dgm:t>
        <a:bodyPr/>
        <a:lstStyle/>
        <a:p>
          <a:endParaRPr lang="en-US"/>
        </a:p>
      </dgm:t>
    </dgm:pt>
    <dgm:pt modelId="{54DCC05C-898A-4DB1-A619-4186764C4E74}" type="sibTrans" cxnId="{8E147F6D-F1A8-4487-9BA3-45FC55C249DB}">
      <dgm:prSet/>
      <dgm:spPr/>
      <dgm:t>
        <a:bodyPr/>
        <a:lstStyle/>
        <a:p>
          <a:endParaRPr lang="en-US"/>
        </a:p>
      </dgm:t>
    </dgm:pt>
    <dgm:pt modelId="{DB137975-194F-48FF-8770-BF7C4CFC6C93}">
      <dgm:prSet/>
      <dgm:spPr/>
      <dgm:t>
        <a:bodyPr/>
        <a:lstStyle/>
        <a:p>
          <a:pPr>
            <a:lnSpc>
              <a:spcPct val="100000"/>
            </a:lnSpc>
          </a:pPr>
          <a:r>
            <a:rPr lang="en-US" b="1" baseline="0" dirty="0">
              <a:solidFill>
                <a:schemeClr val="tx1"/>
              </a:solidFill>
            </a:rPr>
            <a:t>Spring Break</a:t>
          </a:r>
          <a:endParaRPr lang="en-US" b="1" dirty="0">
            <a:solidFill>
              <a:schemeClr val="tx1"/>
            </a:solidFill>
          </a:endParaRPr>
        </a:p>
      </dgm:t>
    </dgm:pt>
    <dgm:pt modelId="{4DDDF70B-6237-4D17-BCEC-A38324562E8A}" type="sibTrans" cxnId="{4F0341F7-C80A-41ED-910E-67A516B3DEDC}">
      <dgm:prSet/>
      <dgm:spPr/>
      <dgm:t>
        <a:bodyPr/>
        <a:lstStyle/>
        <a:p>
          <a:endParaRPr lang="en-US"/>
        </a:p>
      </dgm:t>
    </dgm:pt>
    <dgm:pt modelId="{2DF778DD-1806-46EB-B4BC-636BA958F6FC}" type="parTrans" cxnId="{4F0341F7-C80A-41ED-910E-67A516B3DEDC}">
      <dgm:prSet/>
      <dgm:spPr/>
      <dgm:t>
        <a:bodyPr/>
        <a:lstStyle/>
        <a:p>
          <a:endParaRPr lang="en-US"/>
        </a:p>
      </dgm:t>
    </dgm:pt>
    <dgm:pt modelId="{135702A7-8542-403B-AD0D-70209898C782}">
      <dgm:prSet/>
      <dgm:spPr/>
      <dgm:t>
        <a:bodyPr/>
        <a:lstStyle/>
        <a:p>
          <a:pPr>
            <a:lnSpc>
              <a:spcPct val="100000"/>
            </a:lnSpc>
          </a:pPr>
          <a:r>
            <a:rPr lang="en-US" b="0" dirty="0">
              <a:solidFill>
                <a:schemeClr val="tx1"/>
              </a:solidFill>
            </a:rPr>
            <a:t>No Class</a:t>
          </a:r>
        </a:p>
      </dgm:t>
    </dgm:pt>
    <dgm:pt modelId="{33ED5A52-E15B-4887-A0E1-5FB34813C098}" type="parTrans" cxnId="{208B3FB7-3477-4756-B0BA-C9C15851EF63}">
      <dgm:prSet/>
      <dgm:spPr/>
      <dgm:t>
        <a:bodyPr/>
        <a:lstStyle/>
        <a:p>
          <a:endParaRPr lang="en-US"/>
        </a:p>
      </dgm:t>
    </dgm:pt>
    <dgm:pt modelId="{1DBBBA55-224A-4981-A056-7202A7B16249}" type="sibTrans" cxnId="{208B3FB7-3477-4756-B0BA-C9C15851EF63}">
      <dgm:prSet/>
      <dgm:spPr/>
      <dgm:t>
        <a:bodyPr/>
        <a:lstStyle/>
        <a:p>
          <a:endParaRPr lang="en-US"/>
        </a:p>
      </dgm:t>
    </dgm:pt>
    <dgm:pt modelId="{9205571D-C6F5-4383-9521-06F4A58459B1}">
      <dgm:prSet/>
      <dgm:spPr/>
      <dgm:t>
        <a:bodyPr/>
        <a:lstStyle/>
        <a:p>
          <a:r>
            <a:rPr lang="en-US" b="1" dirty="0">
              <a:solidFill>
                <a:schemeClr val="tx1"/>
              </a:solidFill>
            </a:rPr>
            <a:t>Mar 9</a:t>
          </a:r>
        </a:p>
      </dgm:t>
    </dgm:pt>
    <dgm:pt modelId="{42CAA218-E1F6-4CCE-B430-DDB5D5489196}" type="parTrans" cxnId="{7907DA89-238D-406E-849B-A3B55BE6D4DE}">
      <dgm:prSet/>
      <dgm:spPr/>
      <dgm:t>
        <a:bodyPr/>
        <a:lstStyle/>
        <a:p>
          <a:endParaRPr lang="en-US"/>
        </a:p>
      </dgm:t>
    </dgm:pt>
    <dgm:pt modelId="{3BCFA4A9-EEF9-43BC-B110-DC2E8DABEB9D}" type="sibTrans" cxnId="{7907DA89-238D-406E-849B-A3B55BE6D4DE}">
      <dgm:prSet/>
      <dgm:spPr/>
      <dgm:t>
        <a:bodyPr/>
        <a:lstStyle/>
        <a:p>
          <a:endParaRPr lang="en-US"/>
        </a:p>
      </dgm:t>
    </dgm:pt>
    <dgm:pt modelId="{E9F77DFC-BF43-44E4-B942-DD80CF20C5E0}">
      <dgm:prSet/>
      <dgm:spPr/>
      <dgm:t>
        <a:bodyPr/>
        <a:lstStyle/>
        <a:p>
          <a:r>
            <a:rPr lang="en-US" b="1" dirty="0"/>
            <a:t>Mar 6</a:t>
          </a:r>
        </a:p>
      </dgm:t>
    </dgm:pt>
    <dgm:pt modelId="{566AC837-DCFC-4453-B277-850992033F23}" type="parTrans" cxnId="{59338F41-E7AA-4358-92C8-1252FF9EC0BE}">
      <dgm:prSet/>
      <dgm:spPr/>
      <dgm:t>
        <a:bodyPr/>
        <a:lstStyle/>
        <a:p>
          <a:endParaRPr lang="en-US"/>
        </a:p>
      </dgm:t>
    </dgm:pt>
    <dgm:pt modelId="{836FF307-11F3-4F61-82D9-C856ACB70FB0}" type="sibTrans" cxnId="{59338F41-E7AA-4358-92C8-1252FF9EC0BE}">
      <dgm:prSet/>
      <dgm:spPr/>
      <dgm:t>
        <a:bodyPr/>
        <a:lstStyle/>
        <a:p>
          <a:endParaRPr lang="en-US"/>
        </a:p>
      </dgm:t>
    </dgm:pt>
    <dgm:pt modelId="{E722B540-A2EB-4A5F-8BB6-3BF17F392F6A}">
      <dgm:prSet custT="1"/>
      <dgm:spPr/>
      <dgm:t>
        <a:bodyPr/>
        <a:lstStyle/>
        <a:p>
          <a:pPr>
            <a:lnSpc>
              <a:spcPct val="100000"/>
            </a:lnSpc>
          </a:pPr>
          <a:r>
            <a:rPr lang="en-US" sz="2500" b="1" dirty="0">
              <a:solidFill>
                <a:srgbClr val="FFFFFF"/>
              </a:solidFill>
            </a:rPr>
            <a:t>Module 8 </a:t>
          </a:r>
        </a:p>
        <a:p>
          <a:pPr>
            <a:lnSpc>
              <a:spcPct val="100000"/>
            </a:lnSpc>
          </a:pPr>
          <a:r>
            <a:rPr lang="en-US" sz="2000" b="0" dirty="0">
              <a:solidFill>
                <a:schemeClr val="tx1"/>
              </a:solidFill>
            </a:rPr>
            <a:t>Mar 16 – No Class</a:t>
          </a:r>
        </a:p>
      </dgm:t>
    </dgm:pt>
    <dgm:pt modelId="{B9459E53-AAE5-4EE3-A37A-26FAAB6E1A18}" type="parTrans" cxnId="{A7B0ACED-CF1F-4F01-9FB4-A27EB39F55A4}">
      <dgm:prSet/>
      <dgm:spPr/>
      <dgm:t>
        <a:bodyPr/>
        <a:lstStyle/>
        <a:p>
          <a:endParaRPr lang="en-US"/>
        </a:p>
      </dgm:t>
    </dgm:pt>
    <dgm:pt modelId="{55914B5C-DA19-49B6-A2EB-805B122FF735}" type="sibTrans" cxnId="{A7B0ACED-CF1F-4F01-9FB4-A27EB39F55A4}">
      <dgm:prSet/>
      <dgm:spPr/>
      <dgm:t>
        <a:bodyPr/>
        <a:lstStyle/>
        <a:p>
          <a:endParaRPr lang="en-US"/>
        </a:p>
      </dgm:t>
    </dgm:pt>
    <dgm:pt modelId="{B73D6E7A-B6D5-4814-8646-9F72C192B5A2}">
      <dgm:prSet/>
      <dgm:spPr/>
      <dgm:t>
        <a:bodyPr/>
        <a:lstStyle/>
        <a:p>
          <a:pPr>
            <a:lnSpc>
              <a:spcPct val="100000"/>
            </a:lnSpc>
          </a:pPr>
          <a:r>
            <a:rPr lang="en-US" b="0" dirty="0"/>
            <a:t>Structured Written Reflection #2</a:t>
          </a:r>
          <a:endParaRPr lang="en-US" b="1" dirty="0"/>
        </a:p>
      </dgm:t>
    </dgm:pt>
    <dgm:pt modelId="{512EAD56-4D16-4BFE-8C26-50A14CC8104C}" type="parTrans" cxnId="{9D061A80-9758-416A-B5F9-A9E89F976826}">
      <dgm:prSet/>
      <dgm:spPr/>
      <dgm:t>
        <a:bodyPr/>
        <a:lstStyle/>
        <a:p>
          <a:endParaRPr lang="en-US"/>
        </a:p>
      </dgm:t>
    </dgm:pt>
    <dgm:pt modelId="{3DA026A8-F940-4EFA-85DF-169C2539769A}" type="sibTrans" cxnId="{9D061A80-9758-416A-B5F9-A9E89F976826}">
      <dgm:prSet/>
      <dgm:spPr/>
      <dgm:t>
        <a:bodyPr/>
        <a:lstStyle/>
        <a:p>
          <a:endParaRPr lang="en-US"/>
        </a:p>
      </dgm:t>
    </dgm:pt>
    <dgm:pt modelId="{CD58585B-E38B-4710-AC06-1D08C47B0EDA}">
      <dgm:prSet/>
      <dgm:spPr/>
      <dgm:t>
        <a:bodyPr/>
        <a:lstStyle/>
        <a:p>
          <a:r>
            <a:rPr lang="en-US" b="1" dirty="0"/>
            <a:t>Mar 20</a:t>
          </a:r>
        </a:p>
      </dgm:t>
    </dgm:pt>
    <dgm:pt modelId="{5BADEA6D-A1AC-472E-B5A9-458E3718B877}" type="parTrans" cxnId="{EFD7A11E-D6BE-4BBC-86BD-CD08911DA1AF}">
      <dgm:prSet/>
      <dgm:spPr/>
      <dgm:t>
        <a:bodyPr/>
        <a:lstStyle/>
        <a:p>
          <a:endParaRPr lang="en-US"/>
        </a:p>
      </dgm:t>
    </dgm:pt>
    <dgm:pt modelId="{FE46259B-8BB3-4AA0-9793-768C23393B55}" type="sibTrans" cxnId="{EFD7A11E-D6BE-4BBC-86BD-CD08911DA1AF}">
      <dgm:prSet/>
      <dgm:spPr/>
      <dgm:t>
        <a:bodyPr/>
        <a:lstStyle/>
        <a:p>
          <a:endParaRPr lang="en-US"/>
        </a:p>
      </dgm:t>
    </dgm:pt>
    <dgm:pt modelId="{7CE2A597-1CDF-4F7D-9C77-13B9E67E2E8D}" type="pres">
      <dgm:prSet presAssocID="{77A5C851-3301-433D-96E4-274B3AC2B516}" presName="root" presStyleCnt="0">
        <dgm:presLayoutVars>
          <dgm:dir/>
          <dgm:resizeHandles val="exact"/>
        </dgm:presLayoutVars>
      </dgm:prSet>
      <dgm:spPr/>
    </dgm:pt>
    <dgm:pt modelId="{CCDAB6A9-66FB-46E4-ACA8-C960612E62B1}" type="pres">
      <dgm:prSet presAssocID="{DC458A2E-E346-4358-99B1-8E44C87FC661}" presName="compNode" presStyleCnt="0"/>
      <dgm:spPr/>
    </dgm:pt>
    <dgm:pt modelId="{42AFF230-88DF-4C02-9DFD-E512DD9FEC0C}" type="pres">
      <dgm:prSet presAssocID="{DC458A2E-E346-4358-99B1-8E44C87FC661}" presName="bgRect" presStyleLbl="bgShp" presStyleIdx="0" presStyleCnt="3"/>
      <dgm:spPr/>
    </dgm:pt>
    <dgm:pt modelId="{70A645D3-500F-4C40-8ECB-0299CDD7EFCB}" type="pres">
      <dgm:prSet presAssocID="{DC458A2E-E346-4358-99B1-8E44C87FC661}" presName="iconRect" presStyleLbl="node1" presStyleIdx="0" presStyleCnt="3"/>
      <dgm:spPr>
        <a:blipFill rotWithShape="1">
          <a:blip xmlns:r="http://schemas.openxmlformats.org/officeDocument/2006/relationships" r:embed="rId1"/>
          <a:srcRect/>
          <a:stretch>
            <a:fillRect/>
          </a:stretch>
        </a:blipFill>
      </dgm:spPr>
    </dgm:pt>
    <dgm:pt modelId="{D2315D0E-7883-4BDF-8C0E-5CEA4C0CC810}" type="pres">
      <dgm:prSet presAssocID="{DC458A2E-E346-4358-99B1-8E44C87FC661}" presName="spaceRect" presStyleCnt="0"/>
      <dgm:spPr/>
    </dgm:pt>
    <dgm:pt modelId="{B5FB7BFD-92BD-4B87-87F7-D3BA57941123}" type="pres">
      <dgm:prSet presAssocID="{DC458A2E-E346-4358-99B1-8E44C87FC661}" presName="parTx" presStyleLbl="revTx" presStyleIdx="0" presStyleCnt="6">
        <dgm:presLayoutVars>
          <dgm:chMax val="0"/>
          <dgm:chPref val="0"/>
        </dgm:presLayoutVars>
      </dgm:prSet>
      <dgm:spPr/>
    </dgm:pt>
    <dgm:pt modelId="{D7403526-E79C-4151-8329-71C48F0D79B1}" type="pres">
      <dgm:prSet presAssocID="{DC458A2E-E346-4358-99B1-8E44C87FC661}" presName="desTx" presStyleLbl="revTx" presStyleIdx="1" presStyleCnt="6">
        <dgm:presLayoutVars/>
      </dgm:prSet>
      <dgm:spPr/>
    </dgm:pt>
    <dgm:pt modelId="{B3B0B0E0-1330-40B0-B3E7-F62D8E7393A6}" type="pres">
      <dgm:prSet presAssocID="{A145E99F-B594-45FD-8BFE-C41186C16EE3}" presName="sibTrans" presStyleCnt="0"/>
      <dgm:spPr/>
    </dgm:pt>
    <dgm:pt modelId="{9F07CBEA-B9CC-4D86-823C-02790AE1666E}" type="pres">
      <dgm:prSet presAssocID="{DB137975-194F-48FF-8770-BF7C4CFC6C93}" presName="compNode" presStyleCnt="0"/>
      <dgm:spPr/>
    </dgm:pt>
    <dgm:pt modelId="{5A540ACE-2400-48AD-B06D-0CB5D19571F6}" type="pres">
      <dgm:prSet presAssocID="{DB137975-194F-48FF-8770-BF7C4CFC6C93}" presName="bgRect" presStyleLbl="bgShp" presStyleIdx="1" presStyleCnt="3"/>
      <dgm:spPr/>
    </dgm:pt>
    <dgm:pt modelId="{5EFC8EFE-9B04-4752-842D-7BDF5F8702A6}" type="pres">
      <dgm:prSet presAssocID="{DB137975-194F-48FF-8770-BF7C4CFC6C93}"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ap with pin"/>
        </a:ext>
      </dgm:extLst>
    </dgm:pt>
    <dgm:pt modelId="{2B90B15C-5627-42A9-96DF-83A24E504EAB}" type="pres">
      <dgm:prSet presAssocID="{DB137975-194F-48FF-8770-BF7C4CFC6C93}" presName="spaceRect" presStyleCnt="0"/>
      <dgm:spPr/>
    </dgm:pt>
    <dgm:pt modelId="{CC1C666C-8381-4A2E-854B-18A859A10A87}" type="pres">
      <dgm:prSet presAssocID="{DB137975-194F-48FF-8770-BF7C4CFC6C93}" presName="parTx" presStyleLbl="revTx" presStyleIdx="2" presStyleCnt="6">
        <dgm:presLayoutVars>
          <dgm:chMax val="0"/>
          <dgm:chPref val="0"/>
        </dgm:presLayoutVars>
      </dgm:prSet>
      <dgm:spPr/>
    </dgm:pt>
    <dgm:pt modelId="{1BD07048-D6B0-4AE3-A0B1-4EEE4250E2AB}" type="pres">
      <dgm:prSet presAssocID="{DB137975-194F-48FF-8770-BF7C4CFC6C93}" presName="desTx" presStyleLbl="revTx" presStyleIdx="3" presStyleCnt="6">
        <dgm:presLayoutVars/>
      </dgm:prSet>
      <dgm:spPr/>
    </dgm:pt>
    <dgm:pt modelId="{373FCEFD-1651-466B-8010-7C2DA10773E3}" type="pres">
      <dgm:prSet presAssocID="{4DDDF70B-6237-4D17-BCEC-A38324562E8A}" presName="sibTrans" presStyleCnt="0"/>
      <dgm:spPr/>
    </dgm:pt>
    <dgm:pt modelId="{6E394F52-2114-4837-A62C-D5FB38D40DDA}" type="pres">
      <dgm:prSet presAssocID="{E722B540-A2EB-4A5F-8BB6-3BF17F392F6A}" presName="compNode" presStyleCnt="0"/>
      <dgm:spPr/>
    </dgm:pt>
    <dgm:pt modelId="{1C0933F3-C6FA-4FA0-A0B9-73D64AC8F2CD}" type="pres">
      <dgm:prSet presAssocID="{E722B540-A2EB-4A5F-8BB6-3BF17F392F6A}" presName="bgRect" presStyleLbl="bgShp" presStyleIdx="2" presStyleCnt="3"/>
      <dgm:spPr/>
    </dgm:pt>
    <dgm:pt modelId="{84BAAA9E-8B9B-4D0C-98FF-A700076FDC05}" type="pres">
      <dgm:prSet presAssocID="{E722B540-A2EB-4A5F-8BB6-3BF17F392F6A}" presName="iconRect" presStyleLbl="node1" presStyleIdx="2" presStyleCnt="3"/>
      <dgm:spPr/>
    </dgm:pt>
    <dgm:pt modelId="{389540A2-E57B-47D9-A9E4-6DC486E35931}" type="pres">
      <dgm:prSet presAssocID="{E722B540-A2EB-4A5F-8BB6-3BF17F392F6A}" presName="spaceRect" presStyleCnt="0"/>
      <dgm:spPr/>
    </dgm:pt>
    <dgm:pt modelId="{9670C097-7193-49A3-900B-E0B3D94BB3B8}" type="pres">
      <dgm:prSet presAssocID="{E722B540-A2EB-4A5F-8BB6-3BF17F392F6A}" presName="parTx" presStyleLbl="revTx" presStyleIdx="4" presStyleCnt="6">
        <dgm:presLayoutVars>
          <dgm:chMax val="0"/>
          <dgm:chPref val="0"/>
        </dgm:presLayoutVars>
      </dgm:prSet>
      <dgm:spPr/>
    </dgm:pt>
    <dgm:pt modelId="{22E19A6E-D184-4608-8803-725BC4EC7CFD}" type="pres">
      <dgm:prSet presAssocID="{E722B540-A2EB-4A5F-8BB6-3BF17F392F6A}" presName="desTx" presStyleLbl="revTx" presStyleIdx="5" presStyleCnt="6">
        <dgm:presLayoutVars/>
      </dgm:prSet>
      <dgm:spPr/>
    </dgm:pt>
  </dgm:ptLst>
  <dgm:cxnLst>
    <dgm:cxn modelId="{C6E4720C-55FD-429F-8F6A-9054A4C008DF}" type="presOf" srcId="{77A5C851-3301-433D-96E4-274B3AC2B516}" destId="{7CE2A597-1CDF-4F7D-9C77-13B9E67E2E8D}" srcOrd="0" destOrd="0" presId="urn:microsoft.com/office/officeart/2018/2/layout/IconVerticalSolidList"/>
    <dgm:cxn modelId="{37DAD60D-2DF5-4253-8A7A-1FA5078161D3}" type="presOf" srcId="{135702A7-8542-403B-AD0D-70209898C782}" destId="{1BD07048-D6B0-4AE3-A0B1-4EEE4250E2AB}" srcOrd="0" destOrd="0" presId="urn:microsoft.com/office/officeart/2018/2/layout/IconVerticalSolidList"/>
    <dgm:cxn modelId="{DF383819-D3D4-41EF-A6AE-3ED70494C291}" type="presOf" srcId="{DB137975-194F-48FF-8770-BF7C4CFC6C93}" destId="{CC1C666C-8381-4A2E-854B-18A859A10A87}" srcOrd="0" destOrd="0" presId="urn:microsoft.com/office/officeart/2018/2/layout/IconVerticalSolidList"/>
    <dgm:cxn modelId="{EFD7A11E-D6BE-4BBC-86BD-CD08911DA1AF}" srcId="{B73D6E7A-B6D5-4814-8646-9F72C192B5A2}" destId="{CD58585B-E38B-4710-AC06-1D08C47B0EDA}" srcOrd="0" destOrd="0" parTransId="{5BADEA6D-A1AC-472E-B5A9-458E3718B877}" sibTransId="{FE46259B-8BB3-4AA0-9793-768C23393B55}"/>
    <dgm:cxn modelId="{DC3D823F-3C55-46D4-B312-141A6CD5898F}" type="presOf" srcId="{B8C76404-3418-4643-AD9B-2753509DA47E}" destId="{D7403526-E79C-4151-8329-71C48F0D79B1}" srcOrd="0" destOrd="0" presId="urn:microsoft.com/office/officeart/2018/2/layout/IconVerticalSolidList"/>
    <dgm:cxn modelId="{59338F41-E7AA-4358-92C8-1252FF9EC0BE}" srcId="{B8C76404-3418-4643-AD9B-2753509DA47E}" destId="{E9F77DFC-BF43-44E4-B942-DD80CF20C5E0}" srcOrd="0" destOrd="0" parTransId="{566AC837-DCFC-4453-B277-850992033F23}" sibTransId="{836FF307-11F3-4F61-82D9-C856ACB70FB0}"/>
    <dgm:cxn modelId="{B1A45A62-3C00-4543-8175-EF6EB993D05A}" type="presOf" srcId="{E9F77DFC-BF43-44E4-B942-DD80CF20C5E0}" destId="{D7403526-E79C-4151-8329-71C48F0D79B1}" srcOrd="0" destOrd="1" presId="urn:microsoft.com/office/officeart/2018/2/layout/IconVerticalSolidList"/>
    <dgm:cxn modelId="{8E147F6D-F1A8-4487-9BA3-45FC55C249DB}" srcId="{DC458A2E-E346-4358-99B1-8E44C87FC661}" destId="{B8C76404-3418-4643-AD9B-2753509DA47E}" srcOrd="0" destOrd="0" parTransId="{69012443-4711-4C89-9DCA-CB4BCA8C70EA}" sibTransId="{54DCC05C-898A-4DB1-A619-4186764C4E74}"/>
    <dgm:cxn modelId="{9D061A80-9758-416A-B5F9-A9E89F976826}" srcId="{E722B540-A2EB-4A5F-8BB6-3BF17F392F6A}" destId="{B73D6E7A-B6D5-4814-8646-9F72C192B5A2}" srcOrd="0" destOrd="0" parTransId="{512EAD56-4D16-4BFE-8C26-50A14CC8104C}" sibTransId="{3DA026A8-F940-4EFA-85DF-169C2539769A}"/>
    <dgm:cxn modelId="{7907DA89-238D-406E-849B-A3B55BE6D4DE}" srcId="{135702A7-8542-403B-AD0D-70209898C782}" destId="{9205571D-C6F5-4383-9521-06F4A58459B1}" srcOrd="0" destOrd="0" parTransId="{42CAA218-E1F6-4CCE-B430-DDB5D5489196}" sibTransId="{3BCFA4A9-EEF9-43BC-B110-DC2E8DABEB9D}"/>
    <dgm:cxn modelId="{1B1E3F95-C74D-4772-9AAA-EDF24591F1CC}" type="presOf" srcId="{9205571D-C6F5-4383-9521-06F4A58459B1}" destId="{1BD07048-D6B0-4AE3-A0B1-4EEE4250E2AB}" srcOrd="0" destOrd="1" presId="urn:microsoft.com/office/officeart/2018/2/layout/IconVerticalSolidList"/>
    <dgm:cxn modelId="{14CCBF95-5AC7-4B0A-A08A-ACCDEF0B2706}" type="presOf" srcId="{E722B540-A2EB-4A5F-8BB6-3BF17F392F6A}" destId="{9670C097-7193-49A3-900B-E0B3D94BB3B8}" srcOrd="0" destOrd="0" presId="urn:microsoft.com/office/officeart/2018/2/layout/IconVerticalSolidList"/>
    <dgm:cxn modelId="{DE0CA69A-9D89-46B2-A8B3-96D82CCD9781}" srcId="{77A5C851-3301-433D-96E4-274B3AC2B516}" destId="{DC458A2E-E346-4358-99B1-8E44C87FC661}" srcOrd="0" destOrd="0" parTransId="{8BBF3DB6-E498-4D31-95BD-97A608948707}" sibTransId="{A145E99F-B594-45FD-8BFE-C41186C16EE3}"/>
    <dgm:cxn modelId="{CA2E729B-5D52-4296-A583-5D6C46153362}" type="presOf" srcId="{DC458A2E-E346-4358-99B1-8E44C87FC661}" destId="{B5FB7BFD-92BD-4B87-87F7-D3BA57941123}" srcOrd="0" destOrd="0" presId="urn:microsoft.com/office/officeart/2018/2/layout/IconVerticalSolidList"/>
    <dgm:cxn modelId="{4F2930A0-8DF3-4D8E-9D49-C9DB42D24B70}" type="presOf" srcId="{B73D6E7A-B6D5-4814-8646-9F72C192B5A2}" destId="{22E19A6E-D184-4608-8803-725BC4EC7CFD}" srcOrd="0" destOrd="0" presId="urn:microsoft.com/office/officeart/2018/2/layout/IconVerticalSolidList"/>
    <dgm:cxn modelId="{208B3FB7-3477-4756-B0BA-C9C15851EF63}" srcId="{DB137975-194F-48FF-8770-BF7C4CFC6C93}" destId="{135702A7-8542-403B-AD0D-70209898C782}" srcOrd="0" destOrd="0" parTransId="{33ED5A52-E15B-4887-A0E1-5FB34813C098}" sibTransId="{1DBBBA55-224A-4981-A056-7202A7B16249}"/>
    <dgm:cxn modelId="{06366FE3-5B90-4D9A-AFC8-A9774FD0FD77}" type="presOf" srcId="{CD58585B-E38B-4710-AC06-1D08C47B0EDA}" destId="{22E19A6E-D184-4608-8803-725BC4EC7CFD}" srcOrd="0" destOrd="1" presId="urn:microsoft.com/office/officeart/2018/2/layout/IconVerticalSolidList"/>
    <dgm:cxn modelId="{A7B0ACED-CF1F-4F01-9FB4-A27EB39F55A4}" srcId="{77A5C851-3301-433D-96E4-274B3AC2B516}" destId="{E722B540-A2EB-4A5F-8BB6-3BF17F392F6A}" srcOrd="2" destOrd="0" parTransId="{B9459E53-AAE5-4EE3-A37A-26FAAB6E1A18}" sibTransId="{55914B5C-DA19-49B6-A2EB-805B122FF735}"/>
    <dgm:cxn modelId="{4F0341F7-C80A-41ED-910E-67A516B3DEDC}" srcId="{77A5C851-3301-433D-96E4-274B3AC2B516}" destId="{DB137975-194F-48FF-8770-BF7C4CFC6C93}" srcOrd="1" destOrd="0" parTransId="{2DF778DD-1806-46EB-B4BC-636BA958F6FC}" sibTransId="{4DDDF70B-6237-4D17-BCEC-A38324562E8A}"/>
    <dgm:cxn modelId="{0CB808D7-7145-466F-9C0C-EBB426207A4D}" type="presParOf" srcId="{7CE2A597-1CDF-4F7D-9C77-13B9E67E2E8D}" destId="{CCDAB6A9-66FB-46E4-ACA8-C960612E62B1}" srcOrd="0" destOrd="0" presId="urn:microsoft.com/office/officeart/2018/2/layout/IconVerticalSolidList"/>
    <dgm:cxn modelId="{CC41AAF1-BBB7-4E7A-9944-05D29A65B0B9}" type="presParOf" srcId="{CCDAB6A9-66FB-46E4-ACA8-C960612E62B1}" destId="{42AFF230-88DF-4C02-9DFD-E512DD9FEC0C}" srcOrd="0" destOrd="0" presId="urn:microsoft.com/office/officeart/2018/2/layout/IconVerticalSolidList"/>
    <dgm:cxn modelId="{9F4CD114-C998-4C8B-BC95-86940CE55707}" type="presParOf" srcId="{CCDAB6A9-66FB-46E4-ACA8-C960612E62B1}" destId="{70A645D3-500F-4C40-8ECB-0299CDD7EFCB}" srcOrd="1" destOrd="0" presId="urn:microsoft.com/office/officeart/2018/2/layout/IconVerticalSolidList"/>
    <dgm:cxn modelId="{16920951-EE0C-4E5F-A3CA-6BB34083740B}" type="presParOf" srcId="{CCDAB6A9-66FB-46E4-ACA8-C960612E62B1}" destId="{D2315D0E-7883-4BDF-8C0E-5CEA4C0CC810}" srcOrd="2" destOrd="0" presId="urn:microsoft.com/office/officeart/2018/2/layout/IconVerticalSolidList"/>
    <dgm:cxn modelId="{B883F1C0-63C3-4BB3-99E8-C411B78DECE8}" type="presParOf" srcId="{CCDAB6A9-66FB-46E4-ACA8-C960612E62B1}" destId="{B5FB7BFD-92BD-4B87-87F7-D3BA57941123}" srcOrd="3" destOrd="0" presId="urn:microsoft.com/office/officeart/2018/2/layout/IconVerticalSolidList"/>
    <dgm:cxn modelId="{E2B3A853-50B0-4500-BC14-46212DAE6B13}" type="presParOf" srcId="{CCDAB6A9-66FB-46E4-ACA8-C960612E62B1}" destId="{D7403526-E79C-4151-8329-71C48F0D79B1}" srcOrd="4" destOrd="0" presId="urn:microsoft.com/office/officeart/2018/2/layout/IconVerticalSolidList"/>
    <dgm:cxn modelId="{CAD6051F-D5AC-4584-9221-75B101EE3425}" type="presParOf" srcId="{7CE2A597-1CDF-4F7D-9C77-13B9E67E2E8D}" destId="{B3B0B0E0-1330-40B0-B3E7-F62D8E7393A6}" srcOrd="1" destOrd="0" presId="urn:microsoft.com/office/officeart/2018/2/layout/IconVerticalSolidList"/>
    <dgm:cxn modelId="{6E087DDF-D90C-4D87-8CF1-63BD1F621EDF}" type="presParOf" srcId="{7CE2A597-1CDF-4F7D-9C77-13B9E67E2E8D}" destId="{9F07CBEA-B9CC-4D86-823C-02790AE1666E}" srcOrd="2" destOrd="0" presId="urn:microsoft.com/office/officeart/2018/2/layout/IconVerticalSolidList"/>
    <dgm:cxn modelId="{5567C006-6BC1-42E9-B111-AC10792D2660}" type="presParOf" srcId="{9F07CBEA-B9CC-4D86-823C-02790AE1666E}" destId="{5A540ACE-2400-48AD-B06D-0CB5D19571F6}" srcOrd="0" destOrd="0" presId="urn:microsoft.com/office/officeart/2018/2/layout/IconVerticalSolidList"/>
    <dgm:cxn modelId="{BEA65289-F4A2-4F9C-948E-DD467F8D6562}" type="presParOf" srcId="{9F07CBEA-B9CC-4D86-823C-02790AE1666E}" destId="{5EFC8EFE-9B04-4752-842D-7BDF5F8702A6}" srcOrd="1" destOrd="0" presId="urn:microsoft.com/office/officeart/2018/2/layout/IconVerticalSolidList"/>
    <dgm:cxn modelId="{DDE3B773-DD1A-4C18-A362-D20F72DD2D14}" type="presParOf" srcId="{9F07CBEA-B9CC-4D86-823C-02790AE1666E}" destId="{2B90B15C-5627-42A9-96DF-83A24E504EAB}" srcOrd="2" destOrd="0" presId="urn:microsoft.com/office/officeart/2018/2/layout/IconVerticalSolidList"/>
    <dgm:cxn modelId="{685B60CC-5CA1-406A-90F2-2C344A2839DA}" type="presParOf" srcId="{9F07CBEA-B9CC-4D86-823C-02790AE1666E}" destId="{CC1C666C-8381-4A2E-854B-18A859A10A87}" srcOrd="3" destOrd="0" presId="urn:microsoft.com/office/officeart/2018/2/layout/IconVerticalSolidList"/>
    <dgm:cxn modelId="{DFEED8B6-3093-439C-927B-F26FEE118A05}" type="presParOf" srcId="{9F07CBEA-B9CC-4D86-823C-02790AE1666E}" destId="{1BD07048-D6B0-4AE3-A0B1-4EEE4250E2AB}" srcOrd="4" destOrd="0" presId="urn:microsoft.com/office/officeart/2018/2/layout/IconVerticalSolidList"/>
    <dgm:cxn modelId="{6631A2FA-DD49-4BA6-B6E9-C0AF16D94252}" type="presParOf" srcId="{7CE2A597-1CDF-4F7D-9C77-13B9E67E2E8D}" destId="{373FCEFD-1651-466B-8010-7C2DA10773E3}" srcOrd="3" destOrd="0" presId="urn:microsoft.com/office/officeart/2018/2/layout/IconVerticalSolidList"/>
    <dgm:cxn modelId="{EE6F4DEA-9DE0-49C4-9982-5C94E67595F6}" type="presParOf" srcId="{7CE2A597-1CDF-4F7D-9C77-13B9E67E2E8D}" destId="{6E394F52-2114-4837-A62C-D5FB38D40DDA}" srcOrd="4" destOrd="0" presId="urn:microsoft.com/office/officeart/2018/2/layout/IconVerticalSolidList"/>
    <dgm:cxn modelId="{11658302-6CD4-4F78-8E3F-B94B3162023A}" type="presParOf" srcId="{6E394F52-2114-4837-A62C-D5FB38D40DDA}" destId="{1C0933F3-C6FA-4FA0-A0B9-73D64AC8F2CD}" srcOrd="0" destOrd="0" presId="urn:microsoft.com/office/officeart/2018/2/layout/IconVerticalSolidList"/>
    <dgm:cxn modelId="{5E02BD9C-CACD-4FC9-A0EB-6B9EA47A1EB7}" type="presParOf" srcId="{6E394F52-2114-4837-A62C-D5FB38D40DDA}" destId="{84BAAA9E-8B9B-4D0C-98FF-A700076FDC05}" srcOrd="1" destOrd="0" presId="urn:microsoft.com/office/officeart/2018/2/layout/IconVerticalSolidList"/>
    <dgm:cxn modelId="{DDFEDC05-2D2F-422C-BAF9-34AC050C850E}" type="presParOf" srcId="{6E394F52-2114-4837-A62C-D5FB38D40DDA}" destId="{389540A2-E57B-47D9-A9E4-6DC486E35931}" srcOrd="2" destOrd="0" presId="urn:microsoft.com/office/officeart/2018/2/layout/IconVerticalSolidList"/>
    <dgm:cxn modelId="{38C621FF-D221-4C80-A5DE-2595250A2D22}" type="presParOf" srcId="{6E394F52-2114-4837-A62C-D5FB38D40DDA}" destId="{9670C097-7193-49A3-900B-E0B3D94BB3B8}" srcOrd="3" destOrd="0" presId="urn:microsoft.com/office/officeart/2018/2/layout/IconVerticalSolidList"/>
    <dgm:cxn modelId="{7ED352E5-508D-4E9C-9BB6-DCBC71462280}" type="presParOf" srcId="{6E394F52-2114-4837-A62C-D5FB38D40DDA}" destId="{22E19A6E-D184-4608-8803-725BC4EC7CF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F06BE-7EC9-4B1F-AFF5-C7421C08A974}">
      <dsp:nvSpPr>
        <dsp:cNvPr id="0" name=""/>
        <dsp:cNvSpPr/>
      </dsp:nvSpPr>
      <dsp:spPr>
        <a:xfrm>
          <a:off x="-3530099" y="-589723"/>
          <a:ext cx="4576673" cy="4576673"/>
        </a:xfrm>
        <a:prstGeom prst="blockArc">
          <a:avLst>
            <a:gd name="adj1" fmla="val 18900000"/>
            <a:gd name="adj2" fmla="val 2700000"/>
            <a:gd name="adj3" fmla="val 472"/>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76B6D-E736-4134-97BB-AF7E078EC83D}">
      <dsp:nvSpPr>
        <dsp:cNvPr id="0" name=""/>
        <dsp:cNvSpPr/>
      </dsp:nvSpPr>
      <dsp:spPr>
        <a:xfrm>
          <a:off x="1016985" y="885025"/>
          <a:ext cx="5730643" cy="162717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48274" tIns="76200" rIns="76200" bIns="76200" numCol="1" spcCol="1270" anchor="t" anchorCtr="0">
          <a:noAutofit/>
        </a:bodyPr>
        <a:lstStyle/>
        <a:p>
          <a:pPr marL="0" lvl="0" indent="0" algn="l" defTabSz="1333500">
            <a:lnSpc>
              <a:spcPct val="90000"/>
            </a:lnSpc>
            <a:spcBef>
              <a:spcPct val="0"/>
            </a:spcBef>
            <a:spcAft>
              <a:spcPct val="35000"/>
            </a:spcAft>
            <a:buNone/>
          </a:pPr>
          <a:r>
            <a:rPr lang="en-US" sz="3000" b="1" kern="1200" dirty="0">
              <a:latin typeface="Congenial SemiBold" panose="02000503040000020004" pitchFamily="2" charset="0"/>
            </a:rPr>
            <a:t>Display Name Tents During Class</a:t>
          </a:r>
        </a:p>
        <a:p>
          <a:pPr marL="228600" lvl="1" indent="-228600" algn="l" defTabSz="1022350">
            <a:lnSpc>
              <a:spcPct val="90000"/>
            </a:lnSpc>
            <a:spcBef>
              <a:spcPct val="0"/>
            </a:spcBef>
            <a:spcAft>
              <a:spcPct val="15000"/>
            </a:spcAft>
            <a:buChar char="•"/>
          </a:pPr>
          <a:r>
            <a:rPr lang="en-US" sz="2300" b="1" kern="1200" dirty="0">
              <a:latin typeface="Congenial SemiBold" panose="02000503040000020004" pitchFamily="2" charset="0"/>
            </a:rPr>
            <a:t>Helps us get to know each other!</a:t>
          </a:r>
        </a:p>
      </dsp:txBody>
      <dsp:txXfrm>
        <a:off x="1016985" y="885025"/>
        <a:ext cx="5730643" cy="1627176"/>
      </dsp:txXfrm>
    </dsp:sp>
    <dsp:sp modelId="{C9697CBA-26BE-4BA3-9534-FC32CEDCBCF8}">
      <dsp:nvSpPr>
        <dsp:cNvPr id="0" name=""/>
        <dsp:cNvSpPr/>
      </dsp:nvSpPr>
      <dsp:spPr>
        <a:xfrm>
          <a:off x="0" y="681628"/>
          <a:ext cx="2033970" cy="2033970"/>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9515B-9737-4887-8551-FF1791156AE1}">
      <dsp:nvSpPr>
        <dsp:cNvPr id="0" name=""/>
        <dsp:cNvSpPr/>
      </dsp:nvSpPr>
      <dsp:spPr>
        <a:xfrm>
          <a:off x="0" y="496535"/>
          <a:ext cx="7082118" cy="655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921880-AC74-49AB-99E6-CF634E7300CD}">
      <dsp:nvSpPr>
        <dsp:cNvPr id="0" name=""/>
        <dsp:cNvSpPr/>
      </dsp:nvSpPr>
      <dsp:spPr>
        <a:xfrm>
          <a:off x="354105" y="112775"/>
          <a:ext cx="4957482" cy="767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155700">
            <a:lnSpc>
              <a:spcPct val="90000"/>
            </a:lnSpc>
            <a:spcBef>
              <a:spcPct val="0"/>
            </a:spcBef>
            <a:spcAft>
              <a:spcPct val="35000"/>
            </a:spcAft>
            <a:buNone/>
          </a:pPr>
          <a:r>
            <a:rPr lang="en-US" sz="2600" kern="1200" dirty="0"/>
            <a:t>Diverse Learning Needs </a:t>
          </a:r>
        </a:p>
      </dsp:txBody>
      <dsp:txXfrm>
        <a:off x="391572" y="150242"/>
        <a:ext cx="4882548" cy="692586"/>
      </dsp:txXfrm>
    </dsp:sp>
    <dsp:sp modelId="{CF2A2BC7-3702-4F6F-8CB7-BE539D55DC74}">
      <dsp:nvSpPr>
        <dsp:cNvPr id="0" name=""/>
        <dsp:cNvSpPr/>
      </dsp:nvSpPr>
      <dsp:spPr>
        <a:xfrm>
          <a:off x="0" y="1675895"/>
          <a:ext cx="7082118" cy="655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CEFD72-479E-4C64-B570-3C7B3AD07CC1}">
      <dsp:nvSpPr>
        <dsp:cNvPr id="0" name=""/>
        <dsp:cNvSpPr/>
      </dsp:nvSpPr>
      <dsp:spPr>
        <a:xfrm>
          <a:off x="354105" y="1292135"/>
          <a:ext cx="4957482" cy="767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155700">
            <a:lnSpc>
              <a:spcPct val="90000"/>
            </a:lnSpc>
            <a:spcBef>
              <a:spcPct val="0"/>
            </a:spcBef>
            <a:spcAft>
              <a:spcPct val="35000"/>
            </a:spcAft>
            <a:buNone/>
          </a:pPr>
          <a:r>
            <a:rPr lang="en-US" sz="2600" kern="1200" dirty="0"/>
            <a:t>Universal Design for Learning</a:t>
          </a:r>
        </a:p>
      </dsp:txBody>
      <dsp:txXfrm>
        <a:off x="391572" y="1329602"/>
        <a:ext cx="4882548" cy="692586"/>
      </dsp:txXfrm>
    </dsp:sp>
    <dsp:sp modelId="{1F9223B6-ED38-4715-9C94-E5FB8C22523C}">
      <dsp:nvSpPr>
        <dsp:cNvPr id="0" name=""/>
        <dsp:cNvSpPr/>
      </dsp:nvSpPr>
      <dsp:spPr>
        <a:xfrm>
          <a:off x="0" y="2855256"/>
          <a:ext cx="7082118" cy="655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D10D24-D0F4-4B99-B032-05C384DC6F1D}">
      <dsp:nvSpPr>
        <dsp:cNvPr id="0" name=""/>
        <dsp:cNvSpPr/>
      </dsp:nvSpPr>
      <dsp:spPr>
        <a:xfrm>
          <a:off x="354105" y="2471496"/>
          <a:ext cx="4957482" cy="767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155700">
            <a:lnSpc>
              <a:spcPct val="90000"/>
            </a:lnSpc>
            <a:spcBef>
              <a:spcPct val="0"/>
            </a:spcBef>
            <a:spcAft>
              <a:spcPct val="35000"/>
            </a:spcAft>
            <a:buNone/>
          </a:pPr>
          <a:r>
            <a:rPr lang="en-US" sz="2600" kern="1200" dirty="0"/>
            <a:t>UDL Bingo</a:t>
          </a:r>
        </a:p>
      </dsp:txBody>
      <dsp:txXfrm>
        <a:off x="391572" y="2508963"/>
        <a:ext cx="4882548" cy="692586"/>
      </dsp:txXfrm>
    </dsp:sp>
    <dsp:sp modelId="{DEFE0044-5B43-4363-98CD-28F01F3673C2}">
      <dsp:nvSpPr>
        <dsp:cNvPr id="0" name=""/>
        <dsp:cNvSpPr/>
      </dsp:nvSpPr>
      <dsp:spPr>
        <a:xfrm>
          <a:off x="0" y="4034616"/>
          <a:ext cx="7082118" cy="6552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6D94BD-5475-4668-8B8D-6429FA0A306D}">
      <dsp:nvSpPr>
        <dsp:cNvPr id="0" name=""/>
        <dsp:cNvSpPr/>
      </dsp:nvSpPr>
      <dsp:spPr>
        <a:xfrm>
          <a:off x="354105" y="3650856"/>
          <a:ext cx="4957482" cy="7675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381" tIns="0" rIns="187381" bIns="0" numCol="1" spcCol="1270" anchor="ctr" anchorCtr="0">
          <a:noAutofit/>
        </a:bodyPr>
        <a:lstStyle/>
        <a:p>
          <a:pPr marL="0" lvl="0" indent="0" algn="l" defTabSz="1155700">
            <a:lnSpc>
              <a:spcPct val="90000"/>
            </a:lnSpc>
            <a:spcBef>
              <a:spcPct val="0"/>
            </a:spcBef>
            <a:spcAft>
              <a:spcPct val="35000"/>
            </a:spcAft>
            <a:buNone/>
          </a:pPr>
          <a:r>
            <a:rPr lang="en-US" sz="2600" kern="1200" dirty="0"/>
            <a:t>Coming Up . . .</a:t>
          </a:r>
        </a:p>
      </dsp:txBody>
      <dsp:txXfrm>
        <a:off x="391572" y="3688323"/>
        <a:ext cx="4882548"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FF230-88DF-4C02-9DFD-E512DD9FEC0C}">
      <dsp:nvSpPr>
        <dsp:cNvPr id="0" name=""/>
        <dsp:cNvSpPr/>
      </dsp:nvSpPr>
      <dsp:spPr>
        <a:xfrm>
          <a:off x="0" y="660"/>
          <a:ext cx="6188689" cy="15451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A645D3-500F-4C40-8ECB-0299CDD7EFCB}">
      <dsp:nvSpPr>
        <dsp:cNvPr id="0" name=""/>
        <dsp:cNvSpPr/>
      </dsp:nvSpPr>
      <dsp:spPr>
        <a:xfrm>
          <a:off x="467407" y="348318"/>
          <a:ext cx="849830" cy="849830"/>
        </a:xfrm>
        <a:prstGeom prst="rect">
          <a:avLst/>
        </a:prstGeom>
        <a:blipFill rotWithShape="1">
          <a:blip xmlns:r="http://schemas.openxmlformats.org/officeDocument/2006/relationships" r:embed="rId1"/>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B7BFD-92BD-4B87-87F7-D3BA57941123}">
      <dsp:nvSpPr>
        <dsp:cNvPr id="0" name=""/>
        <dsp:cNvSpPr/>
      </dsp:nvSpPr>
      <dsp:spPr>
        <a:xfrm>
          <a:off x="1784645" y="660"/>
          <a:ext cx="2784910"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1111250">
            <a:lnSpc>
              <a:spcPct val="100000"/>
            </a:lnSpc>
            <a:spcBef>
              <a:spcPct val="0"/>
            </a:spcBef>
            <a:spcAft>
              <a:spcPct val="35000"/>
            </a:spcAft>
            <a:buNone/>
          </a:pPr>
          <a:r>
            <a:rPr lang="en-US" sz="2500" b="1" kern="1200" dirty="0">
              <a:solidFill>
                <a:schemeClr val="tx1"/>
              </a:solidFill>
            </a:rPr>
            <a:t>Module 7 </a:t>
          </a:r>
        </a:p>
        <a:p>
          <a:pPr marL="0" lvl="0" indent="0" algn="l" defTabSz="1111250">
            <a:lnSpc>
              <a:spcPct val="100000"/>
            </a:lnSpc>
            <a:spcBef>
              <a:spcPct val="0"/>
            </a:spcBef>
            <a:spcAft>
              <a:spcPct val="35000"/>
            </a:spcAft>
            <a:buNone/>
          </a:pPr>
          <a:r>
            <a:rPr lang="en-US" sz="2000" b="0" kern="1200" dirty="0">
              <a:solidFill>
                <a:schemeClr val="tx1"/>
              </a:solidFill>
            </a:rPr>
            <a:t>Mar 2</a:t>
          </a:r>
        </a:p>
      </dsp:txBody>
      <dsp:txXfrm>
        <a:off x="1784645" y="660"/>
        <a:ext cx="2784910" cy="1545147"/>
      </dsp:txXfrm>
    </dsp:sp>
    <dsp:sp modelId="{D7403526-E79C-4151-8329-71C48F0D79B1}">
      <dsp:nvSpPr>
        <dsp:cNvPr id="0" name=""/>
        <dsp:cNvSpPr/>
      </dsp:nvSpPr>
      <dsp:spPr>
        <a:xfrm>
          <a:off x="4569555" y="660"/>
          <a:ext cx="1619133"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666750">
            <a:lnSpc>
              <a:spcPct val="100000"/>
            </a:lnSpc>
            <a:spcBef>
              <a:spcPct val="0"/>
            </a:spcBef>
            <a:spcAft>
              <a:spcPct val="35000"/>
            </a:spcAft>
            <a:buNone/>
          </a:pPr>
          <a:r>
            <a:rPr lang="en-US" sz="1500" b="0" kern="1200" dirty="0"/>
            <a:t>Reflective Educator Notebook Snapshot #2</a:t>
          </a:r>
        </a:p>
        <a:p>
          <a:pPr marL="114300" lvl="1" indent="-114300" algn="l" defTabSz="666750">
            <a:lnSpc>
              <a:spcPct val="90000"/>
            </a:lnSpc>
            <a:spcBef>
              <a:spcPct val="0"/>
            </a:spcBef>
            <a:spcAft>
              <a:spcPct val="15000"/>
            </a:spcAft>
            <a:buChar char="•"/>
          </a:pPr>
          <a:r>
            <a:rPr lang="en-US" sz="1500" b="1" kern="1200" dirty="0"/>
            <a:t>Mar 6</a:t>
          </a:r>
        </a:p>
      </dsp:txBody>
      <dsp:txXfrm>
        <a:off x="4569555" y="660"/>
        <a:ext cx="1619133" cy="1545147"/>
      </dsp:txXfrm>
    </dsp:sp>
    <dsp:sp modelId="{5A540ACE-2400-48AD-B06D-0CB5D19571F6}">
      <dsp:nvSpPr>
        <dsp:cNvPr id="0" name=""/>
        <dsp:cNvSpPr/>
      </dsp:nvSpPr>
      <dsp:spPr>
        <a:xfrm>
          <a:off x="0" y="1932094"/>
          <a:ext cx="6188689" cy="15451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C8EFE-9B04-4752-842D-7BDF5F8702A6}">
      <dsp:nvSpPr>
        <dsp:cNvPr id="0" name=""/>
        <dsp:cNvSpPr/>
      </dsp:nvSpPr>
      <dsp:spPr>
        <a:xfrm>
          <a:off x="467407" y="2279752"/>
          <a:ext cx="849830" cy="849830"/>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666C-8381-4A2E-854B-18A859A10A87}">
      <dsp:nvSpPr>
        <dsp:cNvPr id="0" name=""/>
        <dsp:cNvSpPr/>
      </dsp:nvSpPr>
      <dsp:spPr>
        <a:xfrm>
          <a:off x="1784645" y="1932094"/>
          <a:ext cx="2784910"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solidFill>
                <a:schemeClr val="tx1"/>
              </a:solidFill>
            </a:rPr>
            <a:t>Spring Break</a:t>
          </a:r>
          <a:endParaRPr lang="en-US" sz="2500" b="1" kern="1200" dirty="0">
            <a:solidFill>
              <a:schemeClr val="tx1"/>
            </a:solidFill>
          </a:endParaRPr>
        </a:p>
      </dsp:txBody>
      <dsp:txXfrm>
        <a:off x="1784645" y="1932094"/>
        <a:ext cx="2784910" cy="1545147"/>
      </dsp:txXfrm>
    </dsp:sp>
    <dsp:sp modelId="{1BD07048-D6B0-4AE3-A0B1-4EEE4250E2AB}">
      <dsp:nvSpPr>
        <dsp:cNvPr id="0" name=""/>
        <dsp:cNvSpPr/>
      </dsp:nvSpPr>
      <dsp:spPr>
        <a:xfrm>
          <a:off x="4569555" y="1932094"/>
          <a:ext cx="1619133"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666750">
            <a:lnSpc>
              <a:spcPct val="100000"/>
            </a:lnSpc>
            <a:spcBef>
              <a:spcPct val="0"/>
            </a:spcBef>
            <a:spcAft>
              <a:spcPct val="35000"/>
            </a:spcAft>
            <a:buNone/>
          </a:pPr>
          <a:r>
            <a:rPr lang="en-US" sz="1500" b="0" kern="1200" dirty="0">
              <a:solidFill>
                <a:schemeClr val="tx1"/>
              </a:solidFill>
            </a:rPr>
            <a:t>No Class</a:t>
          </a:r>
        </a:p>
        <a:p>
          <a:pPr marL="114300" lvl="1" indent="-114300" algn="l" defTabSz="666750">
            <a:lnSpc>
              <a:spcPct val="90000"/>
            </a:lnSpc>
            <a:spcBef>
              <a:spcPct val="0"/>
            </a:spcBef>
            <a:spcAft>
              <a:spcPct val="15000"/>
            </a:spcAft>
            <a:buChar char="•"/>
          </a:pPr>
          <a:r>
            <a:rPr lang="en-US" sz="1500" b="1" kern="1200" dirty="0">
              <a:solidFill>
                <a:schemeClr val="tx1"/>
              </a:solidFill>
            </a:rPr>
            <a:t>Mar 9</a:t>
          </a:r>
        </a:p>
      </dsp:txBody>
      <dsp:txXfrm>
        <a:off x="4569555" y="1932094"/>
        <a:ext cx="1619133" cy="1545147"/>
      </dsp:txXfrm>
    </dsp:sp>
    <dsp:sp modelId="{1C0933F3-C6FA-4FA0-A0B9-73D64AC8F2CD}">
      <dsp:nvSpPr>
        <dsp:cNvPr id="0" name=""/>
        <dsp:cNvSpPr/>
      </dsp:nvSpPr>
      <dsp:spPr>
        <a:xfrm>
          <a:off x="0" y="3863528"/>
          <a:ext cx="6188689" cy="15451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AAA9E-8B9B-4D0C-98FF-A700076FDC05}">
      <dsp:nvSpPr>
        <dsp:cNvPr id="0" name=""/>
        <dsp:cNvSpPr/>
      </dsp:nvSpPr>
      <dsp:spPr>
        <a:xfrm>
          <a:off x="467407" y="4211186"/>
          <a:ext cx="849830" cy="84983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0C097-7193-49A3-900B-E0B3D94BB3B8}">
      <dsp:nvSpPr>
        <dsp:cNvPr id="0" name=""/>
        <dsp:cNvSpPr/>
      </dsp:nvSpPr>
      <dsp:spPr>
        <a:xfrm>
          <a:off x="1784645" y="3863528"/>
          <a:ext cx="2784910"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1111250">
            <a:lnSpc>
              <a:spcPct val="100000"/>
            </a:lnSpc>
            <a:spcBef>
              <a:spcPct val="0"/>
            </a:spcBef>
            <a:spcAft>
              <a:spcPct val="35000"/>
            </a:spcAft>
            <a:buNone/>
          </a:pPr>
          <a:r>
            <a:rPr lang="en-US" sz="2500" b="1" kern="1200" dirty="0">
              <a:solidFill>
                <a:srgbClr val="FFFFFF"/>
              </a:solidFill>
            </a:rPr>
            <a:t>Module 8 </a:t>
          </a:r>
        </a:p>
        <a:p>
          <a:pPr marL="0" lvl="0" indent="0" algn="l" defTabSz="1111250">
            <a:lnSpc>
              <a:spcPct val="100000"/>
            </a:lnSpc>
            <a:spcBef>
              <a:spcPct val="0"/>
            </a:spcBef>
            <a:spcAft>
              <a:spcPct val="35000"/>
            </a:spcAft>
            <a:buNone/>
          </a:pPr>
          <a:r>
            <a:rPr lang="en-US" sz="2000" b="0" kern="1200" dirty="0">
              <a:solidFill>
                <a:schemeClr val="tx1"/>
              </a:solidFill>
            </a:rPr>
            <a:t>Mar 16 – No Class</a:t>
          </a:r>
        </a:p>
      </dsp:txBody>
      <dsp:txXfrm>
        <a:off x="1784645" y="3863528"/>
        <a:ext cx="2784910" cy="1545147"/>
      </dsp:txXfrm>
    </dsp:sp>
    <dsp:sp modelId="{22E19A6E-D184-4608-8803-725BC4EC7CFD}">
      <dsp:nvSpPr>
        <dsp:cNvPr id="0" name=""/>
        <dsp:cNvSpPr/>
      </dsp:nvSpPr>
      <dsp:spPr>
        <a:xfrm>
          <a:off x="4569555" y="3863528"/>
          <a:ext cx="1619133" cy="1545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28" tIns="163528" rIns="163528" bIns="163528" numCol="1" spcCol="1270" anchor="ctr" anchorCtr="0">
          <a:noAutofit/>
        </a:bodyPr>
        <a:lstStyle/>
        <a:p>
          <a:pPr marL="0" lvl="0" indent="0" algn="l" defTabSz="666750">
            <a:lnSpc>
              <a:spcPct val="100000"/>
            </a:lnSpc>
            <a:spcBef>
              <a:spcPct val="0"/>
            </a:spcBef>
            <a:spcAft>
              <a:spcPct val="35000"/>
            </a:spcAft>
            <a:buNone/>
          </a:pPr>
          <a:r>
            <a:rPr lang="en-US" sz="1500" b="0" kern="1200" dirty="0"/>
            <a:t>Structured Written Reflection #2</a:t>
          </a:r>
          <a:endParaRPr lang="en-US" sz="1500" b="1" kern="1200" dirty="0"/>
        </a:p>
        <a:p>
          <a:pPr marL="114300" lvl="1" indent="-114300" algn="l" defTabSz="666750">
            <a:lnSpc>
              <a:spcPct val="90000"/>
            </a:lnSpc>
            <a:spcBef>
              <a:spcPct val="0"/>
            </a:spcBef>
            <a:spcAft>
              <a:spcPct val="15000"/>
            </a:spcAft>
            <a:buChar char="•"/>
          </a:pPr>
          <a:r>
            <a:rPr lang="en-US" sz="1500" b="1" kern="1200" dirty="0"/>
            <a:t>Mar 20</a:t>
          </a:r>
        </a:p>
      </dsp:txBody>
      <dsp:txXfrm>
        <a:off x="4569555" y="3863528"/>
        <a:ext cx="1619133" cy="154514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C3B854-9BC7-48DC-8A56-DBFDDE428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5DEFF2-EDF3-481B-9830-270AF04066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6DDD5F-6A15-4B62-9035-DFE3741A142F}" type="datetimeFigureOut">
              <a:rPr lang="en-US" smtClean="0"/>
              <a:t>3/2/2022</a:t>
            </a:fld>
            <a:endParaRPr lang="en-US" dirty="0"/>
          </a:p>
        </p:txBody>
      </p:sp>
      <p:sp>
        <p:nvSpPr>
          <p:cNvPr id="4" name="Footer Placeholder 3">
            <a:extLst>
              <a:ext uri="{FF2B5EF4-FFF2-40B4-BE49-F238E27FC236}">
                <a16:creationId xmlns:a16="http://schemas.microsoft.com/office/drawing/2014/main" id="{37B6AB74-8898-4E0C-A41C-CB0D0FACD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91E6D7-E003-4673-9F29-E23A31AE5E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145F8E-7BA9-4811-86CC-F36B279E432C}" type="slidenum">
              <a:rPr lang="en-US" smtClean="0"/>
              <a:t>‹#›</a:t>
            </a:fld>
            <a:endParaRPr lang="en-US" dirty="0"/>
          </a:p>
        </p:txBody>
      </p:sp>
    </p:spTree>
    <p:extLst>
      <p:ext uri="{BB962C8B-B14F-4D97-AF65-F5344CB8AC3E}">
        <p14:creationId xmlns:p14="http://schemas.microsoft.com/office/powerpoint/2010/main" val="3585109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2FC1-FACA-4EA1-9E3D-E317DEA47E18}" type="datetimeFigureOut">
              <a:rPr lang="en-US" smtClean="0"/>
              <a:t>3/2/2022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E9021-4777-4007-819B-E02D230442AE}" type="slidenum">
              <a:rPr lang="en-US" smtClean="0"/>
              <a:t>‹#›</a:t>
            </a:fld>
            <a:endParaRPr lang="en-US" dirty="0"/>
          </a:p>
        </p:txBody>
      </p:sp>
    </p:spTree>
    <p:extLst>
      <p:ext uri="{BB962C8B-B14F-4D97-AF65-F5344CB8AC3E}">
        <p14:creationId xmlns:p14="http://schemas.microsoft.com/office/powerpoint/2010/main" val="33087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46"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C43C7F-1E8F-C047-99DA-3FF9ACDC54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36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9775D2-86F1-4B44-8AE4-728F04104BBC}" type="slidenum">
              <a:rPr lang="en-US" smtClean="0"/>
              <a:t>2</a:t>
            </a:fld>
            <a:endParaRPr lang="en-US" dirty="0"/>
          </a:p>
        </p:txBody>
      </p:sp>
    </p:spTree>
    <p:extLst>
      <p:ext uri="{BB962C8B-B14F-4D97-AF65-F5344CB8AC3E}">
        <p14:creationId xmlns:p14="http://schemas.microsoft.com/office/powerpoint/2010/main" val="236678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0M03</a:t>
            </a:r>
          </a:p>
        </p:txBody>
      </p:sp>
      <p:sp>
        <p:nvSpPr>
          <p:cNvPr id="4" name="Slide Number Placeholder 3"/>
          <p:cNvSpPr>
            <a:spLocks noGrp="1"/>
          </p:cNvSpPr>
          <p:nvPr>
            <p:ph type="sldNum" sz="quarter" idx="5"/>
          </p:nvPr>
        </p:nvSpPr>
        <p:spPr/>
        <p:txBody>
          <a:bodyPr/>
          <a:lstStyle/>
          <a:p>
            <a:fld id="{4E0E9021-4777-4007-819B-E02D230442AE}" type="slidenum">
              <a:rPr lang="en-US" smtClean="0"/>
              <a:t>18</a:t>
            </a:fld>
            <a:endParaRPr lang="en-US" dirty="0"/>
          </a:p>
        </p:txBody>
      </p:sp>
    </p:spTree>
    <p:extLst>
      <p:ext uri="{BB962C8B-B14F-4D97-AF65-F5344CB8AC3E}">
        <p14:creationId xmlns:p14="http://schemas.microsoft.com/office/powerpoint/2010/main" val="223526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0E9021-4777-4007-819B-E02D230442AE}" type="slidenum">
              <a:rPr lang="en-US" smtClean="0"/>
              <a:t>19</a:t>
            </a:fld>
            <a:endParaRPr lang="en-US" dirty="0"/>
          </a:p>
        </p:txBody>
      </p:sp>
    </p:spTree>
    <p:extLst>
      <p:ext uri="{BB962C8B-B14F-4D97-AF65-F5344CB8AC3E}">
        <p14:creationId xmlns:p14="http://schemas.microsoft.com/office/powerpoint/2010/main" val="240480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6AB8-1A22-4B94-B531-20135A62A88D}"/>
              </a:ext>
            </a:extLst>
          </p:cNvPr>
          <p:cNvSpPr>
            <a:spLocks noGrp="1"/>
          </p:cNvSpPr>
          <p:nvPr>
            <p:ph type="title"/>
          </p:nvPr>
        </p:nvSpPr>
        <p:spPr>
          <a:xfrm>
            <a:off x="6480174" y="728662"/>
            <a:ext cx="5014913" cy="2776536"/>
          </a:xfrm>
        </p:spPr>
        <p:txBody>
          <a:bodyPr anchor="b">
            <a:normAutofit/>
          </a:bodyPr>
          <a:lstStyle>
            <a:lvl1pPr algn="ctr">
              <a:defRPr sz="5600"/>
            </a:lvl1p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17085CCA-A46A-45CC-AA3F-387D8311942D}"/>
              </a:ext>
            </a:extLst>
          </p:cNvPr>
          <p:cNvSpPr>
            <a:spLocks noGrp="1"/>
          </p:cNvSpPr>
          <p:nvPr>
            <p:ph type="pic" sz="quarter" idx="10"/>
          </p:nvPr>
        </p:nvSpPr>
        <p:spPr>
          <a:xfrm>
            <a:off x="1" y="0"/>
            <a:ext cx="5662934" cy="6858000"/>
          </a:xfrm>
          <a:custGeom>
            <a:avLst/>
            <a:gdLst>
              <a:gd name="connsiteX0" fmla="*/ 0 w 5662934"/>
              <a:gd name="connsiteY0" fmla="*/ 0 h 6858000"/>
              <a:gd name="connsiteX1" fmla="*/ 5064602 w 5662934"/>
              <a:gd name="connsiteY1" fmla="*/ 0 h 6858000"/>
              <a:gd name="connsiteX2" fmla="*/ 4889880 w 5662934"/>
              <a:gd name="connsiteY2" fmla="*/ 279455 h 6858000"/>
              <a:gd name="connsiteX3" fmla="*/ 4743094 w 5662934"/>
              <a:gd name="connsiteY3" fmla="*/ 566397 h 6858000"/>
              <a:gd name="connsiteX4" fmla="*/ 4685321 w 5662934"/>
              <a:gd name="connsiteY4" fmla="*/ 704608 h 6858000"/>
              <a:gd name="connsiteX5" fmla="*/ 4680898 w 5662934"/>
              <a:gd name="connsiteY5" fmla="*/ 692471 h 6858000"/>
              <a:gd name="connsiteX6" fmla="*/ 4558808 w 5662934"/>
              <a:gd name="connsiteY6" fmla="*/ 561315 h 6858000"/>
              <a:gd name="connsiteX7" fmla="*/ 4422430 w 5662934"/>
              <a:gd name="connsiteY7" fmla="*/ 545170 h 6858000"/>
              <a:gd name="connsiteX8" fmla="*/ 4343282 w 5662934"/>
              <a:gd name="connsiteY8" fmla="*/ 564133 h 6858000"/>
              <a:gd name="connsiteX9" fmla="*/ 4202646 w 5662934"/>
              <a:gd name="connsiteY9" fmla="*/ 646647 h 6858000"/>
              <a:gd name="connsiteX10" fmla="*/ 4197290 w 5662934"/>
              <a:gd name="connsiteY10" fmla="*/ 857157 h 6858000"/>
              <a:gd name="connsiteX11" fmla="*/ 4214948 w 5662934"/>
              <a:gd name="connsiteY11" fmla="*/ 901746 h 6858000"/>
              <a:gd name="connsiteX12" fmla="*/ 4230751 w 5662934"/>
              <a:gd name="connsiteY12" fmla="*/ 967701 h 6858000"/>
              <a:gd name="connsiteX13" fmla="*/ 4328522 w 5662934"/>
              <a:gd name="connsiteY13" fmla="*/ 1230219 h 6858000"/>
              <a:gd name="connsiteX14" fmla="*/ 3908598 w 5662934"/>
              <a:gd name="connsiteY14" fmla="*/ 1107653 h 6858000"/>
              <a:gd name="connsiteX15" fmla="*/ 3762188 w 5662934"/>
              <a:gd name="connsiteY15" fmla="*/ 1107860 h 6858000"/>
              <a:gd name="connsiteX16" fmla="*/ 3599087 w 5662934"/>
              <a:gd name="connsiteY16" fmla="*/ 1300369 h 6858000"/>
              <a:gd name="connsiteX17" fmla="*/ 3602456 w 5662934"/>
              <a:gd name="connsiteY17" fmla="*/ 1459969 h 6858000"/>
              <a:gd name="connsiteX18" fmla="*/ 3654124 w 5662934"/>
              <a:gd name="connsiteY18" fmla="*/ 1559177 h 6858000"/>
              <a:gd name="connsiteX19" fmla="*/ 3793114 w 5662934"/>
              <a:gd name="connsiteY19" fmla="*/ 1644439 h 6858000"/>
              <a:gd name="connsiteX20" fmla="*/ 4045810 w 5662934"/>
              <a:gd name="connsiteY20" fmla="*/ 1709432 h 6858000"/>
              <a:gd name="connsiteX21" fmla="*/ 4249451 w 5662934"/>
              <a:gd name="connsiteY21" fmla="*/ 1744332 h 6858000"/>
              <a:gd name="connsiteX22" fmla="*/ 4089510 w 5662934"/>
              <a:gd name="connsiteY22" fmla="*/ 1950033 h 6858000"/>
              <a:gd name="connsiteX23" fmla="*/ 3921602 w 5662934"/>
              <a:gd name="connsiteY23" fmla="*/ 2297127 h 6858000"/>
              <a:gd name="connsiteX24" fmla="*/ 3900443 w 5662934"/>
              <a:gd name="connsiteY24" fmla="*/ 2441680 h 6858000"/>
              <a:gd name="connsiteX25" fmla="*/ 3937614 w 5662934"/>
              <a:gd name="connsiteY25" fmla="*/ 2509491 h 6858000"/>
              <a:gd name="connsiteX26" fmla="*/ 3968463 w 5662934"/>
              <a:gd name="connsiteY26" fmla="*/ 2550919 h 6858000"/>
              <a:gd name="connsiteX27" fmla="*/ 4072895 w 5662934"/>
              <a:gd name="connsiteY27" fmla="*/ 2637486 h 6858000"/>
              <a:gd name="connsiteX28" fmla="*/ 4187906 w 5662934"/>
              <a:gd name="connsiteY28" fmla="*/ 2651776 h 6858000"/>
              <a:gd name="connsiteX29" fmla="*/ 4243956 w 5662934"/>
              <a:gd name="connsiteY29" fmla="*/ 2629194 h 6858000"/>
              <a:gd name="connsiteX30" fmla="*/ 4277165 w 5662934"/>
              <a:gd name="connsiteY30" fmla="*/ 2602787 h 6858000"/>
              <a:gd name="connsiteX31" fmla="*/ 4273379 w 5662934"/>
              <a:gd name="connsiteY31" fmla="*/ 2653248 h 6858000"/>
              <a:gd name="connsiteX32" fmla="*/ 4263593 w 5662934"/>
              <a:gd name="connsiteY32" fmla="*/ 3061922 h 6858000"/>
              <a:gd name="connsiteX33" fmla="*/ 4445372 w 5662934"/>
              <a:gd name="connsiteY33" fmla="*/ 4515619 h 6858000"/>
              <a:gd name="connsiteX34" fmla="*/ 4990710 w 5662934"/>
              <a:gd name="connsiteY34" fmla="*/ 5969316 h 6858000"/>
              <a:gd name="connsiteX35" fmla="*/ 5583977 w 5662934"/>
              <a:gd name="connsiteY35" fmla="*/ 6777438 h 6858000"/>
              <a:gd name="connsiteX36" fmla="*/ 5662934 w 5662934"/>
              <a:gd name="connsiteY36" fmla="*/ 6858000 h 6858000"/>
              <a:gd name="connsiteX37" fmla="*/ 0 w 5662934"/>
              <a:gd name="connsiteY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62934" h="6858000">
                <a:moveTo>
                  <a:pt x="0" y="0"/>
                </a:moveTo>
                <a:lnTo>
                  <a:pt x="5064602" y="0"/>
                </a:lnTo>
                <a:lnTo>
                  <a:pt x="4889880" y="279455"/>
                </a:lnTo>
                <a:cubicBezTo>
                  <a:pt x="4837690" y="372204"/>
                  <a:pt x="4788761" y="467851"/>
                  <a:pt x="4743094" y="566397"/>
                </a:cubicBezTo>
                <a:lnTo>
                  <a:pt x="4685321" y="704608"/>
                </a:lnTo>
                <a:lnTo>
                  <a:pt x="4680898" y="692471"/>
                </a:lnTo>
                <a:cubicBezTo>
                  <a:pt x="4651904" y="629675"/>
                  <a:pt x="4612879" y="583232"/>
                  <a:pt x="4558808" y="561315"/>
                </a:cubicBezTo>
                <a:cubicBezTo>
                  <a:pt x="4504738" y="539399"/>
                  <a:pt x="4462003" y="535689"/>
                  <a:pt x="4422430" y="545170"/>
                </a:cubicBezTo>
                <a:cubicBezTo>
                  <a:pt x="4369665" y="557812"/>
                  <a:pt x="4351458" y="569149"/>
                  <a:pt x="4343282" y="564133"/>
                </a:cubicBezTo>
                <a:cubicBezTo>
                  <a:pt x="4277326" y="579935"/>
                  <a:pt x="4235898" y="610784"/>
                  <a:pt x="4202646" y="646647"/>
                </a:cubicBezTo>
                <a:cubicBezTo>
                  <a:pt x="4177569" y="687526"/>
                  <a:pt x="4172005" y="751627"/>
                  <a:pt x="4197290" y="857157"/>
                </a:cubicBezTo>
                <a:cubicBezTo>
                  <a:pt x="4200451" y="870348"/>
                  <a:pt x="4211787" y="888554"/>
                  <a:pt x="4214948" y="901746"/>
                </a:cubicBezTo>
                <a:cubicBezTo>
                  <a:pt x="4226284" y="919952"/>
                  <a:pt x="4232606" y="946334"/>
                  <a:pt x="4230751" y="967701"/>
                </a:cubicBezTo>
                <a:cubicBezTo>
                  <a:pt x="4230751" y="967701"/>
                  <a:pt x="4230751" y="967701"/>
                  <a:pt x="4328522" y="1230219"/>
                </a:cubicBezTo>
                <a:cubicBezTo>
                  <a:pt x="4129896" y="1187143"/>
                  <a:pt x="4133057" y="1200334"/>
                  <a:pt x="3908598" y="1107653"/>
                </a:cubicBezTo>
                <a:cubicBezTo>
                  <a:pt x="3844496" y="1102088"/>
                  <a:pt x="3801762" y="1098379"/>
                  <a:pt x="3762188" y="1107860"/>
                </a:cubicBezTo>
                <a:cubicBezTo>
                  <a:pt x="3669850" y="1129983"/>
                  <a:pt x="3611521" y="1206726"/>
                  <a:pt x="3599087" y="1300369"/>
                </a:cubicBezTo>
                <a:cubicBezTo>
                  <a:pt x="3590362" y="1351279"/>
                  <a:pt x="3581638" y="1402189"/>
                  <a:pt x="3602456" y="1459969"/>
                </a:cubicBezTo>
                <a:cubicBezTo>
                  <a:pt x="3615099" y="1512734"/>
                  <a:pt x="3629596" y="1544131"/>
                  <a:pt x="3654124" y="1559177"/>
                </a:cubicBezTo>
                <a:cubicBezTo>
                  <a:pt x="3719531" y="1599300"/>
                  <a:pt x="3679957" y="1608782"/>
                  <a:pt x="3793114" y="1644439"/>
                </a:cubicBezTo>
                <a:cubicBezTo>
                  <a:pt x="3914447" y="1685111"/>
                  <a:pt x="4021283" y="1694386"/>
                  <a:pt x="4045810" y="1709432"/>
                </a:cubicBezTo>
                <a:cubicBezTo>
                  <a:pt x="4118088" y="1720012"/>
                  <a:pt x="4219908" y="1737462"/>
                  <a:pt x="4249451" y="1744332"/>
                </a:cubicBezTo>
                <a:cubicBezTo>
                  <a:pt x="4244436" y="1752508"/>
                  <a:pt x="4141518" y="1846908"/>
                  <a:pt x="4089510" y="1950033"/>
                </a:cubicBezTo>
                <a:cubicBezTo>
                  <a:pt x="3997380" y="2118564"/>
                  <a:pt x="3935342" y="2238041"/>
                  <a:pt x="3921602" y="2297127"/>
                </a:cubicBezTo>
                <a:cubicBezTo>
                  <a:pt x="3894671" y="2359373"/>
                  <a:pt x="3885946" y="2410283"/>
                  <a:pt x="3900443" y="2441680"/>
                </a:cubicBezTo>
                <a:cubicBezTo>
                  <a:pt x="3898589" y="2463048"/>
                  <a:pt x="3918101" y="2486269"/>
                  <a:pt x="3937614" y="2509491"/>
                </a:cubicBezTo>
                <a:cubicBezTo>
                  <a:pt x="3948950" y="2527698"/>
                  <a:pt x="3960287" y="2545904"/>
                  <a:pt x="3968463" y="2550919"/>
                </a:cubicBezTo>
                <a:cubicBezTo>
                  <a:pt x="3999312" y="2592348"/>
                  <a:pt x="4027000" y="2620585"/>
                  <a:pt x="4072895" y="2637486"/>
                </a:cubicBezTo>
                <a:cubicBezTo>
                  <a:pt x="4105598" y="2657547"/>
                  <a:pt x="4148333" y="2661257"/>
                  <a:pt x="4187906" y="2651776"/>
                </a:cubicBezTo>
                <a:cubicBezTo>
                  <a:pt x="4207693" y="2647036"/>
                  <a:pt x="4226377" y="2639508"/>
                  <a:pt x="4243956" y="2629194"/>
                </a:cubicBezTo>
                <a:lnTo>
                  <a:pt x="4277165" y="2602787"/>
                </a:lnTo>
                <a:lnTo>
                  <a:pt x="4273379" y="2653248"/>
                </a:lnTo>
                <a:cubicBezTo>
                  <a:pt x="4266855" y="2786574"/>
                  <a:pt x="4263593" y="2922799"/>
                  <a:pt x="4263593" y="3061922"/>
                </a:cubicBezTo>
                <a:cubicBezTo>
                  <a:pt x="4263593" y="3516203"/>
                  <a:pt x="4324186" y="3970483"/>
                  <a:pt x="4445372" y="4515619"/>
                </a:cubicBezTo>
                <a:cubicBezTo>
                  <a:pt x="4596855" y="5030470"/>
                  <a:pt x="4748338" y="5515036"/>
                  <a:pt x="4990710" y="5969316"/>
                </a:cubicBezTo>
                <a:cubicBezTo>
                  <a:pt x="5172489" y="6275955"/>
                  <a:pt x="5371310" y="6544265"/>
                  <a:pt x="5583977" y="6777438"/>
                </a:cubicBezTo>
                <a:lnTo>
                  <a:pt x="5662934" y="6858000"/>
                </a:lnTo>
                <a:lnTo>
                  <a:pt x="0" y="6858000"/>
                </a:lnTo>
                <a:close/>
              </a:path>
            </a:pathLst>
          </a:custGeom>
        </p:spPr>
        <p:txBody>
          <a:bodyPr wrap="square">
            <a:noAutofit/>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4D1C1373-B50B-4F1A-A1BB-0C35A28316A4}"/>
              </a:ext>
            </a:extLst>
          </p:cNvPr>
          <p:cNvSpPr>
            <a:spLocks noGrp="1"/>
          </p:cNvSpPr>
          <p:nvPr>
            <p:ph type="body" sz="quarter" idx="12"/>
          </p:nvPr>
        </p:nvSpPr>
        <p:spPr>
          <a:xfrm>
            <a:off x="6480175" y="3821113"/>
            <a:ext cx="5014913" cy="2308225"/>
          </a:xfrm>
        </p:spPr>
        <p:txBody>
          <a:bodyPr/>
          <a:lstStyle>
            <a:lvl1pPr algn="ctr">
              <a:buNone/>
              <a:defRPr lang="en-US" sz="2800" kern="1200" spc="20" baseline="0" dirty="0" smtClean="0">
                <a:solidFill>
                  <a:schemeClr val="tx1">
                    <a:alpha val="58000"/>
                  </a:schemeClr>
                </a:solidFill>
                <a:latin typeface="+mn-lt"/>
                <a:ea typeface="+mn-ea"/>
                <a:cs typeface="+mn-cs"/>
              </a:defRPr>
            </a:lvl1pPr>
            <a:lvl2pPr>
              <a:buNone/>
              <a:defRPr/>
            </a:lvl2pPr>
          </a:lstStyle>
          <a:p>
            <a:pPr lvl="0"/>
            <a:r>
              <a:rPr lang="en-US"/>
              <a:t>Click to edit Master text styles</a:t>
            </a:r>
          </a:p>
        </p:txBody>
      </p:sp>
      <p:sp>
        <p:nvSpPr>
          <p:cNvPr id="7" name="Freeform 10">
            <a:extLst>
              <a:ext uri="{FF2B5EF4-FFF2-40B4-BE49-F238E27FC236}">
                <a16:creationId xmlns:a16="http://schemas.microsoft.com/office/drawing/2014/main" id="{B24EB433-122A-4419-8A25-2FDB094C84AE}"/>
              </a:ext>
              <a:ext uri="{C183D7F6-B498-43B3-948B-1728B52AA6E4}">
                <adec:decorative xmlns:adec="http://schemas.microsoft.com/office/drawing/2017/decorative" val="1"/>
              </a:ext>
            </a:extLst>
          </p:cNvPr>
          <p:cNvSpPr>
            <a:spLocks/>
          </p:cNvSpPr>
          <p:nvPr userDrawn="1"/>
        </p:nvSpPr>
        <p:spPr bwMode="auto">
          <a:xfrm rot="7291575">
            <a:off x="3479502" y="491434"/>
            <a:ext cx="2397877" cy="2244442"/>
          </a:xfrm>
          <a:custGeom>
            <a:avLst/>
            <a:gdLst>
              <a:gd name="T0" fmla="*/ 43 w 250"/>
              <a:gd name="T1" fmla="*/ 167 h 234"/>
              <a:gd name="T2" fmla="*/ 70 w 250"/>
              <a:gd name="T3" fmla="*/ 133 h 234"/>
              <a:gd name="T4" fmla="*/ 48 w 250"/>
              <a:gd name="T5" fmla="*/ 134 h 234"/>
              <a:gd name="T6" fmla="*/ 19 w 250"/>
              <a:gd name="T7" fmla="*/ 130 h 234"/>
              <a:gd name="T8" fmla="*/ 6 w 250"/>
              <a:gd name="T9" fmla="*/ 123 h 234"/>
              <a:gd name="T10" fmla="*/ 1 w 250"/>
              <a:gd name="T11" fmla="*/ 103 h 234"/>
              <a:gd name="T12" fmla="*/ 11 w 250"/>
              <a:gd name="T13" fmla="*/ 81 h 234"/>
              <a:gd name="T14" fmla="*/ 23 w 250"/>
              <a:gd name="T15" fmla="*/ 76 h 234"/>
              <a:gd name="T16" fmla="*/ 81 w 250"/>
              <a:gd name="T17" fmla="*/ 78 h 234"/>
              <a:gd name="T18" fmla="*/ 65 w 250"/>
              <a:gd name="T19" fmla="*/ 49 h 234"/>
              <a:gd name="T20" fmla="*/ 57 w 250"/>
              <a:gd name="T21" fmla="*/ 27 h 234"/>
              <a:gd name="T22" fmla="*/ 67 w 250"/>
              <a:gd name="T23" fmla="*/ 12 h 234"/>
              <a:gd name="T24" fmla="*/ 85 w 250"/>
              <a:gd name="T25" fmla="*/ 1 h 234"/>
              <a:gd name="T26" fmla="*/ 101 w 250"/>
              <a:gd name="T27" fmla="*/ 8 h 234"/>
              <a:gd name="T28" fmla="*/ 107 w 250"/>
              <a:gd name="T29" fmla="*/ 15 h 234"/>
              <a:gd name="T30" fmla="*/ 120 w 250"/>
              <a:gd name="T31" fmla="*/ 37 h 234"/>
              <a:gd name="T32" fmla="*/ 131 w 250"/>
              <a:gd name="T33" fmla="*/ 60 h 234"/>
              <a:gd name="T34" fmla="*/ 164 w 250"/>
              <a:gd name="T35" fmla="*/ 25 h 234"/>
              <a:gd name="T36" fmla="*/ 187 w 250"/>
              <a:gd name="T37" fmla="*/ 11 h 234"/>
              <a:gd name="T38" fmla="*/ 205 w 250"/>
              <a:gd name="T39" fmla="*/ 19 h 234"/>
              <a:gd name="T40" fmla="*/ 214 w 250"/>
              <a:gd name="T41" fmla="*/ 34 h 234"/>
              <a:gd name="T42" fmla="*/ 203 w 250"/>
              <a:gd name="T43" fmla="*/ 57 h 234"/>
              <a:gd name="T44" fmla="*/ 166 w 250"/>
              <a:gd name="T45" fmla="*/ 100 h 234"/>
              <a:gd name="T46" fmla="*/ 217 w 250"/>
              <a:gd name="T47" fmla="*/ 98 h 234"/>
              <a:gd name="T48" fmla="*/ 244 w 250"/>
              <a:gd name="T49" fmla="*/ 104 h 234"/>
              <a:gd name="T50" fmla="*/ 249 w 250"/>
              <a:gd name="T51" fmla="*/ 115 h 234"/>
              <a:gd name="T52" fmla="*/ 247 w 250"/>
              <a:gd name="T53" fmla="*/ 129 h 234"/>
              <a:gd name="T54" fmla="*/ 245 w 250"/>
              <a:gd name="T55" fmla="*/ 134 h 234"/>
              <a:gd name="T56" fmla="*/ 241 w 250"/>
              <a:gd name="T57" fmla="*/ 141 h 234"/>
              <a:gd name="T58" fmla="*/ 227 w 250"/>
              <a:gd name="T59" fmla="*/ 147 h 234"/>
              <a:gd name="T60" fmla="*/ 187 w 250"/>
              <a:gd name="T61" fmla="*/ 151 h 234"/>
              <a:gd name="T62" fmla="*/ 160 w 250"/>
              <a:gd name="T63" fmla="*/ 148 h 234"/>
              <a:gd name="T64" fmla="*/ 168 w 250"/>
              <a:gd name="T65" fmla="*/ 168 h 234"/>
              <a:gd name="T66" fmla="*/ 176 w 250"/>
              <a:gd name="T67" fmla="*/ 194 h 234"/>
              <a:gd name="T68" fmla="*/ 176 w 250"/>
              <a:gd name="T69" fmla="*/ 211 h 234"/>
              <a:gd name="T70" fmla="*/ 170 w 250"/>
              <a:gd name="T71" fmla="*/ 221 h 234"/>
              <a:gd name="T72" fmla="*/ 156 w 250"/>
              <a:gd name="T73" fmla="*/ 230 h 234"/>
              <a:gd name="T74" fmla="*/ 130 w 250"/>
              <a:gd name="T75" fmla="*/ 226 h 234"/>
              <a:gd name="T76" fmla="*/ 122 w 250"/>
              <a:gd name="T77" fmla="*/ 213 h 234"/>
              <a:gd name="T78" fmla="*/ 110 w 250"/>
              <a:gd name="T79" fmla="*/ 169 h 234"/>
              <a:gd name="T80" fmla="*/ 92 w 250"/>
              <a:gd name="T81" fmla="*/ 192 h 234"/>
              <a:gd name="T82" fmla="*/ 87 w 250"/>
              <a:gd name="T83" fmla="*/ 197 h 234"/>
              <a:gd name="T84" fmla="*/ 84 w 250"/>
              <a:gd name="T85" fmla="*/ 201 h 234"/>
              <a:gd name="T86" fmla="*/ 65 w 250"/>
              <a:gd name="T87" fmla="*/ 212 h 234"/>
              <a:gd name="T88" fmla="*/ 50 w 250"/>
              <a:gd name="T89" fmla="*/ 204 h 234"/>
              <a:gd name="T90" fmla="*/ 44 w 250"/>
              <a:gd name="T91" fmla="*/ 198 h 234"/>
              <a:gd name="T92" fmla="*/ 38 w 250"/>
              <a:gd name="T93" fmla="*/ 185 h 234"/>
              <a:gd name="T94" fmla="*/ 43 w 250"/>
              <a:gd name="T95" fmla="*/ 16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0" h="234">
                <a:moveTo>
                  <a:pt x="43" y="167"/>
                </a:moveTo>
                <a:cubicBezTo>
                  <a:pt x="70" y="133"/>
                  <a:pt x="70" y="133"/>
                  <a:pt x="70" y="133"/>
                </a:cubicBezTo>
                <a:cubicBezTo>
                  <a:pt x="60" y="134"/>
                  <a:pt x="61" y="134"/>
                  <a:pt x="48" y="134"/>
                </a:cubicBezTo>
                <a:cubicBezTo>
                  <a:pt x="34" y="133"/>
                  <a:pt x="24" y="132"/>
                  <a:pt x="19" y="130"/>
                </a:cubicBezTo>
                <a:cubicBezTo>
                  <a:pt x="13" y="128"/>
                  <a:pt x="9" y="126"/>
                  <a:pt x="6" y="123"/>
                </a:cubicBezTo>
                <a:cubicBezTo>
                  <a:pt x="1" y="119"/>
                  <a:pt x="0" y="112"/>
                  <a:pt x="1" y="103"/>
                </a:cubicBezTo>
                <a:cubicBezTo>
                  <a:pt x="2" y="93"/>
                  <a:pt x="6" y="86"/>
                  <a:pt x="11" y="81"/>
                </a:cubicBezTo>
                <a:cubicBezTo>
                  <a:pt x="15" y="77"/>
                  <a:pt x="18" y="76"/>
                  <a:pt x="23" y="76"/>
                </a:cubicBezTo>
                <a:cubicBezTo>
                  <a:pt x="81" y="78"/>
                  <a:pt x="81" y="78"/>
                  <a:pt x="81" y="78"/>
                </a:cubicBezTo>
                <a:cubicBezTo>
                  <a:pt x="65" y="49"/>
                  <a:pt x="65" y="49"/>
                  <a:pt x="65" y="49"/>
                </a:cubicBezTo>
                <a:cubicBezTo>
                  <a:pt x="58" y="40"/>
                  <a:pt x="56" y="33"/>
                  <a:pt x="57" y="27"/>
                </a:cubicBezTo>
                <a:cubicBezTo>
                  <a:pt x="58" y="21"/>
                  <a:pt x="62" y="16"/>
                  <a:pt x="67" y="12"/>
                </a:cubicBezTo>
                <a:cubicBezTo>
                  <a:pt x="74" y="6"/>
                  <a:pt x="80" y="2"/>
                  <a:pt x="85" y="1"/>
                </a:cubicBezTo>
                <a:cubicBezTo>
                  <a:pt x="90" y="0"/>
                  <a:pt x="95" y="2"/>
                  <a:pt x="101" y="8"/>
                </a:cubicBezTo>
                <a:cubicBezTo>
                  <a:pt x="104" y="11"/>
                  <a:pt x="106" y="13"/>
                  <a:pt x="107" y="15"/>
                </a:cubicBezTo>
                <a:cubicBezTo>
                  <a:pt x="110" y="19"/>
                  <a:pt x="112" y="20"/>
                  <a:pt x="120" y="37"/>
                </a:cubicBezTo>
                <a:cubicBezTo>
                  <a:pt x="129" y="55"/>
                  <a:pt x="128" y="51"/>
                  <a:pt x="131" y="60"/>
                </a:cubicBezTo>
                <a:cubicBezTo>
                  <a:pt x="164" y="25"/>
                  <a:pt x="164" y="25"/>
                  <a:pt x="164" y="25"/>
                </a:cubicBezTo>
                <a:cubicBezTo>
                  <a:pt x="173" y="16"/>
                  <a:pt x="180" y="11"/>
                  <a:pt x="187" y="11"/>
                </a:cubicBezTo>
                <a:cubicBezTo>
                  <a:pt x="193" y="10"/>
                  <a:pt x="200" y="13"/>
                  <a:pt x="205" y="19"/>
                </a:cubicBezTo>
                <a:cubicBezTo>
                  <a:pt x="210" y="24"/>
                  <a:pt x="213" y="29"/>
                  <a:pt x="214" y="34"/>
                </a:cubicBezTo>
                <a:cubicBezTo>
                  <a:pt x="214" y="39"/>
                  <a:pt x="211" y="47"/>
                  <a:pt x="203" y="57"/>
                </a:cubicBezTo>
                <a:cubicBezTo>
                  <a:pt x="166" y="100"/>
                  <a:pt x="166" y="100"/>
                  <a:pt x="166" y="100"/>
                </a:cubicBezTo>
                <a:cubicBezTo>
                  <a:pt x="217" y="98"/>
                  <a:pt x="217" y="98"/>
                  <a:pt x="217" y="98"/>
                </a:cubicBezTo>
                <a:cubicBezTo>
                  <a:pt x="229" y="96"/>
                  <a:pt x="238" y="98"/>
                  <a:pt x="244" y="104"/>
                </a:cubicBezTo>
                <a:cubicBezTo>
                  <a:pt x="247" y="107"/>
                  <a:pt x="249" y="111"/>
                  <a:pt x="249" y="115"/>
                </a:cubicBezTo>
                <a:cubicBezTo>
                  <a:pt x="250" y="120"/>
                  <a:pt x="249" y="124"/>
                  <a:pt x="247" y="129"/>
                </a:cubicBezTo>
                <a:cubicBezTo>
                  <a:pt x="247" y="130"/>
                  <a:pt x="246" y="132"/>
                  <a:pt x="245" y="134"/>
                </a:cubicBezTo>
                <a:cubicBezTo>
                  <a:pt x="244" y="137"/>
                  <a:pt x="243" y="140"/>
                  <a:pt x="241" y="141"/>
                </a:cubicBezTo>
                <a:cubicBezTo>
                  <a:pt x="239" y="144"/>
                  <a:pt x="234" y="146"/>
                  <a:pt x="227" y="147"/>
                </a:cubicBezTo>
                <a:cubicBezTo>
                  <a:pt x="221" y="149"/>
                  <a:pt x="207" y="150"/>
                  <a:pt x="187" y="151"/>
                </a:cubicBezTo>
                <a:cubicBezTo>
                  <a:pt x="175" y="152"/>
                  <a:pt x="161" y="148"/>
                  <a:pt x="160" y="148"/>
                </a:cubicBezTo>
                <a:cubicBezTo>
                  <a:pt x="161" y="151"/>
                  <a:pt x="165" y="161"/>
                  <a:pt x="168" y="168"/>
                </a:cubicBezTo>
                <a:cubicBezTo>
                  <a:pt x="168" y="171"/>
                  <a:pt x="173" y="181"/>
                  <a:pt x="176" y="194"/>
                </a:cubicBezTo>
                <a:cubicBezTo>
                  <a:pt x="179" y="206"/>
                  <a:pt x="176" y="203"/>
                  <a:pt x="176" y="211"/>
                </a:cubicBezTo>
                <a:cubicBezTo>
                  <a:pt x="176" y="214"/>
                  <a:pt x="174" y="217"/>
                  <a:pt x="170" y="221"/>
                </a:cubicBezTo>
                <a:cubicBezTo>
                  <a:pt x="166" y="226"/>
                  <a:pt x="161" y="228"/>
                  <a:pt x="156" y="230"/>
                </a:cubicBezTo>
                <a:cubicBezTo>
                  <a:pt x="147" y="234"/>
                  <a:pt x="137" y="233"/>
                  <a:pt x="130" y="226"/>
                </a:cubicBezTo>
                <a:cubicBezTo>
                  <a:pt x="127" y="223"/>
                  <a:pt x="125" y="219"/>
                  <a:pt x="122" y="213"/>
                </a:cubicBezTo>
                <a:cubicBezTo>
                  <a:pt x="118" y="188"/>
                  <a:pt x="117" y="189"/>
                  <a:pt x="110" y="169"/>
                </a:cubicBezTo>
                <a:cubicBezTo>
                  <a:pt x="92" y="192"/>
                  <a:pt x="92" y="192"/>
                  <a:pt x="92" y="192"/>
                </a:cubicBezTo>
                <a:cubicBezTo>
                  <a:pt x="90" y="193"/>
                  <a:pt x="88" y="195"/>
                  <a:pt x="87" y="197"/>
                </a:cubicBezTo>
                <a:cubicBezTo>
                  <a:pt x="86" y="198"/>
                  <a:pt x="85" y="200"/>
                  <a:pt x="84" y="201"/>
                </a:cubicBezTo>
                <a:cubicBezTo>
                  <a:pt x="76" y="209"/>
                  <a:pt x="70" y="212"/>
                  <a:pt x="65" y="212"/>
                </a:cubicBezTo>
                <a:cubicBezTo>
                  <a:pt x="60" y="211"/>
                  <a:pt x="55" y="209"/>
                  <a:pt x="50" y="204"/>
                </a:cubicBezTo>
                <a:cubicBezTo>
                  <a:pt x="50" y="203"/>
                  <a:pt x="48" y="202"/>
                  <a:pt x="44" y="198"/>
                </a:cubicBezTo>
                <a:cubicBezTo>
                  <a:pt x="41" y="195"/>
                  <a:pt x="39" y="191"/>
                  <a:pt x="38" y="185"/>
                </a:cubicBezTo>
                <a:cubicBezTo>
                  <a:pt x="37" y="179"/>
                  <a:pt x="39" y="173"/>
                  <a:pt x="43" y="16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5431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F90502F-F277-42BE-A605-90ECBBDE7FC0}"/>
              </a:ext>
              <a:ext uri="{C183D7F6-B498-43B3-948B-1728B52AA6E4}">
                <adec:decorative xmlns:adec="http://schemas.microsoft.com/office/drawing/2017/decorative" val="1"/>
              </a:ext>
            </a:extLst>
          </p:cNvPr>
          <p:cNvGrpSpPr/>
          <p:nvPr userDrawn="1"/>
        </p:nvGrpSpPr>
        <p:grpSpPr>
          <a:xfrm>
            <a:off x="1965602" y="317452"/>
            <a:ext cx="2088038" cy="719230"/>
            <a:chOff x="4532666" y="505937"/>
            <a:chExt cx="2981730" cy="1027064"/>
          </a:xfrm>
        </p:grpSpPr>
        <p:sp>
          <p:nvSpPr>
            <p:cNvPr id="7" name="Freeform 78">
              <a:extLst>
                <a:ext uri="{FF2B5EF4-FFF2-40B4-BE49-F238E27FC236}">
                  <a16:creationId xmlns:a16="http://schemas.microsoft.com/office/drawing/2014/main" id="{45C7BD7C-32DF-4F3D-ABA2-B0A2E6C36448}"/>
                </a:ext>
              </a:extLst>
            </p:cNvPr>
            <p:cNvSpPr>
              <a:spLocks/>
            </p:cNvSpPr>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0B7D6636-550D-47A2-A4AE-CC2D7211F21A}"/>
                </a:ext>
              </a:extLst>
            </p:cNvPr>
            <p:cNvSpPr>
              <a:spLocks/>
            </p:cNvSpPr>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9BE883BD-B984-47E9-BF18-7B4ECF0B6A17}"/>
                </a:ext>
              </a:extLst>
            </p:cNvPr>
            <p:cNvSpPr>
              <a:spLocks/>
            </p:cNvSpPr>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4" name="Title 13">
            <a:extLst>
              <a:ext uri="{FF2B5EF4-FFF2-40B4-BE49-F238E27FC236}">
                <a16:creationId xmlns:a16="http://schemas.microsoft.com/office/drawing/2014/main" id="{2F89541D-9496-4914-8E6F-9BDD51F2F6B9}"/>
              </a:ext>
            </a:extLst>
          </p:cNvPr>
          <p:cNvSpPr>
            <a:spLocks noGrp="1"/>
          </p:cNvSpPr>
          <p:nvPr>
            <p:ph type="title"/>
          </p:nvPr>
        </p:nvSpPr>
        <p:spPr>
          <a:xfrm>
            <a:off x="648362" y="1502418"/>
            <a:ext cx="5158912" cy="1035050"/>
          </a:xfrm>
        </p:spPr>
        <p:txBody>
          <a:bodyPr anchor="ctr">
            <a:normAutofit/>
          </a:bodyPr>
          <a:lstStyle>
            <a:lvl1pPr algn="ctr">
              <a:defRPr sz="54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A3BF60CE-844C-43D8-AF87-0B1BF8CFF0A2}"/>
              </a:ext>
            </a:extLst>
          </p:cNvPr>
          <p:cNvSpPr>
            <a:spLocks noGrp="1"/>
          </p:cNvSpPr>
          <p:nvPr>
            <p:ph type="body" sz="quarter" idx="12"/>
          </p:nvPr>
        </p:nvSpPr>
        <p:spPr>
          <a:xfrm>
            <a:off x="648362" y="2717800"/>
            <a:ext cx="5172182" cy="2332037"/>
          </a:xfrm>
        </p:spPr>
        <p:txBody>
          <a:bodyPr/>
          <a:lstStyle>
            <a:lvl1pPr marL="0" indent="0" algn="ctr">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EE9D9746-4114-47E6-B8FE-8298E332A08D}"/>
              </a:ext>
              <a:ext uri="{C183D7F6-B498-43B3-948B-1728B52AA6E4}">
                <adec:decorative xmlns:adec="http://schemas.microsoft.com/office/drawing/2017/decorative" val="1"/>
              </a:ext>
            </a:extLst>
          </p:cNvPr>
          <p:cNvGrpSpPr/>
          <p:nvPr userDrawn="1"/>
        </p:nvGrpSpPr>
        <p:grpSpPr>
          <a:xfrm>
            <a:off x="2017357" y="5503147"/>
            <a:ext cx="2117174" cy="588806"/>
            <a:chOff x="4549904" y="5078157"/>
            <a:chExt cx="3023338" cy="840818"/>
          </a:xfrm>
        </p:grpSpPr>
        <p:sp>
          <p:nvSpPr>
            <p:cNvPr id="11" name="Freeform 80">
              <a:extLst>
                <a:ext uri="{FF2B5EF4-FFF2-40B4-BE49-F238E27FC236}">
                  <a16:creationId xmlns:a16="http://schemas.microsoft.com/office/drawing/2014/main" id="{887621B2-F3C3-4881-90CB-E51832E5FB11}"/>
                </a:ext>
              </a:extLst>
            </p:cNvPr>
            <p:cNvSpPr>
              <a:spLocks/>
            </p:cNvSpPr>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E4A0F4E0-8A9F-4420-BC61-761C9CA21A74}"/>
                </a:ext>
              </a:extLst>
            </p:cNvPr>
            <p:cNvSpPr>
              <a:spLocks/>
            </p:cNvSpPr>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DD50561E-2325-4CEA-B9D0-481C88336865}"/>
                </a:ext>
              </a:extLst>
            </p:cNvPr>
            <p:cNvSpPr>
              <a:spLocks/>
            </p:cNvSpPr>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7" name="Picture Placeholder 16">
            <a:extLst>
              <a:ext uri="{FF2B5EF4-FFF2-40B4-BE49-F238E27FC236}">
                <a16:creationId xmlns:a16="http://schemas.microsoft.com/office/drawing/2014/main" id="{70E23C23-A461-4FB8-98FD-8964B5C3E923}"/>
              </a:ext>
            </a:extLst>
          </p:cNvPr>
          <p:cNvSpPr>
            <a:spLocks noGrp="1"/>
          </p:cNvSpPr>
          <p:nvPr>
            <p:ph type="pic" sz="quarter" idx="10"/>
          </p:nvPr>
        </p:nvSpPr>
        <p:spPr>
          <a:xfrm>
            <a:off x="6313088" y="602658"/>
            <a:ext cx="5326462" cy="5250743"/>
          </a:xfrm>
          <a:custGeom>
            <a:avLst/>
            <a:gdLst>
              <a:gd name="connsiteX0" fmla="*/ 2576092 w 5326462"/>
              <a:gd name="connsiteY0" fmla="*/ 0 h 5250743"/>
              <a:gd name="connsiteX1" fmla="*/ 2803435 w 5326462"/>
              <a:gd name="connsiteY1" fmla="*/ 967 h 5250743"/>
              <a:gd name="connsiteX2" fmla="*/ 3329710 w 5326462"/>
              <a:gd name="connsiteY2" fmla="*/ 47407 h 5250743"/>
              <a:gd name="connsiteX3" fmla="*/ 4304868 w 5326462"/>
              <a:gd name="connsiteY3" fmla="*/ 573726 h 5250743"/>
              <a:gd name="connsiteX4" fmla="*/ 5109760 w 5326462"/>
              <a:gd name="connsiteY4" fmla="*/ 1471563 h 5250743"/>
              <a:gd name="connsiteX5" fmla="*/ 5326462 w 5326462"/>
              <a:gd name="connsiteY5" fmla="*/ 2694480 h 5250743"/>
              <a:gd name="connsiteX6" fmla="*/ 5249068 w 5326462"/>
              <a:gd name="connsiteY6" fmla="*/ 3329158 h 5250743"/>
              <a:gd name="connsiteX7" fmla="*/ 4506091 w 5326462"/>
              <a:gd name="connsiteY7" fmla="*/ 4613994 h 5250743"/>
              <a:gd name="connsiteX8" fmla="*/ 3329710 w 5326462"/>
              <a:gd name="connsiteY8" fmla="*/ 5233192 h 5250743"/>
              <a:gd name="connsiteX9" fmla="*/ 1704448 w 5326462"/>
              <a:gd name="connsiteY9" fmla="*/ 5140313 h 5250743"/>
              <a:gd name="connsiteX10" fmla="*/ 667375 w 5326462"/>
              <a:gd name="connsiteY10" fmla="*/ 4505635 h 5250743"/>
              <a:gd name="connsiteX11" fmla="*/ 17270 w 5326462"/>
              <a:gd name="connsiteY11" fmla="*/ 2880239 h 5250743"/>
              <a:gd name="connsiteX12" fmla="*/ 32749 w 5326462"/>
              <a:gd name="connsiteY12" fmla="*/ 2090761 h 5250743"/>
              <a:gd name="connsiteX13" fmla="*/ 605461 w 5326462"/>
              <a:gd name="connsiteY13" fmla="*/ 929765 h 5250743"/>
              <a:gd name="connsiteX14" fmla="*/ 1549661 w 5326462"/>
              <a:gd name="connsiteY14" fmla="*/ 248646 h 5250743"/>
              <a:gd name="connsiteX15" fmla="*/ 1905671 w 5326462"/>
              <a:gd name="connsiteY15" fmla="*/ 78367 h 5250743"/>
              <a:gd name="connsiteX16" fmla="*/ 2576092 w 5326462"/>
              <a:gd name="connsiteY16" fmla="*/ 0 h 525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txBody>
          <a:bodyPr wrap="square" anchor="ctr">
            <a:noAutofit/>
          </a:bodyPr>
          <a:lstStyle>
            <a:lvl1pPr algn="ctr">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F02163F3-078D-4720-9AD1-A9928F83FA5C}"/>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CA66E606-DF41-4627-9F0B-60505B6428D8}"/>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FC9B5B67-D8DC-4B37-A3AF-8F51794BE0B6}"/>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700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7" name="Freeform: Shape 16">
            <a:extLst>
              <a:ext uri="{FF2B5EF4-FFF2-40B4-BE49-F238E27FC236}">
                <a16:creationId xmlns:a16="http://schemas.microsoft.com/office/drawing/2014/main" id="{765DBEBE-24FD-43C8-B726-088DC641FA54}"/>
              </a:ext>
              <a:ext uri="{C183D7F6-B498-43B3-948B-1728B52AA6E4}">
                <adec:decorative xmlns:adec="http://schemas.microsoft.com/office/drawing/2017/decorative" val="1"/>
              </a:ext>
            </a:extLst>
          </p:cNvPr>
          <p:cNvSpPr>
            <a:spLocks/>
          </p:cNvSpPr>
          <p:nvPr userDrawn="1"/>
        </p:nvSpPr>
        <p:spPr bwMode="auto">
          <a:xfrm rot="5400000">
            <a:off x="4528927" y="-805072"/>
            <a:ext cx="3134147" cy="12192001"/>
          </a:xfrm>
          <a:custGeom>
            <a:avLst/>
            <a:gdLst>
              <a:gd name="connsiteX0" fmla="*/ 0 w 3134147"/>
              <a:gd name="connsiteY0" fmla="*/ 3416314 h 12192001"/>
              <a:gd name="connsiteX1" fmla="*/ 2837 w 3134147"/>
              <a:gd name="connsiteY1" fmla="*/ 3247280 h 12192001"/>
              <a:gd name="connsiteX2" fmla="*/ 7702 w 3134147"/>
              <a:gd name="connsiteY2" fmla="*/ 3090040 h 12192001"/>
              <a:gd name="connsiteX3" fmla="*/ 82223 w 3134147"/>
              <a:gd name="connsiteY3" fmla="*/ 3092468 h 12192001"/>
              <a:gd name="connsiteX4" fmla="*/ 1325465 w 3134147"/>
              <a:gd name="connsiteY4" fmla="*/ 3121352 h 12192001"/>
              <a:gd name="connsiteX5" fmla="*/ 2263825 w 3134147"/>
              <a:gd name="connsiteY5" fmla="*/ 2803189 h 12192001"/>
              <a:gd name="connsiteX6" fmla="*/ 2555285 w 3134147"/>
              <a:gd name="connsiteY6" fmla="*/ 1918540 h 12192001"/>
              <a:gd name="connsiteX7" fmla="*/ 2242499 w 3134147"/>
              <a:gd name="connsiteY7" fmla="*/ 839889 h 12192001"/>
              <a:gd name="connsiteX8" fmla="*/ 1332574 w 3134147"/>
              <a:gd name="connsiteY8" fmla="*/ 591566 h 12192001"/>
              <a:gd name="connsiteX9" fmla="*/ 226548 w 3134147"/>
              <a:gd name="connsiteY9" fmla="*/ 589520 h 12192001"/>
              <a:gd name="connsiteX10" fmla="*/ 115838 w 3134147"/>
              <a:gd name="connsiteY10" fmla="*/ 589954 h 12192001"/>
              <a:gd name="connsiteX11" fmla="*/ 121218 w 3134147"/>
              <a:gd name="connsiteY11" fmla="*/ 489786 h 12192001"/>
              <a:gd name="connsiteX12" fmla="*/ 137792 w 3134147"/>
              <a:gd name="connsiteY12" fmla="*/ 177371 h 12192001"/>
              <a:gd name="connsiteX13" fmla="*/ 146811 w 3134147"/>
              <a:gd name="connsiteY13" fmla="*/ 0 h 12192001"/>
              <a:gd name="connsiteX14" fmla="*/ 3134147 w 3134147"/>
              <a:gd name="connsiteY14" fmla="*/ 0 h 12192001"/>
              <a:gd name="connsiteX15" fmla="*/ 3134146 w 3134147"/>
              <a:gd name="connsiteY15" fmla="*/ 12192001 h 12192001"/>
              <a:gd name="connsiteX16" fmla="*/ 175442 w 3134147"/>
              <a:gd name="connsiteY16" fmla="*/ 12192001 h 12192001"/>
              <a:gd name="connsiteX17" fmla="*/ 172880 w 3134147"/>
              <a:gd name="connsiteY17" fmla="*/ 12180929 h 12192001"/>
              <a:gd name="connsiteX18" fmla="*/ 172880 w 3134147"/>
              <a:gd name="connsiteY18" fmla="*/ 11675594 h 12192001"/>
              <a:gd name="connsiteX19" fmla="*/ 172880 w 3134147"/>
              <a:gd name="connsiteY19" fmla="*/ 11565780 h 12192001"/>
              <a:gd name="connsiteX20" fmla="*/ 197836 w 3134147"/>
              <a:gd name="connsiteY20" fmla="*/ 11565872 h 12192001"/>
              <a:gd name="connsiteX21" fmla="*/ 1517404 w 3134147"/>
              <a:gd name="connsiteY21" fmla="*/ 11562598 h 12192001"/>
              <a:gd name="connsiteX22" fmla="*/ 2278045 w 3134147"/>
              <a:gd name="connsiteY22" fmla="*/ 11267715 h 12192001"/>
              <a:gd name="connsiteX23" fmla="*/ 2555287 w 3134147"/>
              <a:gd name="connsiteY23" fmla="*/ 10297704 h 12192001"/>
              <a:gd name="connsiteX24" fmla="*/ 2242501 w 3134147"/>
              <a:gd name="connsiteY24" fmla="*/ 9451855 h 12192001"/>
              <a:gd name="connsiteX25" fmla="*/ 1517404 w 3134147"/>
              <a:gd name="connsiteY25" fmla="*/ 9079371 h 12192001"/>
              <a:gd name="connsiteX26" fmla="*/ 292489 w 3134147"/>
              <a:gd name="connsiteY26" fmla="*/ 9040484 h 12192001"/>
              <a:gd name="connsiteX27" fmla="*/ 172880 w 3134147"/>
              <a:gd name="connsiteY27" fmla="*/ 9037926 h 12192001"/>
              <a:gd name="connsiteX28" fmla="*/ 172880 w 3134147"/>
              <a:gd name="connsiteY28" fmla="*/ 8788777 h 12192001"/>
              <a:gd name="connsiteX29" fmla="*/ 172880 w 3134147"/>
              <a:gd name="connsiteY29" fmla="*/ 8752186 h 12192001"/>
              <a:gd name="connsiteX30" fmla="*/ 221226 w 3134147"/>
              <a:gd name="connsiteY30" fmla="*/ 8751597 h 12192001"/>
              <a:gd name="connsiteX31" fmla="*/ 1079713 w 3134147"/>
              <a:gd name="connsiteY31" fmla="*/ 8738138 h 12192001"/>
              <a:gd name="connsiteX32" fmla="*/ 1733645 w 3134147"/>
              <a:gd name="connsiteY32" fmla="*/ 8683942 h 12192001"/>
              <a:gd name="connsiteX33" fmla="*/ 2252525 w 3134147"/>
              <a:gd name="connsiteY33" fmla="*/ 6591943 h 12192001"/>
              <a:gd name="connsiteX34" fmla="*/ 1355660 w 3134147"/>
              <a:gd name="connsiteY34" fmla="*/ 6231739 h 12192001"/>
              <a:gd name="connsiteX35" fmla="*/ 1199897 w 3134147"/>
              <a:gd name="connsiteY35" fmla="*/ 6221413 h 12192001"/>
              <a:gd name="connsiteX36" fmla="*/ 750257 w 3134147"/>
              <a:gd name="connsiteY36" fmla="*/ 6221413 h 12192001"/>
              <a:gd name="connsiteX37" fmla="*/ 469318 w 3134147"/>
              <a:gd name="connsiteY37" fmla="*/ 6232755 h 12192001"/>
              <a:gd name="connsiteX38" fmla="*/ 87377 w 3134147"/>
              <a:gd name="connsiteY38" fmla="*/ 6256515 h 12192001"/>
              <a:gd name="connsiteX39" fmla="*/ 65330 w 3134147"/>
              <a:gd name="connsiteY39" fmla="*/ 6257858 h 12192001"/>
              <a:gd name="connsiteX40" fmla="*/ 39551 w 3134147"/>
              <a:gd name="connsiteY40" fmla="*/ 5933709 h 12192001"/>
              <a:gd name="connsiteX41" fmla="*/ 354368 w 3134147"/>
              <a:gd name="connsiteY41" fmla="*/ 5936340 h 12192001"/>
              <a:gd name="connsiteX42" fmla="*/ 1492860 w 3134147"/>
              <a:gd name="connsiteY42" fmla="*/ 5874101 h 12192001"/>
              <a:gd name="connsiteX43" fmla="*/ 1251190 w 3134147"/>
              <a:gd name="connsiteY43" fmla="*/ 3400391 h 12192001"/>
              <a:gd name="connsiteX44" fmla="*/ 113919 w 3134147"/>
              <a:gd name="connsiteY44" fmla="*/ 3416024 h 12192001"/>
              <a:gd name="connsiteX45" fmla="*/ 19642 w 3134147"/>
              <a:gd name="connsiteY45" fmla="*/ 341613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34147" h="12192001">
                <a:moveTo>
                  <a:pt x="0" y="3416314"/>
                </a:moveTo>
                <a:lnTo>
                  <a:pt x="2837" y="3247280"/>
                </a:lnTo>
                <a:lnTo>
                  <a:pt x="7702" y="3090040"/>
                </a:lnTo>
                <a:lnTo>
                  <a:pt x="82223" y="3092468"/>
                </a:lnTo>
                <a:cubicBezTo>
                  <a:pt x="538918" y="3106681"/>
                  <a:pt x="1222832" y="3121352"/>
                  <a:pt x="1325465" y="3121352"/>
                </a:cubicBezTo>
                <a:cubicBezTo>
                  <a:pt x="1688013" y="3121352"/>
                  <a:pt x="2043453" y="3043751"/>
                  <a:pt x="2263825" y="2803189"/>
                </a:cubicBezTo>
                <a:cubicBezTo>
                  <a:pt x="2477089" y="2570386"/>
                  <a:pt x="2555285" y="2151342"/>
                  <a:pt x="2555285" y="1918540"/>
                </a:cubicBezTo>
                <a:cubicBezTo>
                  <a:pt x="2555285" y="1359814"/>
                  <a:pt x="2455762" y="1080451"/>
                  <a:pt x="2242499" y="839889"/>
                </a:cubicBezTo>
                <a:cubicBezTo>
                  <a:pt x="2093214" y="684687"/>
                  <a:pt x="1581382" y="599326"/>
                  <a:pt x="1332574" y="591566"/>
                </a:cubicBezTo>
                <a:cubicBezTo>
                  <a:pt x="1172627" y="586716"/>
                  <a:pt x="648909" y="587929"/>
                  <a:pt x="226548" y="589520"/>
                </a:cubicBezTo>
                <a:lnTo>
                  <a:pt x="115838" y="589954"/>
                </a:lnTo>
                <a:lnTo>
                  <a:pt x="121218" y="489786"/>
                </a:lnTo>
                <a:cubicBezTo>
                  <a:pt x="127052" y="381154"/>
                  <a:pt x="132619" y="276859"/>
                  <a:pt x="137792" y="177371"/>
                </a:cubicBezTo>
                <a:lnTo>
                  <a:pt x="146811" y="0"/>
                </a:lnTo>
                <a:lnTo>
                  <a:pt x="3134147" y="0"/>
                </a:lnTo>
                <a:lnTo>
                  <a:pt x="3134146" y="12192001"/>
                </a:lnTo>
                <a:lnTo>
                  <a:pt x="175442" y="12192001"/>
                </a:lnTo>
                <a:lnTo>
                  <a:pt x="172880" y="12180929"/>
                </a:lnTo>
                <a:cubicBezTo>
                  <a:pt x="172880" y="12085807"/>
                  <a:pt x="172880" y="11919343"/>
                  <a:pt x="172880" y="11675594"/>
                </a:cubicBezTo>
                <a:lnTo>
                  <a:pt x="172880" y="11565780"/>
                </a:lnTo>
                <a:lnTo>
                  <a:pt x="197836" y="11565872"/>
                </a:lnTo>
                <a:cubicBezTo>
                  <a:pt x="649688" y="11566963"/>
                  <a:pt x="1357457" y="11562598"/>
                  <a:pt x="1517404" y="11562598"/>
                </a:cubicBezTo>
                <a:cubicBezTo>
                  <a:pt x="1879953" y="11562598"/>
                  <a:pt x="2206957" y="11368596"/>
                  <a:pt x="2278045" y="11267715"/>
                </a:cubicBezTo>
                <a:cubicBezTo>
                  <a:pt x="2349132" y="11166834"/>
                  <a:pt x="2555287" y="10771069"/>
                  <a:pt x="2555287" y="10297704"/>
                </a:cubicBezTo>
                <a:cubicBezTo>
                  <a:pt x="2555287" y="9979541"/>
                  <a:pt x="2384676" y="9607057"/>
                  <a:pt x="2242501" y="9451855"/>
                </a:cubicBezTo>
                <a:cubicBezTo>
                  <a:pt x="2093216" y="9211293"/>
                  <a:pt x="1638254" y="9094891"/>
                  <a:pt x="1517404" y="9079371"/>
                </a:cubicBezTo>
                <a:cubicBezTo>
                  <a:pt x="1434320" y="9068701"/>
                  <a:pt x="756514" y="9050695"/>
                  <a:pt x="292489" y="9040484"/>
                </a:cubicBezTo>
                <a:lnTo>
                  <a:pt x="172880" y="9037926"/>
                </a:lnTo>
                <a:lnTo>
                  <a:pt x="172880" y="8788777"/>
                </a:lnTo>
                <a:lnTo>
                  <a:pt x="172880" y="8752186"/>
                </a:lnTo>
                <a:lnTo>
                  <a:pt x="221226" y="8751597"/>
                </a:lnTo>
                <a:cubicBezTo>
                  <a:pt x="497927" y="8747302"/>
                  <a:pt x="709655" y="8738138"/>
                  <a:pt x="1079713" y="8738138"/>
                </a:cubicBezTo>
                <a:cubicBezTo>
                  <a:pt x="1356923" y="8738138"/>
                  <a:pt x="1406679" y="8738138"/>
                  <a:pt x="1733645" y="8683942"/>
                </a:cubicBezTo>
                <a:cubicBezTo>
                  <a:pt x="2622138" y="8629747"/>
                  <a:pt x="2707434" y="7103674"/>
                  <a:pt x="2252525" y="6591943"/>
                </a:cubicBezTo>
                <a:cubicBezTo>
                  <a:pt x="2050393" y="6364641"/>
                  <a:pt x="1733978" y="6266108"/>
                  <a:pt x="1355660" y="6231739"/>
                </a:cubicBezTo>
                <a:lnTo>
                  <a:pt x="1199897" y="6221413"/>
                </a:lnTo>
                <a:lnTo>
                  <a:pt x="750257" y="6221413"/>
                </a:lnTo>
                <a:lnTo>
                  <a:pt x="469318" y="6232755"/>
                </a:lnTo>
                <a:cubicBezTo>
                  <a:pt x="343596" y="6239707"/>
                  <a:pt x="215875" y="6248129"/>
                  <a:pt x="87377" y="6256515"/>
                </a:cubicBezTo>
                <a:lnTo>
                  <a:pt x="65330" y="6257858"/>
                </a:lnTo>
                <a:lnTo>
                  <a:pt x="39551" y="5933709"/>
                </a:lnTo>
                <a:lnTo>
                  <a:pt x="354368" y="5936340"/>
                </a:lnTo>
                <a:cubicBezTo>
                  <a:pt x="715873" y="5928830"/>
                  <a:pt x="1106366" y="5894522"/>
                  <a:pt x="1492860" y="5874101"/>
                </a:cubicBezTo>
                <a:cubicBezTo>
                  <a:pt x="2928665" y="5796716"/>
                  <a:pt x="2878909" y="3377202"/>
                  <a:pt x="1251190" y="3400391"/>
                </a:cubicBezTo>
                <a:cubicBezTo>
                  <a:pt x="810498" y="3400391"/>
                  <a:pt x="597259" y="3416024"/>
                  <a:pt x="113919" y="3416024"/>
                </a:cubicBezTo>
                <a:cubicBezTo>
                  <a:pt x="79268" y="3416024"/>
                  <a:pt x="48171" y="3416024"/>
                  <a:pt x="19642" y="341613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3F0B8B20-A8CB-417B-86FC-AEE221D8D44E}"/>
              </a:ext>
            </a:extLst>
          </p:cNvPr>
          <p:cNvSpPr>
            <a:spLocks noGrp="1"/>
          </p:cNvSpPr>
          <p:nvPr>
            <p:ph type="title"/>
          </p:nvPr>
        </p:nvSpPr>
        <p:spPr>
          <a:xfrm>
            <a:off x="635893" y="607075"/>
            <a:ext cx="7603645" cy="1185705"/>
          </a:xfrm>
        </p:spPr>
        <p:txBody>
          <a:bodyPr/>
          <a:lstStyle/>
          <a:p>
            <a:r>
              <a:rPr lang="en-US"/>
              <a:t>Click to edit Master title style</a:t>
            </a:r>
          </a:p>
        </p:txBody>
      </p:sp>
      <p:sp>
        <p:nvSpPr>
          <p:cNvPr id="13" name="Text Placeholder 12">
            <a:extLst>
              <a:ext uri="{FF2B5EF4-FFF2-40B4-BE49-F238E27FC236}">
                <a16:creationId xmlns:a16="http://schemas.microsoft.com/office/drawing/2014/main" id="{D0ECE118-7FEA-45C5-901F-5083C50EE7AB}"/>
              </a:ext>
            </a:extLst>
          </p:cNvPr>
          <p:cNvSpPr>
            <a:spLocks noGrp="1"/>
          </p:cNvSpPr>
          <p:nvPr>
            <p:ph type="body" sz="quarter" idx="15"/>
          </p:nvPr>
        </p:nvSpPr>
        <p:spPr>
          <a:xfrm>
            <a:off x="8392886" y="567948"/>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0" name="Text Placeholder 12">
            <a:extLst>
              <a:ext uri="{FF2B5EF4-FFF2-40B4-BE49-F238E27FC236}">
                <a16:creationId xmlns:a16="http://schemas.microsoft.com/office/drawing/2014/main" id="{B08CA6E4-8742-4E8A-B7F4-9E1CA95B2FF3}"/>
              </a:ext>
            </a:extLst>
          </p:cNvPr>
          <p:cNvSpPr>
            <a:spLocks noGrp="1"/>
          </p:cNvSpPr>
          <p:nvPr>
            <p:ph type="body" sz="quarter" idx="17"/>
          </p:nvPr>
        </p:nvSpPr>
        <p:spPr>
          <a:xfrm>
            <a:off x="8392886" y="1042422"/>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D001911-A74E-435A-8FE7-676355D672B8}"/>
              </a:ext>
            </a:extLst>
          </p:cNvPr>
          <p:cNvSpPr>
            <a:spLocks noGrp="1"/>
          </p:cNvSpPr>
          <p:nvPr>
            <p:ph type="body" sz="quarter" idx="16"/>
          </p:nvPr>
        </p:nvSpPr>
        <p:spPr>
          <a:xfrm>
            <a:off x="8392886" y="1503200"/>
            <a:ext cx="3292590" cy="289580"/>
          </a:xfrm>
        </p:spPr>
        <p:txBody>
          <a:bodyPr/>
          <a:lstStyle>
            <a:lvl1pPr algn="r">
              <a:buNone/>
              <a:defRPr lang="en-US" sz="1800" kern="1200" dirty="0" smtClean="0">
                <a:solidFill>
                  <a:schemeClr val="tx2">
                    <a:lumMod val="90000"/>
                  </a:schemeClr>
                </a:solidFill>
                <a:latin typeface="+mn-lt"/>
                <a:ea typeface="+mn-ea"/>
                <a:cs typeface="+mn-cs"/>
              </a:defRPr>
            </a:lvl1pPr>
          </a:lstStyle>
          <a:p>
            <a:pPr lvl="0"/>
            <a:r>
              <a:rPr lang="en-US"/>
              <a:t>Click to edit Master text styles</a:t>
            </a:r>
          </a:p>
        </p:txBody>
      </p:sp>
      <p:sp>
        <p:nvSpPr>
          <p:cNvPr id="21" name="Picture Placeholder 15">
            <a:extLst>
              <a:ext uri="{FF2B5EF4-FFF2-40B4-BE49-F238E27FC236}">
                <a16:creationId xmlns:a16="http://schemas.microsoft.com/office/drawing/2014/main" id="{F4F8532A-3059-47CD-8B54-A542DED3B8BC}"/>
              </a:ext>
            </a:extLst>
          </p:cNvPr>
          <p:cNvSpPr>
            <a:spLocks noGrp="1"/>
          </p:cNvSpPr>
          <p:nvPr>
            <p:ph type="pic" sz="quarter" idx="10"/>
          </p:nvPr>
        </p:nvSpPr>
        <p:spPr>
          <a:xfrm>
            <a:off x="625954" y="2362201"/>
            <a:ext cx="2533236" cy="3916941"/>
          </a:xfrm>
          <a:custGeom>
            <a:avLst/>
            <a:gdLst>
              <a:gd name="connsiteX0" fmla="*/ 1330423 w 2533236"/>
              <a:gd name="connsiteY0" fmla="*/ 0 h 3916941"/>
              <a:gd name="connsiteX1" fmla="*/ 2215073 w 2533236"/>
              <a:gd name="connsiteY1" fmla="*/ 291460 h 3916941"/>
              <a:gd name="connsiteX2" fmla="*/ 2533236 w 2533236"/>
              <a:gd name="connsiteY2" fmla="*/ 1229820 h 3916941"/>
              <a:gd name="connsiteX3" fmla="*/ 2486676 w 2533236"/>
              <a:gd name="connsiteY3" fmla="*/ 2879058 h 3916941"/>
              <a:gd name="connsiteX4" fmla="*/ 2114192 w 2533236"/>
              <a:gd name="connsiteY4" fmla="*/ 3604155 h 3916941"/>
              <a:gd name="connsiteX5" fmla="*/ 1268343 w 2533236"/>
              <a:gd name="connsiteY5" fmla="*/ 3916941 h 3916941"/>
              <a:gd name="connsiteX6" fmla="*/ 298332 w 2533236"/>
              <a:gd name="connsiteY6" fmla="*/ 3639699 h 3916941"/>
              <a:gd name="connsiteX7" fmla="*/ 3449 w 2533236"/>
              <a:gd name="connsiteY7" fmla="*/ 2879058 h 3916941"/>
              <a:gd name="connsiteX8" fmla="*/ 3449 w 2533236"/>
              <a:gd name="connsiteY8" fmla="*/ 1222712 h 3916941"/>
              <a:gd name="connsiteX9" fmla="*/ 251772 w 2533236"/>
              <a:gd name="connsiteY9" fmla="*/ 312787 h 3916941"/>
              <a:gd name="connsiteX10" fmla="*/ 1330423 w 2533236"/>
              <a:gd name="connsiteY10" fmla="*/ 0 h 391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6" h="3916941">
                <a:moveTo>
                  <a:pt x="1330423" y="0"/>
                </a:moveTo>
                <a:cubicBezTo>
                  <a:pt x="1563226" y="0"/>
                  <a:pt x="1982270" y="78197"/>
                  <a:pt x="2215073" y="291460"/>
                </a:cubicBezTo>
                <a:cubicBezTo>
                  <a:pt x="2455635" y="511833"/>
                  <a:pt x="2533236" y="867272"/>
                  <a:pt x="2533236" y="1229820"/>
                </a:cubicBezTo>
                <a:cubicBezTo>
                  <a:pt x="2533236" y="1379105"/>
                  <a:pt x="2502196" y="2758209"/>
                  <a:pt x="2486676" y="2879058"/>
                </a:cubicBezTo>
                <a:cubicBezTo>
                  <a:pt x="2471156" y="2999908"/>
                  <a:pt x="2354754" y="3454870"/>
                  <a:pt x="2114192" y="3604155"/>
                </a:cubicBezTo>
                <a:cubicBezTo>
                  <a:pt x="1958990" y="3746330"/>
                  <a:pt x="1586506" y="3916941"/>
                  <a:pt x="1268343" y="3916941"/>
                </a:cubicBezTo>
                <a:cubicBezTo>
                  <a:pt x="794978" y="3916941"/>
                  <a:pt x="399213" y="3710786"/>
                  <a:pt x="298332" y="3639699"/>
                </a:cubicBezTo>
                <a:cubicBezTo>
                  <a:pt x="197451" y="3568611"/>
                  <a:pt x="3449" y="3241607"/>
                  <a:pt x="3449" y="2879058"/>
                </a:cubicBezTo>
                <a:cubicBezTo>
                  <a:pt x="3449" y="2665795"/>
                  <a:pt x="-4311" y="1478628"/>
                  <a:pt x="3449" y="1222712"/>
                </a:cubicBezTo>
                <a:cubicBezTo>
                  <a:pt x="11209" y="973904"/>
                  <a:pt x="96570" y="462071"/>
                  <a:pt x="251772" y="312787"/>
                </a:cubicBezTo>
                <a:cubicBezTo>
                  <a:pt x="492334" y="99523"/>
                  <a:pt x="771697" y="0"/>
                  <a:pt x="1330423" y="0"/>
                </a:cubicBezTo>
                <a:close/>
              </a:path>
            </a:pathLst>
          </a:custGeom>
        </p:spPr>
        <p:txBody>
          <a:bodyPr wrap="square">
            <a:noAutofit/>
          </a:bodyPr>
          <a:lstStyle/>
          <a:p>
            <a:r>
              <a:rPr lang="en-US"/>
              <a:t>Click icon to add picture</a:t>
            </a:r>
            <a:endParaRPr lang="en-US" dirty="0"/>
          </a:p>
        </p:txBody>
      </p:sp>
      <p:sp>
        <p:nvSpPr>
          <p:cNvPr id="23" name="Picture Placeholder 18">
            <a:extLst>
              <a:ext uri="{FF2B5EF4-FFF2-40B4-BE49-F238E27FC236}">
                <a16:creationId xmlns:a16="http://schemas.microsoft.com/office/drawing/2014/main" id="{43D2034E-6271-4A1B-AB17-EC7F8E456F20}"/>
              </a:ext>
            </a:extLst>
          </p:cNvPr>
          <p:cNvSpPr>
            <a:spLocks noGrp="1"/>
          </p:cNvSpPr>
          <p:nvPr>
            <p:ph type="pic" sz="quarter" idx="11"/>
          </p:nvPr>
        </p:nvSpPr>
        <p:spPr>
          <a:xfrm>
            <a:off x="3438525" y="2394037"/>
            <a:ext cx="2532063" cy="3852539"/>
          </a:xfrm>
          <a:custGeom>
            <a:avLst/>
            <a:gdLst>
              <a:gd name="connsiteX0" fmla="*/ 1198846 w 2532063"/>
              <a:gd name="connsiteY0" fmla="*/ 2601 h 3852539"/>
              <a:gd name="connsiteX1" fmla="*/ 2473418 w 2532063"/>
              <a:gd name="connsiteY1" fmla="*/ 1030589 h 3852539"/>
              <a:gd name="connsiteX2" fmla="*/ 2520721 w 2532063"/>
              <a:gd name="connsiteY2" fmla="*/ 1799136 h 3852539"/>
              <a:gd name="connsiteX3" fmla="*/ 2532063 w 2532063"/>
              <a:gd name="connsiteY3" fmla="*/ 2080075 h 3852539"/>
              <a:gd name="connsiteX4" fmla="*/ 2532063 w 2532063"/>
              <a:gd name="connsiteY4" fmla="*/ 2529715 h 3852539"/>
              <a:gd name="connsiteX5" fmla="*/ 2521737 w 2532063"/>
              <a:gd name="connsiteY5" fmla="*/ 2685478 h 3852539"/>
              <a:gd name="connsiteX6" fmla="*/ 2161533 w 2532063"/>
              <a:gd name="connsiteY6" fmla="*/ 3582343 h 3852539"/>
              <a:gd name="connsiteX7" fmla="*/ 69534 w 2532063"/>
              <a:gd name="connsiteY7" fmla="*/ 3063463 h 3852539"/>
              <a:gd name="connsiteX8" fmla="*/ 15338 w 2532063"/>
              <a:gd name="connsiteY8" fmla="*/ 2409531 h 3852539"/>
              <a:gd name="connsiteX9" fmla="*/ 377 w 2532063"/>
              <a:gd name="connsiteY9" fmla="*/ 1427829 h 3852539"/>
              <a:gd name="connsiteX10" fmla="*/ 0 w 2532063"/>
              <a:gd name="connsiteY10" fmla="*/ 1340577 h 3852539"/>
              <a:gd name="connsiteX11" fmla="*/ 0 w 2532063"/>
              <a:gd name="connsiteY11" fmla="*/ 1263233 h 3852539"/>
              <a:gd name="connsiteX12" fmla="*/ 4541 w 2532063"/>
              <a:gd name="connsiteY12" fmla="*/ 1124281 h 3852539"/>
              <a:gd name="connsiteX13" fmla="*/ 1198846 w 2532063"/>
              <a:gd name="connsiteY13" fmla="*/ 2601 h 385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2063" h="3852539">
                <a:moveTo>
                  <a:pt x="1198846" y="2601"/>
                </a:moveTo>
                <a:cubicBezTo>
                  <a:pt x="1810500" y="-33827"/>
                  <a:pt x="2434725" y="312686"/>
                  <a:pt x="2473418" y="1030589"/>
                </a:cubicBezTo>
                <a:cubicBezTo>
                  <a:pt x="2487032" y="1288252"/>
                  <a:pt x="2506818" y="1547692"/>
                  <a:pt x="2520721" y="1799136"/>
                </a:cubicBezTo>
                <a:lnTo>
                  <a:pt x="2532063" y="2080075"/>
                </a:lnTo>
                <a:lnTo>
                  <a:pt x="2532063" y="2529715"/>
                </a:lnTo>
                <a:lnTo>
                  <a:pt x="2521737" y="2685478"/>
                </a:lnTo>
                <a:cubicBezTo>
                  <a:pt x="2487368" y="3063796"/>
                  <a:pt x="2388835" y="3380211"/>
                  <a:pt x="2161533" y="3582343"/>
                </a:cubicBezTo>
                <a:cubicBezTo>
                  <a:pt x="1649802" y="4037252"/>
                  <a:pt x="123729" y="3951956"/>
                  <a:pt x="69534" y="3063463"/>
                </a:cubicBezTo>
                <a:cubicBezTo>
                  <a:pt x="15338" y="2736497"/>
                  <a:pt x="15338" y="2686741"/>
                  <a:pt x="15338" y="2409531"/>
                </a:cubicBezTo>
                <a:cubicBezTo>
                  <a:pt x="15338" y="1986608"/>
                  <a:pt x="3369" y="1770482"/>
                  <a:pt x="377" y="1427829"/>
                </a:cubicBezTo>
                <a:lnTo>
                  <a:pt x="0" y="1340577"/>
                </a:lnTo>
                <a:lnTo>
                  <a:pt x="0" y="1263233"/>
                </a:lnTo>
                <a:lnTo>
                  <a:pt x="4541" y="1124281"/>
                </a:lnTo>
                <a:cubicBezTo>
                  <a:pt x="63045" y="407474"/>
                  <a:pt x="625421" y="36753"/>
                  <a:pt x="1198846" y="2601"/>
                </a:cubicBezTo>
                <a:close/>
              </a:path>
            </a:pathLst>
          </a:custGeom>
        </p:spPr>
        <p:txBody>
          <a:bodyPr wrap="square">
            <a:noAutofit/>
          </a:bodyPr>
          <a:lstStyle/>
          <a:p>
            <a:r>
              <a:rPr lang="en-US"/>
              <a:t>Click icon to add picture</a:t>
            </a:r>
            <a:endParaRPr lang="en-US" dirty="0"/>
          </a:p>
        </p:txBody>
      </p:sp>
      <p:sp>
        <p:nvSpPr>
          <p:cNvPr id="24" name="Picture Placeholder 21">
            <a:extLst>
              <a:ext uri="{FF2B5EF4-FFF2-40B4-BE49-F238E27FC236}">
                <a16:creationId xmlns:a16="http://schemas.microsoft.com/office/drawing/2014/main" id="{600A4B14-34BC-40B7-AE23-36D26E3DDA08}"/>
              </a:ext>
            </a:extLst>
          </p:cNvPr>
          <p:cNvSpPr>
            <a:spLocks noGrp="1"/>
          </p:cNvSpPr>
          <p:nvPr>
            <p:ph type="pic" sz="quarter" idx="12"/>
          </p:nvPr>
        </p:nvSpPr>
        <p:spPr>
          <a:xfrm>
            <a:off x="6254180" y="2394767"/>
            <a:ext cx="2537595" cy="3852534"/>
          </a:xfrm>
          <a:custGeom>
            <a:avLst/>
            <a:gdLst>
              <a:gd name="connsiteX0" fmla="*/ 1248117 w 2537595"/>
              <a:gd name="connsiteY0" fmla="*/ 192 h 3852534"/>
              <a:gd name="connsiteX1" fmla="*/ 2467601 w 2537595"/>
              <a:gd name="connsiteY1" fmla="*/ 789077 h 3852534"/>
              <a:gd name="connsiteX2" fmla="*/ 2521797 w 2537595"/>
              <a:gd name="connsiteY2" fmla="*/ 1443007 h 3852534"/>
              <a:gd name="connsiteX3" fmla="*/ 2537430 w 2537595"/>
              <a:gd name="connsiteY3" fmla="*/ 2580278 h 3852534"/>
              <a:gd name="connsiteX4" fmla="*/ 63720 w 2537595"/>
              <a:gd name="connsiteY4" fmla="*/ 2821948 h 3852534"/>
              <a:gd name="connsiteX5" fmla="*/ 375605 w 2537595"/>
              <a:gd name="connsiteY5" fmla="*/ 270197 h 3852534"/>
              <a:gd name="connsiteX6" fmla="*/ 1248117 w 2537595"/>
              <a:gd name="connsiteY6" fmla="*/ 192 h 385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595" h="3852534">
                <a:moveTo>
                  <a:pt x="1248117" y="192"/>
                </a:moveTo>
                <a:cubicBezTo>
                  <a:pt x="1824906" y="-7790"/>
                  <a:pt x="2433729" y="233769"/>
                  <a:pt x="2467601" y="789077"/>
                </a:cubicBezTo>
                <a:cubicBezTo>
                  <a:pt x="2521797" y="1116042"/>
                  <a:pt x="2521797" y="1165798"/>
                  <a:pt x="2521797" y="1443007"/>
                </a:cubicBezTo>
                <a:cubicBezTo>
                  <a:pt x="2521797" y="1926347"/>
                  <a:pt x="2537430" y="2139586"/>
                  <a:pt x="2537430" y="2580278"/>
                </a:cubicBezTo>
                <a:cubicBezTo>
                  <a:pt x="2560619" y="4207997"/>
                  <a:pt x="141105" y="4257753"/>
                  <a:pt x="63720" y="2821948"/>
                </a:cubicBezTo>
                <a:cubicBezTo>
                  <a:pt x="9264" y="1791297"/>
                  <a:pt x="-143942" y="732213"/>
                  <a:pt x="375605" y="270197"/>
                </a:cubicBezTo>
                <a:cubicBezTo>
                  <a:pt x="567504" y="99606"/>
                  <a:pt x="902044" y="4982"/>
                  <a:pt x="1248117" y="192"/>
                </a:cubicBezTo>
                <a:close/>
              </a:path>
            </a:pathLst>
          </a:custGeom>
        </p:spPr>
        <p:txBody>
          <a:bodyPr wrap="square">
            <a:noAutofit/>
          </a:bodyPr>
          <a:lstStyle/>
          <a:p>
            <a:r>
              <a:rPr lang="en-US"/>
              <a:t>Click icon to add picture</a:t>
            </a:r>
            <a:endParaRPr lang="en-US" dirty="0"/>
          </a:p>
        </p:txBody>
      </p:sp>
      <p:sp>
        <p:nvSpPr>
          <p:cNvPr id="26" name="Picture Placeholder 24">
            <a:extLst>
              <a:ext uri="{FF2B5EF4-FFF2-40B4-BE49-F238E27FC236}">
                <a16:creationId xmlns:a16="http://schemas.microsoft.com/office/drawing/2014/main" id="{CC868421-4755-4591-B5D2-7F4ED1E8FDD4}"/>
              </a:ext>
            </a:extLst>
          </p:cNvPr>
          <p:cNvSpPr>
            <a:spLocks noGrp="1"/>
          </p:cNvSpPr>
          <p:nvPr>
            <p:ph type="pic" sz="quarter" idx="13"/>
          </p:nvPr>
        </p:nvSpPr>
        <p:spPr>
          <a:xfrm>
            <a:off x="9070649" y="2362200"/>
            <a:ext cx="2533234" cy="3916940"/>
          </a:xfrm>
          <a:custGeom>
            <a:avLst/>
            <a:gdLst>
              <a:gd name="connsiteX0" fmla="*/ 1264893 w 2533234"/>
              <a:gd name="connsiteY0" fmla="*/ 0 h 3916940"/>
              <a:gd name="connsiteX1" fmla="*/ 2234903 w 2533234"/>
              <a:gd name="connsiteY1" fmla="*/ 277243 h 3916940"/>
              <a:gd name="connsiteX2" fmla="*/ 2529786 w 2533234"/>
              <a:gd name="connsiteY2" fmla="*/ 1037883 h 3916940"/>
              <a:gd name="connsiteX3" fmla="*/ 2529786 w 2533234"/>
              <a:gd name="connsiteY3" fmla="*/ 2694229 h 3916940"/>
              <a:gd name="connsiteX4" fmla="*/ 2281463 w 2533234"/>
              <a:gd name="connsiteY4" fmla="*/ 3604154 h 3916940"/>
              <a:gd name="connsiteX5" fmla="*/ 1202812 w 2533234"/>
              <a:gd name="connsiteY5" fmla="*/ 3916940 h 3916940"/>
              <a:gd name="connsiteX6" fmla="*/ 318163 w 2533234"/>
              <a:gd name="connsiteY6" fmla="*/ 3625480 h 3916940"/>
              <a:gd name="connsiteX7" fmla="*/ 0 w 2533234"/>
              <a:gd name="connsiteY7" fmla="*/ 2687120 h 3916940"/>
              <a:gd name="connsiteX8" fmla="*/ 46561 w 2533234"/>
              <a:gd name="connsiteY8" fmla="*/ 1037883 h 3916940"/>
              <a:gd name="connsiteX9" fmla="*/ 419044 w 2533234"/>
              <a:gd name="connsiteY9" fmla="*/ 312787 h 3916940"/>
              <a:gd name="connsiteX10" fmla="*/ 1264893 w 2533234"/>
              <a:gd name="connsiteY10" fmla="*/ 0 h 39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3234" h="3916940">
                <a:moveTo>
                  <a:pt x="1264893" y="0"/>
                </a:moveTo>
                <a:cubicBezTo>
                  <a:pt x="1738258" y="0"/>
                  <a:pt x="2134022" y="206155"/>
                  <a:pt x="2234903" y="277243"/>
                </a:cubicBezTo>
                <a:cubicBezTo>
                  <a:pt x="2335784" y="348331"/>
                  <a:pt x="2529786" y="675335"/>
                  <a:pt x="2529786" y="1037883"/>
                </a:cubicBezTo>
                <a:cubicBezTo>
                  <a:pt x="2529786" y="1251146"/>
                  <a:pt x="2537546" y="2438313"/>
                  <a:pt x="2529786" y="2694229"/>
                </a:cubicBezTo>
                <a:cubicBezTo>
                  <a:pt x="2522026" y="2943037"/>
                  <a:pt x="2436665" y="3454869"/>
                  <a:pt x="2281463" y="3604154"/>
                </a:cubicBezTo>
                <a:cubicBezTo>
                  <a:pt x="2040901" y="3817417"/>
                  <a:pt x="1761538" y="3916940"/>
                  <a:pt x="1202812" y="3916940"/>
                </a:cubicBezTo>
                <a:cubicBezTo>
                  <a:pt x="970010" y="3916940"/>
                  <a:pt x="550966" y="3838744"/>
                  <a:pt x="318163" y="3625480"/>
                </a:cubicBezTo>
                <a:cubicBezTo>
                  <a:pt x="77601" y="3405108"/>
                  <a:pt x="0" y="3049668"/>
                  <a:pt x="0" y="2687120"/>
                </a:cubicBezTo>
                <a:cubicBezTo>
                  <a:pt x="0" y="2537836"/>
                  <a:pt x="31040" y="1158732"/>
                  <a:pt x="46561" y="1037883"/>
                </a:cubicBezTo>
                <a:cubicBezTo>
                  <a:pt x="62081" y="917033"/>
                  <a:pt x="178482" y="462071"/>
                  <a:pt x="419044" y="312787"/>
                </a:cubicBezTo>
                <a:cubicBezTo>
                  <a:pt x="574246" y="170611"/>
                  <a:pt x="946730" y="0"/>
                  <a:pt x="1264893" y="0"/>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5741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25D3F068-AC03-4FD0-8144-B8954B670878}"/>
              </a:ext>
            </a:extLst>
          </p:cNvPr>
          <p:cNvSpPr>
            <a:spLocks noGrp="1"/>
          </p:cNvSpPr>
          <p:nvPr>
            <p:ph type="dt" sz="half" idx="10"/>
          </p:nvPr>
        </p:nvSpPr>
        <p:spPr/>
        <p:txBody>
          <a:bodyPr/>
          <a:lstStyle/>
          <a:p>
            <a:r>
              <a:rPr lang="en-US" dirty="0"/>
              <a:t>Sunday, January 31, 20XX</a:t>
            </a:r>
          </a:p>
        </p:txBody>
      </p:sp>
      <p:sp>
        <p:nvSpPr>
          <p:cNvPr id="9" name="Footer Placeholder 8">
            <a:extLst>
              <a:ext uri="{FF2B5EF4-FFF2-40B4-BE49-F238E27FC236}">
                <a16:creationId xmlns:a16="http://schemas.microsoft.com/office/drawing/2014/main" id="{87B6C63E-66B4-4FDA-AF8E-90866615CDCA}"/>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F3449E5A-98CB-4721-94D7-6D73798F92C1}"/>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28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96360A5-9714-4EE0-A320-10F82AB343B6}"/>
              </a:ext>
            </a:extLst>
          </p:cNvPr>
          <p:cNvSpPr>
            <a:spLocks noGrp="1"/>
          </p:cNvSpPr>
          <p:nvPr>
            <p:ph type="pic" sz="quarter" idx="10"/>
          </p:nvPr>
        </p:nvSpPr>
        <p:spPr>
          <a:xfrm>
            <a:off x="2" y="0"/>
            <a:ext cx="3041003" cy="6858000"/>
          </a:xfrm>
          <a:custGeom>
            <a:avLst/>
            <a:gdLst>
              <a:gd name="connsiteX0" fmla="*/ 0 w 3041003"/>
              <a:gd name="connsiteY0" fmla="*/ 0 h 6858000"/>
              <a:gd name="connsiteX1" fmla="*/ 3004565 w 3041003"/>
              <a:gd name="connsiteY1" fmla="*/ 0 h 6858000"/>
              <a:gd name="connsiteX2" fmla="*/ 3004599 w 3041003"/>
              <a:gd name="connsiteY2" fmla="*/ 3068 h 6858000"/>
              <a:gd name="connsiteX3" fmla="*/ 3023912 w 3041003"/>
              <a:gd name="connsiteY3" fmla="*/ 3857732 h 6858000"/>
              <a:gd name="connsiteX4" fmla="*/ 3016282 w 3041003"/>
              <a:gd name="connsiteY4" fmla="*/ 6617070 h 6858000"/>
              <a:gd name="connsiteX5" fmla="*/ 3011292 w 3041003"/>
              <a:gd name="connsiteY5" fmla="*/ 6858000 h 6858000"/>
              <a:gd name="connsiteX6" fmla="*/ 0 w 30410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003" h="6858000">
                <a:moveTo>
                  <a:pt x="0" y="0"/>
                </a:moveTo>
                <a:lnTo>
                  <a:pt x="3004565" y="0"/>
                </a:lnTo>
                <a:lnTo>
                  <a:pt x="3004599" y="3068"/>
                </a:lnTo>
                <a:cubicBezTo>
                  <a:pt x="3015328" y="1163957"/>
                  <a:pt x="2989577" y="3242012"/>
                  <a:pt x="3023912" y="3857732"/>
                </a:cubicBezTo>
                <a:cubicBezTo>
                  <a:pt x="3054432" y="4268212"/>
                  <a:pt x="3039172" y="5465446"/>
                  <a:pt x="3016282" y="6617070"/>
                </a:cubicBezTo>
                <a:lnTo>
                  <a:pt x="3011292" y="6858000"/>
                </a:lnTo>
                <a:lnTo>
                  <a:pt x="0" y="6858000"/>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CE2E8E06-C7CD-4226-8715-6BF6CBD89D63}"/>
              </a:ext>
            </a:extLst>
          </p:cNvPr>
          <p:cNvSpPr>
            <a:spLocks noGrp="1"/>
          </p:cNvSpPr>
          <p:nvPr>
            <p:ph type="pic" sz="quarter" idx="11"/>
          </p:nvPr>
        </p:nvSpPr>
        <p:spPr>
          <a:xfrm>
            <a:off x="9136132" y="0"/>
            <a:ext cx="3055868" cy="3427200"/>
          </a:xfrm>
          <a:custGeom>
            <a:avLst/>
            <a:gdLst>
              <a:gd name="connsiteX0" fmla="*/ 35989 w 3055868"/>
              <a:gd name="connsiteY0" fmla="*/ 0 h 3427200"/>
              <a:gd name="connsiteX1" fmla="*/ 3055868 w 3055868"/>
              <a:gd name="connsiteY1" fmla="*/ 0 h 3427200"/>
              <a:gd name="connsiteX2" fmla="*/ 3055868 w 3055868"/>
              <a:gd name="connsiteY2" fmla="*/ 3427200 h 3427200"/>
              <a:gd name="connsiteX3" fmla="*/ 0 w 3055868"/>
              <a:gd name="connsiteY3" fmla="*/ 3427200 h 3427200"/>
              <a:gd name="connsiteX4" fmla="*/ 1407 w 3055868"/>
              <a:gd name="connsiteY4" fmla="*/ 3146458 h 3427200"/>
              <a:gd name="connsiteX5" fmla="*/ 31957 w 3055868"/>
              <a:gd name="connsiteY5" fmla="*/ 330644 h 342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5868" h="3427200">
                <a:moveTo>
                  <a:pt x="35989" y="0"/>
                </a:moveTo>
                <a:lnTo>
                  <a:pt x="3055868" y="0"/>
                </a:lnTo>
                <a:lnTo>
                  <a:pt x="3055868" y="3427200"/>
                </a:lnTo>
                <a:lnTo>
                  <a:pt x="0" y="3427200"/>
                </a:lnTo>
                <a:lnTo>
                  <a:pt x="1407" y="3146458"/>
                </a:lnTo>
                <a:cubicBezTo>
                  <a:pt x="8113" y="2169252"/>
                  <a:pt x="31957" y="1119298"/>
                  <a:pt x="31957" y="330644"/>
                </a:cubicBezTo>
                <a:close/>
              </a:path>
            </a:pathLst>
          </a:custGeom>
        </p:spPr>
        <p:txBody>
          <a:bodyPr wrap="square">
            <a:noAutofit/>
          </a:bodyPr>
          <a:lstStyle/>
          <a:p>
            <a:r>
              <a:rPr lang="en-US"/>
              <a:t>Click icon to add picture</a:t>
            </a:r>
            <a:endParaRPr lang="en-US" dirty="0"/>
          </a:p>
        </p:txBody>
      </p:sp>
      <p:sp>
        <p:nvSpPr>
          <p:cNvPr id="20" name="Picture Placeholder 19">
            <a:extLst>
              <a:ext uri="{FF2B5EF4-FFF2-40B4-BE49-F238E27FC236}">
                <a16:creationId xmlns:a16="http://schemas.microsoft.com/office/drawing/2014/main" id="{B51DF243-889E-4FCC-A523-9210891E8094}"/>
              </a:ext>
            </a:extLst>
          </p:cNvPr>
          <p:cNvSpPr>
            <a:spLocks noGrp="1"/>
          </p:cNvSpPr>
          <p:nvPr>
            <p:ph type="pic" sz="quarter" idx="12"/>
          </p:nvPr>
        </p:nvSpPr>
        <p:spPr>
          <a:xfrm>
            <a:off x="9135805" y="3427200"/>
            <a:ext cx="3056197" cy="3430800"/>
          </a:xfrm>
          <a:custGeom>
            <a:avLst/>
            <a:gdLst>
              <a:gd name="connsiteX0" fmla="*/ 329 w 3056197"/>
              <a:gd name="connsiteY0" fmla="*/ 0 h 3430800"/>
              <a:gd name="connsiteX1" fmla="*/ 3056197 w 3056197"/>
              <a:gd name="connsiteY1" fmla="*/ 0 h 3430800"/>
              <a:gd name="connsiteX2" fmla="*/ 3056197 w 3056197"/>
              <a:gd name="connsiteY2" fmla="*/ 3430800 h 3430800"/>
              <a:gd name="connsiteX3" fmla="*/ 61648 w 3056197"/>
              <a:gd name="connsiteY3" fmla="*/ 3430800 h 3430800"/>
              <a:gd name="connsiteX4" fmla="*/ 60421 w 3056197"/>
              <a:gd name="connsiteY4" fmla="*/ 3239041 h 3430800"/>
              <a:gd name="connsiteX5" fmla="*/ 17026 w 3056197"/>
              <a:gd name="connsiteY5" fmla="*/ 1327506 h 3430800"/>
              <a:gd name="connsiteX6" fmla="*/ 279 w 3056197"/>
              <a:gd name="connsiteY6" fmla="*/ 9904 h 34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197" h="3430800">
                <a:moveTo>
                  <a:pt x="329" y="0"/>
                </a:moveTo>
                <a:lnTo>
                  <a:pt x="3056197" y="0"/>
                </a:lnTo>
                <a:lnTo>
                  <a:pt x="3056197" y="3430800"/>
                </a:lnTo>
                <a:lnTo>
                  <a:pt x="61648" y="3430800"/>
                </a:lnTo>
                <a:lnTo>
                  <a:pt x="60421" y="3239041"/>
                </a:lnTo>
                <a:cubicBezTo>
                  <a:pt x="56129" y="2709076"/>
                  <a:pt x="43731" y="2080053"/>
                  <a:pt x="17026" y="1327506"/>
                </a:cubicBezTo>
                <a:cubicBezTo>
                  <a:pt x="2720" y="942681"/>
                  <a:pt x="-1155" y="489561"/>
                  <a:pt x="279" y="9904"/>
                </a:cubicBezTo>
                <a:close/>
              </a:path>
            </a:pathLst>
          </a:custGeom>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C69363A-2FE6-41E4-87FC-2DF83F09C027}"/>
              </a:ext>
            </a:extLst>
          </p:cNvPr>
          <p:cNvSpPr>
            <a:spLocks noGrp="1"/>
          </p:cNvSpPr>
          <p:nvPr>
            <p:ph type="dt" sz="half" idx="13"/>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36EC0CFB-E38B-4B8A-9606-C158F91CCDE0}"/>
              </a:ext>
            </a:extLst>
          </p:cNvPr>
          <p:cNvSpPr>
            <a:spLocks noGrp="1"/>
          </p:cNvSpPr>
          <p:nvPr>
            <p:ph type="ftr" sz="quarter" idx="14"/>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C665C2B-0DA5-431D-9503-3BFFB288C5F3}"/>
              </a:ext>
            </a:extLst>
          </p:cNvPr>
          <p:cNvSpPr>
            <a:spLocks noGrp="1"/>
          </p:cNvSpPr>
          <p:nvPr>
            <p:ph type="sldNum" sz="quarter" idx="15"/>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736304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7" name="Rectangle 6"/>
          <p:cNvSpPr/>
          <p:nvPr userDrawn="1"/>
        </p:nvSpPr>
        <p:spPr>
          <a:xfrm>
            <a:off x="0" y="493326"/>
            <a:ext cx="12192000" cy="1931314"/>
          </a:xfrm>
          <a:prstGeom prst="rect">
            <a:avLst/>
          </a:prstGeom>
          <a:solidFill>
            <a:srgbClr val="10859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973371" y="741548"/>
            <a:ext cx="9004141" cy="861241"/>
          </a:xfrm>
        </p:spPr>
        <p:txBody>
          <a:bodyPr bIns="9144">
            <a:noAutofit/>
          </a:bodyPr>
          <a:lstStyle>
            <a:lvl1pPr algn="l">
              <a:defRPr sz="4800">
                <a:solidFill>
                  <a:schemeClr val="bg1"/>
                </a:solidFill>
              </a:defRPr>
            </a:lvl1pPr>
          </a:lstStyle>
          <a:p>
            <a:r>
              <a:rPr lang="en-US" dirty="0"/>
              <a:t>Collaborative Literacy</a:t>
            </a:r>
          </a:p>
        </p:txBody>
      </p:sp>
      <p:pic>
        <p:nvPicPr>
          <p:cNvPr id="8" name="Picture 7" descr="CCC_logo_notag_REV.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047" y="723927"/>
            <a:ext cx="1904656" cy="1469797"/>
          </a:xfrm>
          <a:prstGeom prst="rect">
            <a:avLst/>
          </a:prstGeom>
        </p:spPr>
      </p:pic>
      <p:sp>
        <p:nvSpPr>
          <p:cNvPr id="9" name="Text Placeholder 22"/>
          <p:cNvSpPr>
            <a:spLocks noGrp="1"/>
          </p:cNvSpPr>
          <p:nvPr>
            <p:ph type="body" sz="quarter" idx="10" hasCustomPrompt="1"/>
          </p:nvPr>
        </p:nvSpPr>
        <p:spPr>
          <a:xfrm>
            <a:off x="2638610" y="1570317"/>
            <a:ext cx="7640189" cy="507951"/>
          </a:xfrm>
          <a:ln>
            <a:noFill/>
          </a:ln>
        </p:spPr>
        <p:txBody>
          <a:bodyPr tIns="9144">
            <a:noAutofit/>
          </a:bodyPr>
          <a:lstStyle>
            <a:lvl1pPr marL="0" indent="0">
              <a:buNone/>
              <a:defRPr sz="2800" b="1">
                <a:solidFill>
                  <a:srgbClr val="FDB913"/>
                </a:solidFill>
              </a:defRPr>
            </a:lvl1pPr>
          </a:lstStyle>
          <a:p>
            <a:pPr lvl="0"/>
            <a:r>
              <a:rPr lang="en-US" dirty="0"/>
              <a:t>Add Program Name Here</a:t>
            </a:r>
          </a:p>
        </p:txBody>
      </p:sp>
      <p:sp>
        <p:nvSpPr>
          <p:cNvPr id="11" name="Picture Placeholder 10"/>
          <p:cNvSpPr>
            <a:spLocks noGrp="1"/>
          </p:cNvSpPr>
          <p:nvPr>
            <p:ph type="pic" sz="quarter" idx="11"/>
          </p:nvPr>
        </p:nvSpPr>
        <p:spPr>
          <a:xfrm>
            <a:off x="0"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2" name="Picture Placeholder 10"/>
          <p:cNvSpPr>
            <a:spLocks noGrp="1"/>
          </p:cNvSpPr>
          <p:nvPr>
            <p:ph type="pic" sz="quarter" idx="12"/>
          </p:nvPr>
        </p:nvSpPr>
        <p:spPr>
          <a:xfrm>
            <a:off x="4128137"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13" name="Picture Placeholder 10"/>
          <p:cNvSpPr>
            <a:spLocks noGrp="1"/>
          </p:cNvSpPr>
          <p:nvPr>
            <p:ph type="pic" sz="quarter" idx="13"/>
          </p:nvPr>
        </p:nvSpPr>
        <p:spPr>
          <a:xfrm>
            <a:off x="8246533" y="2539816"/>
            <a:ext cx="3945467" cy="248761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pic>
        <p:nvPicPr>
          <p:cNvPr id="16" name="Picture 15" descr="CCC_logo_wtag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048" y="5535501"/>
            <a:ext cx="2947840" cy="909208"/>
          </a:xfrm>
          <a:prstGeom prst="rect">
            <a:avLst/>
          </a:prstGeom>
        </p:spPr>
      </p:pic>
    </p:spTree>
    <p:extLst>
      <p:ext uri="{BB962C8B-B14F-4D97-AF65-F5344CB8AC3E}">
        <p14:creationId xmlns:p14="http://schemas.microsoft.com/office/powerpoint/2010/main" val="1759740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3 Colored Boxes ">
    <p:spTree>
      <p:nvGrpSpPr>
        <p:cNvPr id="1" name=""/>
        <p:cNvGrpSpPr/>
        <p:nvPr/>
      </p:nvGrpSpPr>
      <p:grpSpPr>
        <a:xfrm>
          <a:off x="0" y="0"/>
          <a:ext cx="0" cy="0"/>
          <a:chOff x="0" y="0"/>
          <a:chExt cx="0" cy="0"/>
        </a:xfrm>
      </p:grpSpPr>
      <p:sp>
        <p:nvSpPr>
          <p:cNvPr id="3" name="Rectangle 2"/>
          <p:cNvSpPr/>
          <p:nvPr userDrawn="1"/>
        </p:nvSpPr>
        <p:spPr>
          <a:xfrm>
            <a:off x="-1488" y="5714998"/>
            <a:ext cx="12193488" cy="1143002"/>
          </a:xfrm>
          <a:prstGeom prst="rect">
            <a:avLst/>
          </a:prstGeom>
          <a:solidFill>
            <a:srgbClr val="30167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ln>
                <a:noFill/>
              </a:ln>
              <a:solidFill>
                <a:srgbClr val="301672"/>
              </a:solidFill>
            </a:endParaRPr>
          </a:p>
        </p:txBody>
      </p:sp>
      <p:sp>
        <p:nvSpPr>
          <p:cNvPr id="11" name="Text Placeholder 6"/>
          <p:cNvSpPr>
            <a:spLocks noGrp="1"/>
          </p:cNvSpPr>
          <p:nvPr>
            <p:ph type="body" sz="quarter" idx="11" hasCustomPrompt="1"/>
          </p:nvPr>
        </p:nvSpPr>
        <p:spPr>
          <a:xfrm>
            <a:off x="609600" y="1602285"/>
            <a:ext cx="5398912" cy="1798637"/>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09739"/>
            <a:ext cx="5398912" cy="1798637"/>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2" name="Title 1"/>
          <p:cNvSpPr>
            <a:spLocks noGrp="1"/>
          </p:cNvSpPr>
          <p:nvPr>
            <p:ph type="title" hasCustomPrompt="1"/>
          </p:nvPr>
        </p:nvSpPr>
        <p:spPr>
          <a:xfrm>
            <a:off x="-1488" y="314360"/>
            <a:ext cx="7218949" cy="960733"/>
          </a:xfrm>
          <a:solidFill>
            <a:srgbClr val="EF4123"/>
          </a:solidFill>
        </p:spPr>
        <p:txBody>
          <a:bodyPr>
            <a:noAutofit/>
          </a:bodyPr>
          <a:lstStyle>
            <a:lvl1pPr>
              <a:defRPr sz="3600">
                <a:solidFill>
                  <a:schemeClr val="bg1"/>
                </a:solidFill>
              </a:defRPr>
            </a:lvl1pPr>
          </a:lstStyle>
          <a:p>
            <a:r>
              <a:rPr lang="en-US" dirty="0"/>
              <a:t>Headline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4499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ansitional Question 4">
    <p:bg>
      <p:bgPr>
        <a:solidFill>
          <a:srgbClr val="FDB91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301672"/>
                </a:solidFill>
              </a:defRPr>
            </a:lvl1pPr>
          </a:lstStyle>
          <a:p>
            <a:pPr lvl="0"/>
            <a:r>
              <a:rPr lang="en-US" dirty="0"/>
              <a:t>Text Here</a:t>
            </a:r>
          </a:p>
        </p:txBody>
      </p:sp>
    </p:spTree>
    <p:extLst>
      <p:ext uri="{BB962C8B-B14F-4D97-AF65-F5344CB8AC3E}">
        <p14:creationId xmlns:p14="http://schemas.microsoft.com/office/powerpoint/2010/main" val="1053889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a:xfrm>
            <a:off x="3993445" y="262404"/>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5" name="Title 1"/>
          <p:cNvSpPr>
            <a:spLocks noGrp="1"/>
          </p:cNvSpPr>
          <p:nvPr>
            <p:ph type="ctrTitle" hasCustomPrompt="1"/>
          </p:nvPr>
        </p:nvSpPr>
        <p:spPr>
          <a:xfrm>
            <a:off x="4242262" y="282531"/>
            <a:ext cx="7982599" cy="861241"/>
          </a:xfrm>
        </p:spPr>
        <p:txBody>
          <a:bodyPr bIns="9144">
            <a:noAutofit/>
          </a:bodyPr>
          <a:lstStyle>
            <a:lvl1pPr algn="l">
              <a:defRPr sz="3400">
                <a:solidFill>
                  <a:schemeClr val="bg1"/>
                </a:solidFill>
              </a:defRPr>
            </a:lvl1pPr>
          </a:lstStyle>
          <a:p>
            <a:r>
              <a:rPr lang="en-US" dirty="0"/>
              <a:t>CCC Collaborative Literacy</a:t>
            </a:r>
          </a:p>
        </p:txBody>
      </p:sp>
      <p:sp>
        <p:nvSpPr>
          <p:cNvPr id="23" name="Text Placeholder 22"/>
          <p:cNvSpPr>
            <a:spLocks noGrp="1"/>
          </p:cNvSpPr>
          <p:nvPr userDrawn="1">
            <p:ph type="body" sz="quarter" idx="10" hasCustomPrompt="1"/>
          </p:nvPr>
        </p:nvSpPr>
        <p:spPr>
          <a:xfrm>
            <a:off x="4242262" y="1018138"/>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9" name="Round Same Side Corner Rectangle 8"/>
          <p:cNvSpPr/>
          <p:nvPr userDrawn="1"/>
        </p:nvSpPr>
        <p:spPr>
          <a:xfrm rot="16200000">
            <a:off x="1458052" y="-831811"/>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05557" y="528087"/>
            <a:ext cx="2935111" cy="770362"/>
          </a:xfrm>
          <a:prstGeom prst="rect">
            <a:avLst/>
          </a:prstGeom>
        </p:spPr>
      </p:pic>
    </p:spTree>
    <p:extLst>
      <p:ext uri="{BB962C8B-B14F-4D97-AF65-F5344CB8AC3E}">
        <p14:creationId xmlns:p14="http://schemas.microsoft.com/office/powerpoint/2010/main" val="1175449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4026305" y="5236571"/>
            <a:ext cx="8198556" cy="1312037"/>
          </a:xfrm>
          <a:prstGeom prst="rect">
            <a:avLst/>
          </a:prstGeom>
          <a:solidFill>
            <a:srgbClr val="EF41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6" name="Text Placeholder 22"/>
          <p:cNvSpPr>
            <a:spLocks noGrp="1"/>
          </p:cNvSpPr>
          <p:nvPr>
            <p:ph type="body" sz="quarter" idx="11" hasCustomPrompt="1"/>
          </p:nvPr>
        </p:nvSpPr>
        <p:spPr>
          <a:xfrm>
            <a:off x="4275122" y="5992305"/>
            <a:ext cx="7640189" cy="384007"/>
          </a:xfrm>
          <a:ln>
            <a:noFill/>
          </a:ln>
        </p:spPr>
        <p:txBody>
          <a:bodyPr tIns="9144">
            <a:normAutofit/>
          </a:bodyPr>
          <a:lstStyle>
            <a:lvl1pPr marL="0" indent="0">
              <a:buNone/>
              <a:defRPr sz="2000" b="1">
                <a:solidFill>
                  <a:srgbClr val="FDB913"/>
                </a:solidFill>
              </a:defRPr>
            </a:lvl1pPr>
          </a:lstStyle>
          <a:p>
            <a:pPr lvl="0"/>
            <a:r>
              <a:rPr lang="en-US" dirty="0"/>
              <a:t>Add Program Name Here</a:t>
            </a:r>
          </a:p>
        </p:txBody>
      </p:sp>
      <p:sp>
        <p:nvSpPr>
          <p:cNvPr id="17" name="Round Same Side Corner Rectangle 16"/>
          <p:cNvSpPr/>
          <p:nvPr userDrawn="1"/>
        </p:nvSpPr>
        <p:spPr>
          <a:xfrm rot="16200000">
            <a:off x="1490912" y="4142357"/>
            <a:ext cx="1312035" cy="3500461"/>
          </a:xfrm>
          <a:prstGeom prst="round2SameRect">
            <a:avLst>
              <a:gd name="adj1" fmla="val 48093"/>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Placeholder 7" descr="CCC_logo_notag_RGB.png"/>
          <p:cNvPicPr>
            <a:picLocks noChangeAspect="1"/>
          </p:cNvPicPr>
          <p:nvPr userDrawn="1"/>
        </p:nvPicPr>
        <p:blipFill>
          <a:blip r:embed="rId3">
            <a:extLst>
              <a:ext uri="{28A0092B-C50C-407E-A947-70E740481C1C}">
                <a14:useLocalDpi xmlns:a14="http://schemas.microsoft.com/office/drawing/2010/main" val="0"/>
              </a:ext>
            </a:extLst>
          </a:blip>
          <a:srcRect t="-4761" b="-4761"/>
          <a:stretch>
            <a:fillRect/>
          </a:stretch>
        </p:blipFill>
        <p:spPr>
          <a:xfrm>
            <a:off x="738417" y="5502254"/>
            <a:ext cx="2935111" cy="770362"/>
          </a:xfrm>
          <a:prstGeom prst="rect">
            <a:avLst/>
          </a:prstGeom>
        </p:spPr>
      </p:pic>
      <p:sp>
        <p:nvSpPr>
          <p:cNvPr id="2" name="Title 1"/>
          <p:cNvSpPr>
            <a:spLocks noGrp="1"/>
          </p:cNvSpPr>
          <p:nvPr>
            <p:ph type="title" hasCustomPrompt="1"/>
          </p:nvPr>
        </p:nvSpPr>
        <p:spPr>
          <a:xfrm>
            <a:off x="4275120" y="5236571"/>
            <a:ext cx="7916880" cy="861241"/>
          </a:xfrm>
        </p:spPr>
        <p:txBody>
          <a:bodyPr>
            <a:normAutofit/>
          </a:bodyPr>
          <a:lstStyle>
            <a:lvl1pPr algn="l">
              <a:defRPr sz="3400">
                <a:solidFill>
                  <a:schemeClr val="bg1"/>
                </a:solidFill>
              </a:defRPr>
            </a:lvl1pPr>
          </a:lstStyle>
          <a:p>
            <a:r>
              <a:rPr lang="en-US" dirty="0"/>
              <a:t>CCC Collaborative Literacy</a:t>
            </a:r>
          </a:p>
        </p:txBody>
      </p:sp>
    </p:spTree>
    <p:extLst>
      <p:ext uri="{BB962C8B-B14F-4D97-AF65-F5344CB8AC3E}">
        <p14:creationId xmlns:p14="http://schemas.microsoft.com/office/powerpoint/2010/main" val="267776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borative Classroom">
    <p:bg>
      <p:bgPr>
        <a:solidFill>
          <a:srgbClr val="301672"/>
        </a:solidFill>
        <a:effectLst/>
      </p:bgPr>
    </p:bg>
    <p:spTree>
      <p:nvGrpSpPr>
        <p:cNvPr id="1" name=""/>
        <p:cNvGrpSpPr/>
        <p:nvPr/>
      </p:nvGrpSpPr>
      <p:grpSpPr>
        <a:xfrm>
          <a:off x="0" y="0"/>
          <a:ext cx="0" cy="0"/>
          <a:chOff x="0" y="0"/>
          <a:chExt cx="0" cy="0"/>
        </a:xfrm>
      </p:grpSpPr>
      <p:sp>
        <p:nvSpPr>
          <p:cNvPr id="8" name="TextBox 7"/>
          <p:cNvSpPr txBox="1"/>
          <p:nvPr userDrawn="1"/>
        </p:nvSpPr>
        <p:spPr>
          <a:xfrm>
            <a:off x="4779374" y="712998"/>
            <a:ext cx="4102277" cy="1323439"/>
          </a:xfrm>
          <a:prstGeom prst="rect">
            <a:avLst/>
          </a:prstGeom>
          <a:noFill/>
        </p:spPr>
        <p:txBody>
          <a:bodyPr wrap="none" rtlCol="0">
            <a:spAutoFit/>
          </a:bodyPr>
          <a:lstStyle/>
          <a:p>
            <a:r>
              <a:rPr lang="en-US" sz="4200" dirty="0">
                <a:solidFill>
                  <a:srgbClr val="EF4123"/>
                </a:solidFill>
                <a:latin typeface="Franklin Gothic Medium"/>
                <a:cs typeface="Franklin Gothic Medium"/>
              </a:rPr>
              <a:t>IS EMPOWERING</a:t>
            </a:r>
          </a:p>
          <a:p>
            <a:endParaRPr lang="en-US" sz="3800" dirty="0">
              <a:solidFill>
                <a:srgbClr val="EF4123"/>
              </a:solidFill>
              <a:latin typeface="Franklin Gothic Medium"/>
              <a:cs typeface="Franklin Gothic Medium"/>
            </a:endParaRPr>
          </a:p>
        </p:txBody>
      </p:sp>
      <p:sp>
        <p:nvSpPr>
          <p:cNvPr id="9" name="TextBox 8"/>
          <p:cNvSpPr txBox="1"/>
          <p:nvPr userDrawn="1"/>
        </p:nvSpPr>
        <p:spPr>
          <a:xfrm>
            <a:off x="1441349" y="1390367"/>
            <a:ext cx="9431745" cy="892552"/>
          </a:xfrm>
          <a:prstGeom prst="rect">
            <a:avLst/>
          </a:prstGeom>
          <a:noFill/>
        </p:spPr>
        <p:txBody>
          <a:bodyPr wrap="square" rtlCol="0">
            <a:spAutoFit/>
          </a:bodyPr>
          <a:lstStyle/>
          <a:p>
            <a:r>
              <a:rPr lang="en-US" sz="5200" b="1" dirty="0">
                <a:solidFill>
                  <a:srgbClr val="009BB0"/>
                </a:solidFill>
                <a:latin typeface="Franklin Gothic Medium"/>
                <a:cs typeface="Franklin Gothic Medium"/>
              </a:rPr>
              <a:t>teachers </a:t>
            </a:r>
            <a:r>
              <a:rPr lang="en-US" sz="5200" b="0" i="1" dirty="0">
                <a:solidFill>
                  <a:srgbClr val="FDB913"/>
                </a:solidFill>
                <a:latin typeface="Franklin Gothic Medium"/>
                <a:cs typeface="Franklin Gothic Medium"/>
              </a:rPr>
              <a:t>to </a:t>
            </a:r>
            <a:r>
              <a:rPr lang="en-US" sz="5200" b="1" i="0" dirty="0">
                <a:solidFill>
                  <a:schemeClr val="bg1"/>
                </a:solidFill>
                <a:latin typeface="Franklin Gothic Medium"/>
                <a:cs typeface="Franklin Gothic Medium"/>
              </a:rPr>
              <a:t>create</a:t>
            </a:r>
            <a:endParaRPr lang="en-US" sz="5200" b="0" i="0" dirty="0">
              <a:solidFill>
                <a:srgbClr val="EF4123"/>
              </a:solidFill>
              <a:latin typeface="Rockwell"/>
              <a:cs typeface="Rockwell"/>
            </a:endParaRPr>
          </a:p>
        </p:txBody>
      </p:sp>
      <p:sp>
        <p:nvSpPr>
          <p:cNvPr id="10" name="TextBox 9"/>
          <p:cNvSpPr txBox="1"/>
          <p:nvPr userDrawn="1"/>
        </p:nvSpPr>
        <p:spPr>
          <a:xfrm>
            <a:off x="1441350" y="2248592"/>
            <a:ext cx="8899588" cy="861774"/>
          </a:xfrm>
          <a:prstGeom prst="rect">
            <a:avLst/>
          </a:prstGeom>
          <a:noFill/>
        </p:spPr>
        <p:txBody>
          <a:bodyPr wrap="square" rtlCol="0">
            <a:spAutoFit/>
          </a:bodyPr>
          <a:lstStyle/>
          <a:p>
            <a:r>
              <a:rPr lang="en-US" sz="5000" b="0" i="0" dirty="0">
                <a:solidFill>
                  <a:srgbClr val="B8B615"/>
                </a:solidFill>
                <a:latin typeface="Franklin Gothic Medium"/>
                <a:cs typeface="Franklin Gothic Medium"/>
              </a:rPr>
              <a:t>COLLABORATIVE</a:t>
            </a:r>
          </a:p>
        </p:txBody>
      </p:sp>
      <p:sp>
        <p:nvSpPr>
          <p:cNvPr id="11" name="TextBox 10"/>
          <p:cNvSpPr txBox="1"/>
          <p:nvPr userDrawn="1"/>
        </p:nvSpPr>
        <p:spPr>
          <a:xfrm>
            <a:off x="1441350" y="3015179"/>
            <a:ext cx="8899588" cy="923330"/>
          </a:xfrm>
          <a:prstGeom prst="rect">
            <a:avLst/>
          </a:prstGeom>
          <a:noFill/>
        </p:spPr>
        <p:txBody>
          <a:bodyPr wrap="square" rtlCol="0">
            <a:spAutoFit/>
          </a:bodyPr>
          <a:lstStyle/>
          <a:p>
            <a:r>
              <a:rPr lang="en-US" sz="4800" b="0" i="0" dirty="0">
                <a:solidFill>
                  <a:srgbClr val="B8B615"/>
                </a:solidFill>
                <a:latin typeface="Franklin Gothic Medium"/>
                <a:cs typeface="Franklin Gothic Medium"/>
              </a:rPr>
              <a:t>CLASSROOMS</a:t>
            </a:r>
            <a:r>
              <a:rPr lang="en-US" sz="4000" b="1" i="0" dirty="0">
                <a:solidFill>
                  <a:srgbClr val="B8B615"/>
                </a:solidFill>
                <a:latin typeface="Franklin Gothic Medium"/>
                <a:cs typeface="Franklin Gothic Medium"/>
              </a:rPr>
              <a:t> </a:t>
            </a:r>
            <a:r>
              <a:rPr lang="en-US" sz="5200" b="0" i="1" dirty="0">
                <a:solidFill>
                  <a:srgbClr val="FDB913"/>
                </a:solidFill>
                <a:latin typeface="Franklin Gothic Medium"/>
                <a:cs typeface="Franklin Gothic Medium"/>
              </a:rPr>
              <a:t>that</a:t>
            </a:r>
            <a:endParaRPr lang="en-US" sz="5200" b="1" i="0" dirty="0">
              <a:solidFill>
                <a:srgbClr val="B8B615"/>
              </a:solidFill>
              <a:latin typeface="Franklin Gothic Medium"/>
              <a:cs typeface="Franklin Gothic Medium"/>
            </a:endParaRPr>
          </a:p>
        </p:txBody>
      </p:sp>
      <p:sp>
        <p:nvSpPr>
          <p:cNvPr id="12" name="TextBox 11"/>
          <p:cNvSpPr txBox="1"/>
          <p:nvPr userDrawn="1"/>
        </p:nvSpPr>
        <p:spPr>
          <a:xfrm>
            <a:off x="1441350" y="3772520"/>
            <a:ext cx="8899588" cy="892552"/>
          </a:xfrm>
          <a:prstGeom prst="rect">
            <a:avLst/>
          </a:prstGeom>
          <a:noFill/>
        </p:spPr>
        <p:txBody>
          <a:bodyPr wrap="square" rtlCol="0">
            <a:spAutoFit/>
          </a:bodyPr>
          <a:lstStyle/>
          <a:p>
            <a:r>
              <a:rPr lang="en-US" sz="4200" b="0" dirty="0">
                <a:solidFill>
                  <a:schemeClr val="accent4"/>
                </a:solidFill>
                <a:latin typeface="Franklin Gothic Medium"/>
                <a:cs typeface="Franklin Gothic Medium"/>
              </a:rPr>
              <a:t>INSPIRE</a:t>
            </a:r>
            <a:r>
              <a:rPr lang="en-US" sz="4800" b="1" dirty="0">
                <a:solidFill>
                  <a:srgbClr val="009BB0"/>
                </a:solidFill>
                <a:latin typeface="Franklin Gothic Medium"/>
                <a:cs typeface="Franklin Gothic Medium"/>
              </a:rPr>
              <a:t> </a:t>
            </a:r>
            <a:r>
              <a:rPr lang="en-US" sz="5200" b="1" dirty="0">
                <a:solidFill>
                  <a:schemeClr val="accent1"/>
                </a:solidFill>
                <a:latin typeface="Franklin Gothic Medium"/>
                <a:cs typeface="Franklin Gothic Medium"/>
              </a:rPr>
              <a:t>students.</a:t>
            </a:r>
            <a:endParaRPr lang="en-US" sz="5200" dirty="0">
              <a:solidFill>
                <a:schemeClr val="accent1"/>
              </a:solidFill>
              <a:latin typeface="Franklin Gothic Medium"/>
              <a:cs typeface="Franklin Gothic Medium"/>
            </a:endParaRPr>
          </a:p>
        </p:txBody>
      </p:sp>
      <p:pic>
        <p:nvPicPr>
          <p:cNvPr id="14" name="Picture 13" descr="CCC_logo_notag_REV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850" y="664126"/>
            <a:ext cx="3078609" cy="731170"/>
          </a:xfrm>
          <a:prstGeom prst="rect">
            <a:avLst/>
          </a:prstGeom>
        </p:spPr>
      </p:pic>
      <p:pic>
        <p:nvPicPr>
          <p:cNvPr id="15" name="Picture 14" descr="penci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629" y="5135283"/>
            <a:ext cx="6157223" cy="805607"/>
          </a:xfrm>
          <a:prstGeom prst="rect">
            <a:avLst/>
          </a:prstGeom>
        </p:spPr>
      </p:pic>
      <p:pic>
        <p:nvPicPr>
          <p:cNvPr id="17" name="Picture 16" descr="MM3e_texture_k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68702" y="3667126"/>
            <a:ext cx="2702391" cy="2803731"/>
          </a:xfrm>
          <a:prstGeom prst="rect">
            <a:avLst/>
          </a:prstGeom>
        </p:spPr>
      </p:pic>
    </p:spTree>
    <p:extLst>
      <p:ext uri="{BB962C8B-B14F-4D97-AF65-F5344CB8AC3E}">
        <p14:creationId xmlns:p14="http://schemas.microsoft.com/office/powerpoint/2010/main" val="238847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9378-76E3-4346-B854-00A737D0EDCB}"/>
              </a:ext>
            </a:extLst>
          </p:cNvPr>
          <p:cNvSpPr>
            <a:spLocks noGrp="1"/>
          </p:cNvSpPr>
          <p:nvPr>
            <p:ph type="title"/>
          </p:nvPr>
        </p:nvSpPr>
        <p:spPr>
          <a:xfrm>
            <a:off x="720000" y="619200"/>
            <a:ext cx="6833739" cy="1477328"/>
          </a:xfrm>
        </p:spPr>
        <p:txBody>
          <a:bodyPr anchor="ctr"/>
          <a:lstStyle/>
          <a:p>
            <a:r>
              <a:rPr lang="en-US"/>
              <a:t>Click to edit Master title style</a:t>
            </a:r>
          </a:p>
        </p:txBody>
      </p:sp>
      <p:sp>
        <p:nvSpPr>
          <p:cNvPr id="11" name="Text Placeholder 5">
            <a:extLst>
              <a:ext uri="{FF2B5EF4-FFF2-40B4-BE49-F238E27FC236}">
                <a16:creationId xmlns:a16="http://schemas.microsoft.com/office/drawing/2014/main" id="{99F96B64-408E-4B4D-A5D3-7186AABF86A2}"/>
              </a:ext>
            </a:extLst>
          </p:cNvPr>
          <p:cNvSpPr>
            <a:spLocks noGrp="1"/>
          </p:cNvSpPr>
          <p:nvPr>
            <p:ph type="body" sz="quarter" idx="14"/>
          </p:nvPr>
        </p:nvSpPr>
        <p:spPr>
          <a:xfrm>
            <a:off x="719999" y="2541599"/>
            <a:ext cx="4981575" cy="3557359"/>
          </a:xfrm>
        </p:spPr>
        <p:txBody>
          <a:bodyPr/>
          <a:lstStyle>
            <a:lvl1pPr marL="0" indent="0">
              <a:buNone/>
              <a:defRPr lang="en-US" sz="2000" kern="1200" spc="20" baseline="0" dirty="0" smtClean="0">
                <a:solidFill>
                  <a:schemeClr val="tx1">
                    <a:alpha val="58000"/>
                  </a:schemeClr>
                </a:solidFill>
                <a:latin typeface="+mn-lt"/>
                <a:ea typeface="+mn-ea"/>
                <a:cs typeface="+mn-cs"/>
              </a:defRPr>
            </a:lvl1pPr>
          </a:lstStyle>
          <a:p>
            <a:pPr lvl="0"/>
            <a:r>
              <a:rPr lang="en-US"/>
              <a:t>Click to edit Master text styles</a:t>
            </a:r>
          </a:p>
        </p:txBody>
      </p:sp>
      <p:sp>
        <p:nvSpPr>
          <p:cNvPr id="7" name="Date Placeholder 1">
            <a:extLst>
              <a:ext uri="{FF2B5EF4-FFF2-40B4-BE49-F238E27FC236}">
                <a16:creationId xmlns:a16="http://schemas.microsoft.com/office/drawing/2014/main" id="{CB2113D8-516C-44EB-BC6F-C95BD93979C1}"/>
              </a:ext>
            </a:extLst>
          </p:cNvPr>
          <p:cNvSpPr>
            <a:spLocks noGrp="1"/>
          </p:cNvSpPr>
          <p:nvPr>
            <p:ph type="dt" sz="half" idx="15"/>
          </p:nvPr>
        </p:nvSpPr>
        <p:spPr>
          <a:xfrm>
            <a:off x="710065" y="6138000"/>
            <a:ext cx="2130425" cy="720000"/>
          </a:xfrm>
        </p:spPr>
        <p:txBody>
          <a:bodyPr/>
          <a:lstStyle/>
          <a:p>
            <a:r>
              <a:rPr lang="en-US" dirty="0"/>
              <a:t>Sunday, January 31, 20XX</a:t>
            </a:r>
          </a:p>
        </p:txBody>
      </p:sp>
      <p:sp>
        <p:nvSpPr>
          <p:cNvPr id="14" name="Picture Placeholder 13">
            <a:extLst>
              <a:ext uri="{FF2B5EF4-FFF2-40B4-BE49-F238E27FC236}">
                <a16:creationId xmlns:a16="http://schemas.microsoft.com/office/drawing/2014/main" id="{30BC406A-6205-4C7C-BF28-773738799BFF}"/>
              </a:ext>
            </a:extLst>
          </p:cNvPr>
          <p:cNvSpPr>
            <a:spLocks noGrp="1"/>
          </p:cNvSpPr>
          <p:nvPr>
            <p:ph type="pic" sz="quarter" idx="10"/>
          </p:nvPr>
        </p:nvSpPr>
        <p:spPr>
          <a:xfrm>
            <a:off x="7127399" y="0"/>
            <a:ext cx="5064603" cy="2286000"/>
          </a:xfrm>
          <a:custGeom>
            <a:avLst/>
            <a:gdLst>
              <a:gd name="connsiteX0" fmla="*/ 0 w 5064603"/>
              <a:gd name="connsiteY0" fmla="*/ 0 h 2286000"/>
              <a:gd name="connsiteX1" fmla="*/ 5064603 w 5064603"/>
              <a:gd name="connsiteY1" fmla="*/ 0 h 2286000"/>
              <a:gd name="connsiteX2" fmla="*/ 5064603 w 5064603"/>
              <a:gd name="connsiteY2" fmla="*/ 2286000 h 2286000"/>
              <a:gd name="connsiteX3" fmla="*/ 763670 w 5064603"/>
              <a:gd name="connsiteY3" fmla="*/ 2286000 h 2286000"/>
              <a:gd name="connsiteX4" fmla="*/ 761866 w 5064603"/>
              <a:gd name="connsiteY4" fmla="*/ 2261963 h 2286000"/>
              <a:gd name="connsiteX5" fmla="*/ 174723 w 5064603"/>
              <a:gd name="connsiteY5" fmla="*/ 27945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4603" h="2286000">
                <a:moveTo>
                  <a:pt x="0" y="0"/>
                </a:moveTo>
                <a:lnTo>
                  <a:pt x="5064603" y="0"/>
                </a:lnTo>
                <a:lnTo>
                  <a:pt x="5064603" y="2286000"/>
                </a:lnTo>
                <a:lnTo>
                  <a:pt x="763670" y="2286000"/>
                </a:lnTo>
                <a:lnTo>
                  <a:pt x="761866" y="2261963"/>
                </a:lnTo>
                <a:cubicBezTo>
                  <a:pt x="683581" y="1496785"/>
                  <a:pt x="487866" y="835949"/>
                  <a:pt x="174723" y="279455"/>
                </a:cubicBezTo>
                <a:close/>
              </a:path>
            </a:pathLst>
          </a:custGeom>
        </p:spPr>
        <p:txBody>
          <a:bodyPr wrap="square" anchor="ctr">
            <a:noAutofit/>
          </a:bodyPr>
          <a:lstStyle>
            <a:lvl1pPr algn="ctr">
              <a:defRPr/>
            </a:lvl1pPr>
          </a:lstStyle>
          <a:p>
            <a:r>
              <a:rPr lang="en-US"/>
              <a:t>Click icon to add picture</a:t>
            </a:r>
            <a:endParaRPr lang="en-US" dirty="0"/>
          </a:p>
        </p:txBody>
      </p:sp>
      <p:sp>
        <p:nvSpPr>
          <p:cNvPr id="19" name="Picture Placeholder 18">
            <a:extLst>
              <a:ext uri="{FF2B5EF4-FFF2-40B4-BE49-F238E27FC236}">
                <a16:creationId xmlns:a16="http://schemas.microsoft.com/office/drawing/2014/main" id="{9F6DACD3-0A0E-4203-948F-CB45AA6A9401}"/>
              </a:ext>
            </a:extLst>
          </p:cNvPr>
          <p:cNvSpPr>
            <a:spLocks noGrp="1"/>
          </p:cNvSpPr>
          <p:nvPr>
            <p:ph type="pic" sz="quarter" idx="11"/>
          </p:nvPr>
        </p:nvSpPr>
        <p:spPr>
          <a:xfrm>
            <a:off x="7729581" y="2286000"/>
            <a:ext cx="4462420" cy="2286000"/>
          </a:xfrm>
          <a:custGeom>
            <a:avLst/>
            <a:gdLst>
              <a:gd name="connsiteX0" fmla="*/ 161487 w 4462420"/>
              <a:gd name="connsiteY0" fmla="*/ 0 h 2286000"/>
              <a:gd name="connsiteX1" fmla="*/ 4462420 w 4462420"/>
              <a:gd name="connsiteY1" fmla="*/ 0 h 2286000"/>
              <a:gd name="connsiteX2" fmla="*/ 4462420 w 4462420"/>
              <a:gd name="connsiteY2" fmla="*/ 2286000 h 2286000"/>
              <a:gd name="connsiteX3" fmla="*/ 0 w 4462420"/>
              <a:gd name="connsiteY3" fmla="*/ 2286000 h 2286000"/>
              <a:gd name="connsiteX4" fmla="*/ 17047 w 4462420"/>
              <a:gd name="connsiteY4" fmla="*/ 2229619 h 2286000"/>
              <a:gd name="connsiteX5" fmla="*/ 198826 w 4462420"/>
              <a:gd name="connsiteY5" fmla="*/ 775922 h 2286000"/>
              <a:gd name="connsiteX6" fmla="*/ 189040 w 4462420"/>
              <a:gd name="connsiteY6" fmla="*/ 367247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2420" h="2286000">
                <a:moveTo>
                  <a:pt x="161487" y="0"/>
                </a:moveTo>
                <a:lnTo>
                  <a:pt x="4462420" y="0"/>
                </a:lnTo>
                <a:lnTo>
                  <a:pt x="4462420" y="2286000"/>
                </a:lnTo>
                <a:lnTo>
                  <a:pt x="0" y="2286000"/>
                </a:lnTo>
                <a:lnTo>
                  <a:pt x="17047" y="2229619"/>
                </a:lnTo>
                <a:cubicBezTo>
                  <a:pt x="138233" y="1684483"/>
                  <a:pt x="198826" y="1230203"/>
                  <a:pt x="198826" y="775922"/>
                </a:cubicBezTo>
                <a:cubicBezTo>
                  <a:pt x="198826" y="636799"/>
                  <a:pt x="195564" y="500574"/>
                  <a:pt x="189040" y="367247"/>
                </a:cubicBezTo>
                <a:close/>
              </a:path>
            </a:pathLst>
          </a:custGeom>
        </p:spPr>
        <p:txBody>
          <a:bodyPr wrap="square" anchor="ctr">
            <a:noAutofit/>
          </a:bodyPr>
          <a:lstStyle>
            <a:lvl1pPr algn="ctr">
              <a:defRPr/>
            </a:lvl1pPr>
          </a:lstStyle>
          <a:p>
            <a:r>
              <a:rPr lang="en-US"/>
              <a:t>Click icon to add picture</a:t>
            </a:r>
            <a:endParaRPr lang="en-US" dirty="0"/>
          </a:p>
        </p:txBody>
      </p:sp>
      <p:sp>
        <p:nvSpPr>
          <p:cNvPr id="25" name="Picture Placeholder 24">
            <a:extLst>
              <a:ext uri="{FF2B5EF4-FFF2-40B4-BE49-F238E27FC236}">
                <a16:creationId xmlns:a16="http://schemas.microsoft.com/office/drawing/2014/main" id="{2B9DECF3-60B9-433F-B8F8-5B4E0E53F42E}"/>
              </a:ext>
            </a:extLst>
          </p:cNvPr>
          <p:cNvSpPr>
            <a:spLocks noGrp="1"/>
          </p:cNvSpPr>
          <p:nvPr>
            <p:ph type="pic" sz="quarter" idx="12"/>
          </p:nvPr>
        </p:nvSpPr>
        <p:spPr>
          <a:xfrm>
            <a:off x="6529067" y="4572000"/>
            <a:ext cx="5662935" cy="2286000"/>
          </a:xfrm>
          <a:custGeom>
            <a:avLst/>
            <a:gdLst>
              <a:gd name="connsiteX0" fmla="*/ 1200515 w 5662935"/>
              <a:gd name="connsiteY0" fmla="*/ 0 h 2286000"/>
              <a:gd name="connsiteX1" fmla="*/ 5662935 w 5662935"/>
              <a:gd name="connsiteY1" fmla="*/ 0 h 2286000"/>
              <a:gd name="connsiteX2" fmla="*/ 5662935 w 5662935"/>
              <a:gd name="connsiteY2" fmla="*/ 2286000 h 2286000"/>
              <a:gd name="connsiteX3" fmla="*/ 0 w 5662935"/>
              <a:gd name="connsiteY3" fmla="*/ 2286000 h 2286000"/>
              <a:gd name="connsiteX4" fmla="*/ 78957 w 5662935"/>
              <a:gd name="connsiteY4" fmla="*/ 2205438 h 2286000"/>
              <a:gd name="connsiteX5" fmla="*/ 672225 w 5662935"/>
              <a:gd name="connsiteY5" fmla="*/ 1397316 h 2286000"/>
              <a:gd name="connsiteX6" fmla="*/ 1102530 w 5662935"/>
              <a:gd name="connsiteY6" fmla="*/ 32407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2935" h="2286000">
                <a:moveTo>
                  <a:pt x="1200515" y="0"/>
                </a:moveTo>
                <a:lnTo>
                  <a:pt x="5662935" y="0"/>
                </a:lnTo>
                <a:lnTo>
                  <a:pt x="5662935" y="2286000"/>
                </a:lnTo>
                <a:lnTo>
                  <a:pt x="0" y="2286000"/>
                </a:lnTo>
                <a:lnTo>
                  <a:pt x="78957" y="2205438"/>
                </a:lnTo>
                <a:cubicBezTo>
                  <a:pt x="291624" y="1972265"/>
                  <a:pt x="490445" y="1703955"/>
                  <a:pt x="672225" y="1397316"/>
                </a:cubicBezTo>
                <a:cubicBezTo>
                  <a:pt x="854003" y="1056606"/>
                  <a:pt x="984657" y="698860"/>
                  <a:pt x="1102530" y="324079"/>
                </a:cubicBezTo>
                <a:close/>
              </a:path>
            </a:pathLst>
          </a:custGeom>
        </p:spPr>
        <p:txBody>
          <a:bodyPr wrap="square" anchor="ctr">
            <a:noAutofit/>
          </a:bodyPr>
          <a:lstStyle>
            <a:lvl1pPr algn="ctr">
              <a:defRPr/>
            </a:lvl1pPr>
          </a:lstStyle>
          <a:p>
            <a:r>
              <a:rPr lang="en-US"/>
              <a:t>Click icon to add picture</a:t>
            </a:r>
            <a:endParaRPr lang="en-US" dirty="0"/>
          </a:p>
        </p:txBody>
      </p:sp>
      <p:sp>
        <p:nvSpPr>
          <p:cNvPr id="8" name="Slide Number Placeholder 3">
            <a:extLst>
              <a:ext uri="{FF2B5EF4-FFF2-40B4-BE49-F238E27FC236}">
                <a16:creationId xmlns:a16="http://schemas.microsoft.com/office/drawing/2014/main" id="{54D1CFDE-CA21-4CFE-AE63-608D62DB6C33}"/>
              </a:ext>
            </a:extLst>
          </p:cNvPr>
          <p:cNvSpPr>
            <a:spLocks noGrp="1"/>
          </p:cNvSpPr>
          <p:nvPr>
            <p:ph type="sldNum" sz="quarter" idx="16"/>
          </p:nvPr>
        </p:nvSpPr>
        <p:spPr>
          <a:xfrm>
            <a:off x="9329739" y="6138000"/>
            <a:ext cx="2130424" cy="720000"/>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585590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al Question">
    <p:bg>
      <p:bgPr>
        <a:solidFill>
          <a:srgbClr val="EF4123"/>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latin typeface="+mj-lt"/>
                <a:cs typeface="Franklin Gothic"/>
              </a:defRPr>
            </a:lvl1pPr>
          </a:lstStyle>
          <a:p>
            <a:pPr lvl="0"/>
            <a:r>
              <a:rPr lang="en-US" dirty="0"/>
              <a:t>Text Here</a:t>
            </a:r>
          </a:p>
        </p:txBody>
      </p:sp>
    </p:spTree>
    <p:extLst>
      <p:ext uri="{BB962C8B-B14F-4D97-AF65-F5344CB8AC3E}">
        <p14:creationId xmlns:p14="http://schemas.microsoft.com/office/powerpoint/2010/main" val="350214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al Question 2">
    <p:bg>
      <p:bgPr>
        <a:solidFill>
          <a:srgbClr val="B8B615"/>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EF4123"/>
                </a:solidFill>
                <a:latin typeface="+mj-lt"/>
              </a:defRPr>
            </a:lvl1pPr>
          </a:lstStyle>
          <a:p>
            <a:pPr lvl="0"/>
            <a:r>
              <a:rPr lang="en-US" dirty="0"/>
              <a:t>Text Here</a:t>
            </a:r>
          </a:p>
        </p:txBody>
      </p:sp>
    </p:spTree>
    <p:extLst>
      <p:ext uri="{BB962C8B-B14F-4D97-AF65-F5344CB8AC3E}">
        <p14:creationId xmlns:p14="http://schemas.microsoft.com/office/powerpoint/2010/main" val="223531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al Question 3">
    <p:bg>
      <p:bgPr>
        <a:solidFill>
          <a:srgbClr val="009BB0"/>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71247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al Question 5">
    <p:bg>
      <p:bgPr>
        <a:solidFill>
          <a:srgbClr val="301672"/>
        </a:solidFill>
        <a:effectLst/>
      </p:bgPr>
    </p:bg>
    <p:spTree>
      <p:nvGrpSpPr>
        <p:cNvPr id="1" name=""/>
        <p:cNvGrpSpPr/>
        <p:nvPr/>
      </p:nvGrpSpPr>
      <p:grpSpPr>
        <a:xfrm>
          <a:off x="0" y="0"/>
          <a:ext cx="0" cy="0"/>
          <a:chOff x="0" y="0"/>
          <a:chExt cx="0" cy="0"/>
        </a:xfrm>
      </p:grpSpPr>
      <p:pic>
        <p:nvPicPr>
          <p:cNvPr id="2" name="Picture 1" descr="CCC_logo_notag_REV.png"/>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t="1499" b="1299"/>
          <a:stretch/>
        </p:blipFill>
        <p:spPr>
          <a:xfrm>
            <a:off x="1513309" y="0"/>
            <a:ext cx="9142803" cy="6858000"/>
          </a:xfrm>
          <a:prstGeom prst="rect">
            <a:avLst/>
          </a:prstGeom>
        </p:spPr>
      </p:pic>
      <p:sp>
        <p:nvSpPr>
          <p:cNvPr id="9" name="Text Placeholder 8"/>
          <p:cNvSpPr>
            <a:spLocks noGrp="1"/>
          </p:cNvSpPr>
          <p:nvPr>
            <p:ph type="body" sz="quarter" idx="11" hasCustomPrompt="1"/>
          </p:nvPr>
        </p:nvSpPr>
        <p:spPr>
          <a:xfrm>
            <a:off x="832556" y="1968504"/>
            <a:ext cx="10611555" cy="2709330"/>
          </a:xfrm>
        </p:spPr>
        <p:txBody>
          <a:bodyPr anchor="ctr">
            <a:normAutofit/>
          </a:bodyPr>
          <a:lstStyle>
            <a:lvl1pPr marL="0" indent="0" algn="ctr">
              <a:lnSpc>
                <a:spcPct val="100000"/>
              </a:lnSpc>
              <a:buNone/>
              <a:defRPr sz="4000" b="1" i="1" baseline="0">
                <a:solidFill>
                  <a:srgbClr val="FFFFFF"/>
                </a:solidFill>
              </a:defRPr>
            </a:lvl1pPr>
          </a:lstStyle>
          <a:p>
            <a:pPr lvl="0"/>
            <a:r>
              <a:rPr lang="en-US" dirty="0"/>
              <a:t>Text Here</a:t>
            </a:r>
          </a:p>
        </p:txBody>
      </p:sp>
    </p:spTree>
    <p:extLst>
      <p:ext uri="{BB962C8B-B14F-4D97-AF65-F5344CB8AC3E}">
        <p14:creationId xmlns:p14="http://schemas.microsoft.com/office/powerpoint/2010/main" val="264158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5122333"/>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45868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0"/>
            <a:ext cx="10978444" cy="6029960"/>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46225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832556" y="3519795"/>
            <a:ext cx="10611555" cy="1968498"/>
          </a:xfrm>
        </p:spPr>
        <p:txBody>
          <a:bodyPr>
            <a:normAutofit/>
          </a:bodyPr>
          <a:lstStyle>
            <a:lvl1pPr marL="0" indent="0">
              <a:lnSpc>
                <a:spcPct val="100000"/>
              </a:lnSpc>
              <a:buNone/>
              <a:defRPr sz="3000" baseline="0">
                <a:solidFill>
                  <a:srgbClr val="301672"/>
                </a:solidFill>
              </a:defRPr>
            </a:lvl1pPr>
          </a:lstStyle>
          <a:p>
            <a:pPr lvl="0"/>
            <a:r>
              <a:rPr lang="en-US" dirty="0"/>
              <a:t>Add Text Here</a:t>
            </a:r>
          </a:p>
        </p:txBody>
      </p:sp>
      <p:sp>
        <p:nvSpPr>
          <p:cNvPr id="12" name="Picture Placeholder 10"/>
          <p:cNvSpPr>
            <a:spLocks noGrp="1"/>
          </p:cNvSpPr>
          <p:nvPr>
            <p:ph type="pic" sz="quarter" idx="12"/>
          </p:nvPr>
        </p:nvSpPr>
        <p:spPr>
          <a:xfrm>
            <a:off x="832556" y="543650"/>
            <a:ext cx="10611555" cy="2811825"/>
          </a:xfrm>
        </p:spPr>
        <p:txBody>
          <a:bodyPr>
            <a:normAutofit/>
          </a:bodyPr>
          <a:lstStyle>
            <a:lvl1pPr marL="0" indent="0">
              <a:buNone/>
              <a:defRPr sz="1400" b="1" i="0">
                <a:solidFill>
                  <a:schemeClr val="tx1">
                    <a:lumMod val="65000"/>
                    <a:lumOff val="35000"/>
                  </a:schemeClr>
                </a:solidFill>
              </a:defRPr>
            </a:lvl1pPr>
          </a:lstStyle>
          <a:p>
            <a:r>
              <a:rPr lang="en-US"/>
              <a:t>Drag picture to placeholder or click icon to add</a:t>
            </a:r>
            <a:endParaRPr lang="en-US" dirty="0"/>
          </a:p>
        </p:txBody>
      </p:sp>
      <p:cxnSp>
        <p:nvCxnSpPr>
          <p:cNvPr id="14" name="Straight Connector 13"/>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38025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1738478"/>
            <a:ext cx="10971368" cy="3743688"/>
          </a:xfrm>
        </p:spPr>
        <p:txBody>
          <a:bodyPr>
            <a:noAutofit/>
          </a:bodyPr>
          <a:lstStyle>
            <a:lvl1pPr marL="0" indent="0">
              <a:lnSpc>
                <a:spcPct val="100000"/>
              </a:lnSpc>
              <a:spcBef>
                <a:spcPts val="720"/>
              </a:spcBef>
              <a:buFont typeface="Arial"/>
              <a:buNone/>
              <a:defRPr sz="3000" i="0" baseline="0">
                <a:solidFill>
                  <a:srgbClr val="301672"/>
                </a:solidFill>
              </a:defRPr>
            </a:lvl1pPr>
            <a:lvl2pPr>
              <a:defRPr sz="1800"/>
            </a:lvl2pPr>
          </a:lstStyle>
          <a:p>
            <a:pPr lvl="0"/>
            <a:r>
              <a:rPr lang="en-US" dirty="0"/>
              <a:t>Add 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358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sz="3600">
                <a:solidFill>
                  <a:srgbClr val="009BB0"/>
                </a:solidFill>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10971368" cy="3249976"/>
          </a:xfrm>
        </p:spPr>
        <p:txBody>
          <a:bodyPr>
            <a:noAutofit/>
          </a:bodyPr>
          <a:lstStyle>
            <a:lvl1pPr marL="0" indent="0">
              <a:lnSpc>
                <a:spcPct val="100000"/>
              </a:lnSpc>
              <a:spcBef>
                <a:spcPts val="120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9600" y="1738478"/>
            <a:ext cx="10972801" cy="493712"/>
          </a:xfrm>
        </p:spPr>
        <p:txBody>
          <a:bodyPr>
            <a:normAutofit/>
          </a:bodyPr>
          <a:lstStyle>
            <a:lvl1pPr marL="0" indent="0">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94574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 Title + Conten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10978444" cy="2423583"/>
          </a:xfrm>
        </p:spPr>
        <p:txBody>
          <a:bodyPr>
            <a:normAutofit/>
          </a:bodyPr>
          <a:lstStyle>
            <a:lvl1pPr marL="0" indent="0">
              <a:buNone/>
              <a:defRPr sz="1400" b="1" i="0">
                <a:solidFill>
                  <a:srgbClr val="595959"/>
                </a:solidFill>
              </a:defRPr>
            </a:lvl1pPr>
          </a:lstStyle>
          <a:p>
            <a:r>
              <a:rPr lang="en-US"/>
              <a:t>Drag picture to placeholder or click icon to add</a:t>
            </a:r>
            <a:endParaRPr lang="en-US" dirty="0"/>
          </a:p>
        </p:txBody>
      </p:sp>
      <p:sp>
        <p:nvSpPr>
          <p:cNvPr id="2" name="Title 1"/>
          <p:cNvSpPr>
            <a:spLocks noGrp="1"/>
          </p:cNvSpPr>
          <p:nvPr>
            <p:ph type="title" hasCustomPrompt="1"/>
          </p:nvPr>
        </p:nvSpPr>
        <p:spPr>
          <a:xfrm>
            <a:off x="606776" y="3364972"/>
            <a:ext cx="10972800" cy="476779"/>
          </a:xfrm>
        </p:spPr>
        <p:txBody>
          <a:bodyPr>
            <a:noAutofit/>
          </a:bodyPr>
          <a:lstStyle>
            <a:lvl1pPr algn="ctr">
              <a:defRPr sz="2200">
                <a:solidFill>
                  <a:srgbClr val="301672"/>
                </a:solidFill>
              </a:defRPr>
            </a:lvl1pPr>
          </a:lstStyle>
          <a:p>
            <a:r>
              <a:rPr lang="en-US" dirty="0"/>
              <a:t>Title Goes Here</a:t>
            </a:r>
          </a:p>
        </p:txBody>
      </p:sp>
      <p:sp>
        <p:nvSpPr>
          <p:cNvPr id="9" name="Text Placeholder 8"/>
          <p:cNvSpPr>
            <a:spLocks noGrp="1"/>
          </p:cNvSpPr>
          <p:nvPr>
            <p:ph type="body" sz="quarter" idx="10" hasCustomPrompt="1"/>
          </p:nvPr>
        </p:nvSpPr>
        <p:spPr>
          <a:xfrm>
            <a:off x="606776" y="3905248"/>
            <a:ext cx="10972800" cy="1524000"/>
          </a:xfrm>
        </p:spPr>
        <p:txBody>
          <a:bodyPr>
            <a:normAutofit/>
          </a:bodyPr>
          <a:lstStyle>
            <a:lvl1pPr marL="0" indent="0" algn="ctr">
              <a:spcBef>
                <a:spcPts val="720"/>
              </a:spcBef>
              <a:buNone/>
              <a:defRPr sz="2000" baseline="0">
                <a:solidFill>
                  <a:srgbClr val="032628"/>
                </a:solidFill>
              </a:defRPr>
            </a:lvl1pPr>
          </a:lstStyle>
          <a:p>
            <a:pPr lvl="0"/>
            <a:r>
              <a:rPr lang="en-US" dirty="0"/>
              <a:t>Text Goes Here</a:t>
            </a:r>
          </a:p>
        </p:txBody>
      </p:sp>
      <p:cxnSp>
        <p:nvCxnSpPr>
          <p:cNvPr id="6" name="Straight Connector 5"/>
          <p:cNvCxnSpPr/>
          <p:nvPr userDrawn="1"/>
        </p:nvCxnSpPr>
        <p:spPr>
          <a:xfrm>
            <a:off x="609600" y="3005665"/>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85817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4BF6-62EC-4B2B-B3B7-8E130713929B}"/>
              </a:ext>
            </a:extLst>
          </p:cNvPr>
          <p:cNvSpPr>
            <a:spLocks noGrp="1"/>
          </p:cNvSpPr>
          <p:nvPr>
            <p:ph type="title"/>
          </p:nvPr>
        </p:nvSpPr>
        <p:spPr>
          <a:xfrm>
            <a:off x="720000" y="616890"/>
            <a:ext cx="3927727" cy="1477328"/>
          </a:xfrm>
        </p:spPr>
        <p:txBody>
          <a:bodyPr/>
          <a:lstStyle/>
          <a:p>
            <a:r>
              <a:rPr lang="en-US"/>
              <a:t>Click to edit Master title style</a:t>
            </a:r>
          </a:p>
        </p:txBody>
      </p:sp>
      <p:sp>
        <p:nvSpPr>
          <p:cNvPr id="18" name="Text Placeholder 17">
            <a:extLst>
              <a:ext uri="{FF2B5EF4-FFF2-40B4-BE49-F238E27FC236}">
                <a16:creationId xmlns:a16="http://schemas.microsoft.com/office/drawing/2014/main" id="{3078E0F3-1044-4DB5-AE58-9212CD6C34E7}"/>
              </a:ext>
            </a:extLst>
          </p:cNvPr>
          <p:cNvSpPr>
            <a:spLocks noGrp="1"/>
          </p:cNvSpPr>
          <p:nvPr>
            <p:ph type="body" sz="quarter" idx="17"/>
          </p:nvPr>
        </p:nvSpPr>
        <p:spPr>
          <a:xfrm>
            <a:off x="4647727" y="616890"/>
            <a:ext cx="6812436" cy="1477328"/>
          </a:xfrm>
        </p:spPr>
        <p:txBody>
          <a:bodyPr/>
          <a:lstStyle>
            <a:lvl1pPr marL="0" indent="0">
              <a:buNone/>
              <a:defRPr lang="en-US" sz="1600" kern="1200" spc="20" baseline="0" dirty="0" smtClean="0">
                <a:solidFill>
                  <a:schemeClr val="tx2">
                    <a:lumMod val="90000"/>
                  </a:schemeClr>
                </a:solidFill>
                <a:latin typeface="+mn-lt"/>
                <a:ea typeface="+mn-ea"/>
                <a:cs typeface="+mn-cs"/>
              </a:defRPr>
            </a:lvl1pPr>
            <a:lvl2pPr>
              <a:buNone/>
              <a:defRPr/>
            </a:lvl2pPr>
          </a:lstStyle>
          <a:p>
            <a:pPr lvl="0"/>
            <a:r>
              <a:rPr lang="en-US"/>
              <a:t>Click to edit Master text styles</a:t>
            </a:r>
          </a:p>
        </p:txBody>
      </p:sp>
      <p:sp useBgFill="1">
        <p:nvSpPr>
          <p:cNvPr id="13" name="Freeform: Shape 12">
            <a:extLst>
              <a:ext uri="{FF2B5EF4-FFF2-40B4-BE49-F238E27FC236}">
                <a16:creationId xmlns:a16="http://schemas.microsoft.com/office/drawing/2014/main" id="{63A0AF3C-A897-4840-99F4-77D234B0E2FE}"/>
              </a:ext>
              <a:ext uri="{C183D7F6-B498-43B3-948B-1728B52AA6E4}">
                <adec:decorative xmlns:adec="http://schemas.microsoft.com/office/drawing/2017/decorative" val="1"/>
              </a:ext>
            </a:extLst>
          </p:cNvPr>
          <p:cNvSpPr>
            <a:spLocks/>
          </p:cNvSpPr>
          <p:nvPr userDrawn="1"/>
        </p:nvSpPr>
        <p:spPr bwMode="auto">
          <a:xfrm rot="16200000" flipH="1">
            <a:off x="4524645" y="-809352"/>
            <a:ext cx="3142706" cy="12192000"/>
          </a:xfrm>
          <a:custGeom>
            <a:avLst/>
            <a:gdLst>
              <a:gd name="connsiteX0" fmla="*/ 0 w 3142706"/>
              <a:gd name="connsiteY0" fmla="*/ 4431100 h 12192000"/>
              <a:gd name="connsiteX1" fmla="*/ 1979 w 3142706"/>
              <a:gd name="connsiteY1" fmla="*/ 4546418 h 12192000"/>
              <a:gd name="connsiteX2" fmla="*/ 80130 w 3142706"/>
              <a:gd name="connsiteY2" fmla="*/ 4516573 h 12192000"/>
              <a:gd name="connsiteX3" fmla="*/ 585514 w 3142706"/>
              <a:gd name="connsiteY3" fmla="*/ 4383259 h 12192000"/>
              <a:gd name="connsiteX4" fmla="*/ 1550569 w 3142706"/>
              <a:gd name="connsiteY4" fmla="*/ 4698133 h 12192000"/>
              <a:gd name="connsiteX5" fmla="*/ 2200712 w 3142706"/>
              <a:gd name="connsiteY5" fmla="*/ 5277095 h 12192000"/>
              <a:gd name="connsiteX6" fmla="*/ 2424198 w 3142706"/>
              <a:gd name="connsiteY6" fmla="*/ 6170932 h 12192000"/>
              <a:gd name="connsiteX7" fmla="*/ 2332772 w 3142706"/>
              <a:gd name="connsiteY7" fmla="*/ 6658479 h 12192000"/>
              <a:gd name="connsiteX8" fmla="*/ 1784214 w 3142706"/>
              <a:gd name="connsiteY8" fmla="*/ 7481214 h 12192000"/>
              <a:gd name="connsiteX9" fmla="*/ 798842 w 3142706"/>
              <a:gd name="connsiteY9" fmla="*/ 7917975 h 12192000"/>
              <a:gd name="connsiteX10" fmla="*/ 193143 w 3142706"/>
              <a:gd name="connsiteY10" fmla="*/ 7797358 h 12192000"/>
              <a:gd name="connsiteX11" fmla="*/ 181439 w 3142706"/>
              <a:gd name="connsiteY11" fmla="*/ 7792629 h 12192000"/>
              <a:gd name="connsiteX12" fmla="*/ 181439 w 3142706"/>
              <a:gd name="connsiteY12" fmla="*/ 8305457 h 12192000"/>
              <a:gd name="connsiteX13" fmla="*/ 181439 w 3142706"/>
              <a:gd name="connsiteY13" fmla="*/ 8378263 h 12192000"/>
              <a:gd name="connsiteX14" fmla="*/ 255752 w 3142706"/>
              <a:gd name="connsiteY14" fmla="*/ 8360872 h 12192000"/>
              <a:gd name="connsiteX15" fmla="*/ 785021 w 3142706"/>
              <a:gd name="connsiteY15" fmla="*/ 8298478 h 12192000"/>
              <a:gd name="connsiteX16" fmla="*/ 1532042 w 3142706"/>
              <a:gd name="connsiteY16" fmla="*/ 8485311 h 12192000"/>
              <a:gd name="connsiteX17" fmla="*/ 2133781 w 3142706"/>
              <a:gd name="connsiteY17" fmla="*/ 9045463 h 12192000"/>
              <a:gd name="connsiteX18" fmla="*/ 2351877 w 3142706"/>
              <a:gd name="connsiteY18" fmla="*/ 9543220 h 12192000"/>
              <a:gd name="connsiteX19" fmla="*/ 2414043 w 3142706"/>
              <a:gd name="connsiteY19" fmla="*/ 10165766 h 12192000"/>
              <a:gd name="connsiteX20" fmla="*/ 2196291 w 3142706"/>
              <a:gd name="connsiteY20" fmla="*/ 10881728 h 12192000"/>
              <a:gd name="connsiteX21" fmla="*/ 1532042 w 3142706"/>
              <a:gd name="connsiteY21" fmla="*/ 11535296 h 12192000"/>
              <a:gd name="connsiteX22" fmla="*/ 629434 w 3142706"/>
              <a:gd name="connsiteY22" fmla="*/ 11784175 h 12192000"/>
              <a:gd name="connsiteX23" fmla="*/ 216855 w 3142706"/>
              <a:gd name="connsiteY23" fmla="*/ 11737423 h 12192000"/>
              <a:gd name="connsiteX24" fmla="*/ 181439 w 3142706"/>
              <a:gd name="connsiteY24" fmla="*/ 11726632 h 12192000"/>
              <a:gd name="connsiteX25" fmla="*/ 181439 w 3142706"/>
              <a:gd name="connsiteY25" fmla="*/ 11763388 h 12192000"/>
              <a:gd name="connsiteX26" fmla="*/ 181439 w 3142706"/>
              <a:gd name="connsiteY26" fmla="*/ 12180928 h 12192000"/>
              <a:gd name="connsiteX27" fmla="*/ 184001 w 3142706"/>
              <a:gd name="connsiteY27" fmla="*/ 12192000 h 12192000"/>
              <a:gd name="connsiteX28" fmla="*/ 3142705 w 3142706"/>
              <a:gd name="connsiteY28" fmla="*/ 12191999 h 12192000"/>
              <a:gd name="connsiteX29" fmla="*/ 3142706 w 3142706"/>
              <a:gd name="connsiteY29" fmla="*/ 0 h 12192000"/>
              <a:gd name="connsiteX30" fmla="*/ 155370 w 3142706"/>
              <a:gd name="connsiteY30" fmla="*/ 0 h 12192000"/>
              <a:gd name="connsiteX31" fmla="*/ 146351 w 3142706"/>
              <a:gd name="connsiteY31" fmla="*/ 177371 h 12192000"/>
              <a:gd name="connsiteX32" fmla="*/ 123859 w 3142706"/>
              <a:gd name="connsiteY32" fmla="*/ 599846 h 12192000"/>
              <a:gd name="connsiteX33" fmla="*/ 123365 w 3142706"/>
              <a:gd name="connsiteY33" fmla="*/ 609102 h 12192000"/>
              <a:gd name="connsiteX34" fmla="*/ 199429 w 3142706"/>
              <a:gd name="connsiteY34" fmla="*/ 579094 h 12192000"/>
              <a:gd name="connsiteX35" fmla="*/ 768238 w 3142706"/>
              <a:gd name="connsiteY35" fmla="*/ 518113 h 12192000"/>
              <a:gd name="connsiteX36" fmla="*/ 951182 w 3142706"/>
              <a:gd name="connsiteY36" fmla="*/ 548430 h 12192000"/>
              <a:gd name="connsiteX37" fmla="*/ 1413449 w 3142706"/>
              <a:gd name="connsiteY37" fmla="*/ 706284 h 12192000"/>
              <a:gd name="connsiteX38" fmla="*/ 1794407 w 3142706"/>
              <a:gd name="connsiteY38" fmla="*/ 944634 h 12192000"/>
              <a:gd name="connsiteX39" fmla="*/ 2028169 w 3142706"/>
              <a:gd name="connsiteY39" fmla="*/ 1168348 h 12192000"/>
              <a:gd name="connsiteX40" fmla="*/ 2363216 w 3142706"/>
              <a:gd name="connsiteY40" fmla="*/ 1767707 h 12192000"/>
              <a:gd name="connsiteX41" fmla="*/ 2424197 w 3142706"/>
              <a:gd name="connsiteY41" fmla="*/ 2356960 h 12192000"/>
              <a:gd name="connsiteX42" fmla="*/ 2363217 w 3142706"/>
              <a:gd name="connsiteY42" fmla="*/ 2793935 h 12192000"/>
              <a:gd name="connsiteX43" fmla="*/ 2139619 w 3142706"/>
              <a:gd name="connsiteY43" fmla="*/ 3230561 h 12192000"/>
              <a:gd name="connsiteX44" fmla="*/ 1479338 w 3142706"/>
              <a:gd name="connsiteY44" fmla="*/ 3789498 h 12192000"/>
              <a:gd name="connsiteX45" fmla="*/ 585646 w 3142706"/>
              <a:gd name="connsiteY45" fmla="*/ 4002758 h 12192000"/>
              <a:gd name="connsiteX46" fmla="*/ 5142 w 3142706"/>
              <a:gd name="connsiteY46" fmla="*/ 3895589 h 12192000"/>
              <a:gd name="connsiteX47" fmla="*/ 1356 w 3142706"/>
              <a:gd name="connsiteY47" fmla="*/ 3893719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142706" h="12192000">
                <a:moveTo>
                  <a:pt x="0" y="4431100"/>
                </a:moveTo>
                <a:lnTo>
                  <a:pt x="1979" y="4546418"/>
                </a:lnTo>
                <a:lnTo>
                  <a:pt x="80130" y="4516573"/>
                </a:lnTo>
                <a:cubicBezTo>
                  <a:pt x="323933" y="4431506"/>
                  <a:pt x="544880" y="4383259"/>
                  <a:pt x="585514" y="4383259"/>
                </a:cubicBezTo>
                <a:cubicBezTo>
                  <a:pt x="941060" y="4383259"/>
                  <a:pt x="1266132" y="4494990"/>
                  <a:pt x="1550569" y="4698133"/>
                </a:cubicBezTo>
                <a:cubicBezTo>
                  <a:pt x="1875640" y="4901278"/>
                  <a:pt x="2078810" y="5104423"/>
                  <a:pt x="2200712" y="5277095"/>
                </a:cubicBezTo>
                <a:cubicBezTo>
                  <a:pt x="2281979" y="5459926"/>
                  <a:pt x="2424198" y="5764642"/>
                  <a:pt x="2424198" y="6170932"/>
                </a:cubicBezTo>
                <a:lnTo>
                  <a:pt x="2332772" y="6658479"/>
                </a:lnTo>
                <a:cubicBezTo>
                  <a:pt x="2271821" y="6942881"/>
                  <a:pt x="2109285" y="7186655"/>
                  <a:pt x="1784214" y="7481214"/>
                </a:cubicBezTo>
                <a:cubicBezTo>
                  <a:pt x="1499777" y="7765617"/>
                  <a:pt x="1144230" y="7887503"/>
                  <a:pt x="798842" y="7917975"/>
                </a:cubicBezTo>
                <a:cubicBezTo>
                  <a:pt x="621069" y="7917975"/>
                  <a:pt x="410280" y="7872268"/>
                  <a:pt x="193143" y="7797358"/>
                </a:cubicBezTo>
                <a:lnTo>
                  <a:pt x="181439" y="7792629"/>
                </a:lnTo>
                <a:lnTo>
                  <a:pt x="181439" y="8305457"/>
                </a:lnTo>
                <a:lnTo>
                  <a:pt x="181439" y="8378263"/>
                </a:lnTo>
                <a:lnTo>
                  <a:pt x="255752" y="8360872"/>
                </a:lnTo>
                <a:cubicBezTo>
                  <a:pt x="442593" y="8298478"/>
                  <a:pt x="598179" y="8298478"/>
                  <a:pt x="785021" y="8298478"/>
                </a:cubicBezTo>
                <a:cubicBezTo>
                  <a:pt x="1034028" y="8298478"/>
                  <a:pt x="1283035" y="8360872"/>
                  <a:pt x="1532042" y="8485311"/>
                </a:cubicBezTo>
                <a:cubicBezTo>
                  <a:pt x="1749795" y="8609751"/>
                  <a:pt x="1936636" y="8796584"/>
                  <a:pt x="2133781" y="9045463"/>
                </a:cubicBezTo>
                <a:cubicBezTo>
                  <a:pt x="2227202" y="9169902"/>
                  <a:pt x="2289368" y="9325364"/>
                  <a:pt x="2351877" y="9543220"/>
                </a:cubicBezTo>
                <a:cubicBezTo>
                  <a:pt x="2382788" y="9730054"/>
                  <a:pt x="2414043" y="9947910"/>
                  <a:pt x="2414043" y="10165766"/>
                </a:cubicBezTo>
                <a:cubicBezTo>
                  <a:pt x="2414043" y="10414645"/>
                  <a:pt x="2351877" y="10632501"/>
                  <a:pt x="2196291" y="10881728"/>
                </a:cubicBezTo>
                <a:cubicBezTo>
                  <a:pt x="2030057" y="11161629"/>
                  <a:pt x="1812304" y="11410857"/>
                  <a:pt x="1532042" y="11535296"/>
                </a:cubicBezTo>
                <a:cubicBezTo>
                  <a:pt x="1251780" y="11690758"/>
                  <a:pt x="971862" y="11784175"/>
                  <a:pt x="629434" y="11784175"/>
                </a:cubicBezTo>
                <a:cubicBezTo>
                  <a:pt x="489303" y="11784175"/>
                  <a:pt x="349172" y="11768576"/>
                  <a:pt x="216855" y="11737423"/>
                </a:cubicBezTo>
                <a:lnTo>
                  <a:pt x="181439" y="11726632"/>
                </a:lnTo>
                <a:lnTo>
                  <a:pt x="181439" y="11763388"/>
                </a:lnTo>
                <a:cubicBezTo>
                  <a:pt x="181439" y="11959844"/>
                  <a:pt x="181439" y="12097696"/>
                  <a:pt x="181439" y="12180928"/>
                </a:cubicBezTo>
                <a:lnTo>
                  <a:pt x="184001" y="12192000"/>
                </a:lnTo>
                <a:lnTo>
                  <a:pt x="3142705" y="12191999"/>
                </a:lnTo>
                <a:lnTo>
                  <a:pt x="3142706" y="0"/>
                </a:lnTo>
                <a:lnTo>
                  <a:pt x="155370" y="0"/>
                </a:lnTo>
                <a:lnTo>
                  <a:pt x="146351" y="177371"/>
                </a:lnTo>
                <a:cubicBezTo>
                  <a:pt x="139453" y="310022"/>
                  <a:pt x="131856" y="451218"/>
                  <a:pt x="123859" y="599846"/>
                </a:cubicBezTo>
                <a:lnTo>
                  <a:pt x="123365" y="609102"/>
                </a:lnTo>
                <a:lnTo>
                  <a:pt x="199429" y="579094"/>
                </a:lnTo>
                <a:cubicBezTo>
                  <a:pt x="331556" y="548430"/>
                  <a:pt x="616135" y="518113"/>
                  <a:pt x="768238" y="518113"/>
                </a:cubicBezTo>
                <a:cubicBezTo>
                  <a:pt x="859710" y="518113"/>
                  <a:pt x="920692" y="548430"/>
                  <a:pt x="951182" y="548430"/>
                </a:cubicBezTo>
                <a:cubicBezTo>
                  <a:pt x="1174780" y="579094"/>
                  <a:pt x="1189851" y="614638"/>
                  <a:pt x="1413449" y="706284"/>
                </a:cubicBezTo>
                <a:cubicBezTo>
                  <a:pt x="1637047" y="797930"/>
                  <a:pt x="1702935" y="843231"/>
                  <a:pt x="1794407" y="944634"/>
                </a:cubicBezTo>
                <a:cubicBezTo>
                  <a:pt x="1885879" y="1036280"/>
                  <a:pt x="1997678" y="1097261"/>
                  <a:pt x="2028169" y="1168348"/>
                </a:cubicBezTo>
                <a:cubicBezTo>
                  <a:pt x="2149781" y="1290310"/>
                  <a:pt x="2302234" y="1513676"/>
                  <a:pt x="2363216" y="1767707"/>
                </a:cubicBezTo>
                <a:cubicBezTo>
                  <a:pt x="2393706" y="1980967"/>
                  <a:pt x="2424197" y="2194227"/>
                  <a:pt x="2424197" y="2356960"/>
                </a:cubicBezTo>
                <a:cubicBezTo>
                  <a:pt x="2424197" y="2478923"/>
                  <a:pt x="2424198" y="2631201"/>
                  <a:pt x="2363217" y="2793935"/>
                </a:cubicBezTo>
                <a:cubicBezTo>
                  <a:pt x="2332726" y="2946213"/>
                  <a:pt x="2200600" y="3098493"/>
                  <a:pt x="2139619" y="3230561"/>
                </a:cubicBezTo>
                <a:cubicBezTo>
                  <a:pt x="1977352" y="3474486"/>
                  <a:pt x="1763917" y="3657430"/>
                  <a:pt x="1479338" y="3789498"/>
                </a:cubicBezTo>
                <a:cubicBezTo>
                  <a:pt x="1205272" y="3941777"/>
                  <a:pt x="920693" y="4002758"/>
                  <a:pt x="585646" y="4002758"/>
                </a:cubicBezTo>
                <a:cubicBezTo>
                  <a:pt x="376022" y="4002758"/>
                  <a:pt x="183599" y="3968456"/>
                  <a:pt x="5142" y="3895589"/>
                </a:cubicBezTo>
                <a:lnTo>
                  <a:pt x="1356" y="3893719"/>
                </a:lnTo>
                <a:close/>
              </a:path>
            </a:pathLst>
          </a:custGeom>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9" name="Date Placeholder 18">
            <a:extLst>
              <a:ext uri="{FF2B5EF4-FFF2-40B4-BE49-F238E27FC236}">
                <a16:creationId xmlns:a16="http://schemas.microsoft.com/office/drawing/2014/main" id="{15108176-8782-4311-86A4-A38AC2C1AA90}"/>
              </a:ext>
            </a:extLst>
          </p:cNvPr>
          <p:cNvSpPr>
            <a:spLocks noGrp="1"/>
          </p:cNvSpPr>
          <p:nvPr>
            <p:ph type="dt" sz="half" idx="18"/>
          </p:nvPr>
        </p:nvSpPr>
        <p:spPr/>
        <p:txBody>
          <a:bodyPr/>
          <a:lstStyle/>
          <a:p>
            <a:r>
              <a:rPr lang="en-US" dirty="0"/>
              <a:t>Sunday, January 31, 20XX</a:t>
            </a:r>
          </a:p>
        </p:txBody>
      </p:sp>
      <p:sp>
        <p:nvSpPr>
          <p:cNvPr id="21" name="Footer Placeholder 20">
            <a:extLst>
              <a:ext uri="{FF2B5EF4-FFF2-40B4-BE49-F238E27FC236}">
                <a16:creationId xmlns:a16="http://schemas.microsoft.com/office/drawing/2014/main" id="{97E5EA52-4E60-4B0E-9427-12C5FC7E3F27}"/>
              </a:ext>
            </a:extLst>
          </p:cNvPr>
          <p:cNvSpPr>
            <a:spLocks noGrp="1"/>
          </p:cNvSpPr>
          <p:nvPr>
            <p:ph type="ftr" sz="quarter" idx="19"/>
          </p:nvPr>
        </p:nvSpPr>
        <p:spPr/>
        <p:txBody>
          <a:bodyPr/>
          <a:lstStyle/>
          <a:p>
            <a:r>
              <a:rPr lang="en-US" dirty="0"/>
              <a:t>Sample Footer Text</a:t>
            </a:r>
          </a:p>
        </p:txBody>
      </p:sp>
      <p:sp>
        <p:nvSpPr>
          <p:cNvPr id="22" name="Slide Number Placeholder 21">
            <a:extLst>
              <a:ext uri="{FF2B5EF4-FFF2-40B4-BE49-F238E27FC236}">
                <a16:creationId xmlns:a16="http://schemas.microsoft.com/office/drawing/2014/main" id="{D64F9441-F2C8-491B-965A-E5C8139FFDEC}"/>
              </a:ext>
            </a:extLst>
          </p:cNvPr>
          <p:cNvSpPr>
            <a:spLocks noGrp="1"/>
          </p:cNvSpPr>
          <p:nvPr>
            <p:ph type="sldNum" sz="quarter" idx="20"/>
          </p:nvPr>
        </p:nvSpPr>
        <p:spPr/>
        <p:txBody>
          <a:bodyPr/>
          <a:lstStyle/>
          <a:p>
            <a:fld id="{1621B6DD-29C1-4FEA-923F-71EA1347694C}" type="slidenum">
              <a:rPr lang="en-US" smtClean="0"/>
              <a:pPr/>
              <a:t>‹#›</a:t>
            </a:fld>
            <a:endParaRPr lang="en-US" dirty="0"/>
          </a:p>
        </p:txBody>
      </p:sp>
      <p:sp>
        <p:nvSpPr>
          <p:cNvPr id="15" name="Picture Placeholder 13">
            <a:extLst>
              <a:ext uri="{FF2B5EF4-FFF2-40B4-BE49-F238E27FC236}">
                <a16:creationId xmlns:a16="http://schemas.microsoft.com/office/drawing/2014/main" id="{FDA5072F-C775-4FB3-A00C-CEBFD9200FA2}"/>
              </a:ext>
            </a:extLst>
          </p:cNvPr>
          <p:cNvSpPr>
            <a:spLocks noGrp="1"/>
          </p:cNvSpPr>
          <p:nvPr>
            <p:ph type="pic" sz="quarter" idx="10"/>
          </p:nvPr>
        </p:nvSpPr>
        <p:spPr>
          <a:xfrm>
            <a:off x="518111" y="2634818"/>
            <a:ext cx="3484645" cy="3504675"/>
          </a:xfrm>
          <a:custGeom>
            <a:avLst/>
            <a:gdLst>
              <a:gd name="connsiteX0" fmla="*/ 1747550 w 3484645"/>
              <a:gd name="connsiteY0" fmla="*/ 0 h 3504675"/>
              <a:gd name="connsiteX1" fmla="*/ 2214840 w 3484645"/>
              <a:gd name="connsiteY1" fmla="*/ 60981 h 3504675"/>
              <a:gd name="connsiteX2" fmla="*/ 2672026 w 3484645"/>
              <a:gd name="connsiteY2" fmla="*/ 294743 h 3504675"/>
              <a:gd name="connsiteX3" fmla="*/ 3484645 w 3484645"/>
              <a:gd name="connsiteY3" fmla="*/ 1666123 h 3504675"/>
              <a:gd name="connsiteX4" fmla="*/ 3271385 w 3484645"/>
              <a:gd name="connsiteY4" fmla="*/ 2559815 h 3504675"/>
              <a:gd name="connsiteX5" fmla="*/ 2712448 w 3484645"/>
              <a:gd name="connsiteY5" fmla="*/ 3220096 h 3504675"/>
              <a:gd name="connsiteX6" fmla="*/ 2275822 w 3484645"/>
              <a:gd name="connsiteY6" fmla="*/ 3443694 h 3504675"/>
              <a:gd name="connsiteX7" fmla="*/ 1838847 w 3484645"/>
              <a:gd name="connsiteY7" fmla="*/ 3504675 h 3504675"/>
              <a:gd name="connsiteX8" fmla="*/ 1249594 w 3484645"/>
              <a:gd name="connsiteY8" fmla="*/ 3443694 h 3504675"/>
              <a:gd name="connsiteX9" fmla="*/ 650235 w 3484645"/>
              <a:gd name="connsiteY9" fmla="*/ 3108647 h 3504675"/>
              <a:gd name="connsiteX10" fmla="*/ 426521 w 3484645"/>
              <a:gd name="connsiteY10" fmla="*/ 2874885 h 3504675"/>
              <a:gd name="connsiteX11" fmla="*/ 188171 w 3484645"/>
              <a:gd name="connsiteY11" fmla="*/ 2493927 h 3504675"/>
              <a:gd name="connsiteX12" fmla="*/ 30317 w 3484645"/>
              <a:gd name="connsiteY12" fmla="*/ 2031660 h 3504675"/>
              <a:gd name="connsiteX13" fmla="*/ 0 w 3484645"/>
              <a:gd name="connsiteY13" fmla="*/ 1848716 h 3504675"/>
              <a:gd name="connsiteX14" fmla="*/ 60981 w 3484645"/>
              <a:gd name="connsiteY14" fmla="*/ 1279907 h 3504675"/>
              <a:gd name="connsiteX15" fmla="*/ 691005 w 3484645"/>
              <a:gd name="connsiteY15" fmla="*/ 355374 h 3504675"/>
              <a:gd name="connsiteX16" fmla="*/ 1747550 w 3484645"/>
              <a:gd name="connsiteY16"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4645" h="3504675">
                <a:moveTo>
                  <a:pt x="1747550" y="0"/>
                </a:moveTo>
                <a:cubicBezTo>
                  <a:pt x="1869164" y="0"/>
                  <a:pt x="2021791" y="0"/>
                  <a:pt x="2214840" y="60981"/>
                </a:cubicBezTo>
                <a:cubicBezTo>
                  <a:pt x="2428101" y="121963"/>
                  <a:pt x="2550063" y="233762"/>
                  <a:pt x="2672026" y="294743"/>
                </a:cubicBezTo>
                <a:cubicBezTo>
                  <a:pt x="3240720" y="670444"/>
                  <a:pt x="3484645" y="1107127"/>
                  <a:pt x="3484645" y="1666123"/>
                </a:cubicBezTo>
                <a:cubicBezTo>
                  <a:pt x="3484645" y="2001170"/>
                  <a:pt x="3423664" y="2285749"/>
                  <a:pt x="3271385" y="2559815"/>
                </a:cubicBezTo>
                <a:cubicBezTo>
                  <a:pt x="3139317" y="2844394"/>
                  <a:pt x="2956373" y="3057829"/>
                  <a:pt x="2712448" y="3220096"/>
                </a:cubicBezTo>
                <a:cubicBezTo>
                  <a:pt x="2580380" y="3281077"/>
                  <a:pt x="2428101" y="3413203"/>
                  <a:pt x="2275822" y="3443694"/>
                </a:cubicBezTo>
                <a:cubicBezTo>
                  <a:pt x="2113089" y="3504675"/>
                  <a:pt x="1960810" y="3504675"/>
                  <a:pt x="1838847" y="3504675"/>
                </a:cubicBezTo>
                <a:cubicBezTo>
                  <a:pt x="1676114" y="3504675"/>
                  <a:pt x="1462854" y="3474184"/>
                  <a:pt x="1249594" y="3443694"/>
                </a:cubicBezTo>
                <a:cubicBezTo>
                  <a:pt x="995563" y="3382712"/>
                  <a:pt x="772197" y="3230259"/>
                  <a:pt x="650235" y="3108647"/>
                </a:cubicBezTo>
                <a:cubicBezTo>
                  <a:pt x="579148" y="3078156"/>
                  <a:pt x="518167" y="2966357"/>
                  <a:pt x="426521" y="2874885"/>
                </a:cubicBezTo>
                <a:cubicBezTo>
                  <a:pt x="325118" y="2783413"/>
                  <a:pt x="279817" y="2717525"/>
                  <a:pt x="188171" y="2493927"/>
                </a:cubicBezTo>
                <a:cubicBezTo>
                  <a:pt x="96525" y="2270329"/>
                  <a:pt x="60981" y="2255258"/>
                  <a:pt x="30317" y="2031660"/>
                </a:cubicBezTo>
                <a:cubicBezTo>
                  <a:pt x="30317" y="2001170"/>
                  <a:pt x="0" y="1940188"/>
                  <a:pt x="0" y="1848716"/>
                </a:cubicBezTo>
                <a:cubicBezTo>
                  <a:pt x="0" y="1696613"/>
                  <a:pt x="30317" y="1412034"/>
                  <a:pt x="60981" y="1279907"/>
                </a:cubicBezTo>
                <a:cubicBezTo>
                  <a:pt x="223366" y="843225"/>
                  <a:pt x="386099" y="599300"/>
                  <a:pt x="691005" y="355374"/>
                </a:cubicBezTo>
                <a:cubicBezTo>
                  <a:pt x="975352" y="101636"/>
                  <a:pt x="1371556" y="0"/>
                  <a:pt x="1747550" y="0"/>
                </a:cubicBezTo>
                <a:close/>
              </a:path>
            </a:pathLst>
          </a:custGeom>
        </p:spPr>
        <p:txBody>
          <a:bodyPr wrap="square">
            <a:noAutofit/>
          </a:bodyPr>
          <a:lstStyle/>
          <a:p>
            <a:r>
              <a:rPr lang="en-US"/>
              <a:t>Click icon to add picture</a:t>
            </a:r>
            <a:endParaRPr lang="en-US" dirty="0"/>
          </a:p>
        </p:txBody>
      </p:sp>
      <p:sp>
        <p:nvSpPr>
          <p:cNvPr id="16" name="Picture Placeholder 16">
            <a:extLst>
              <a:ext uri="{FF2B5EF4-FFF2-40B4-BE49-F238E27FC236}">
                <a16:creationId xmlns:a16="http://schemas.microsoft.com/office/drawing/2014/main" id="{B4151D06-53FE-42E5-9665-965DC2C382EC}"/>
              </a:ext>
            </a:extLst>
          </p:cNvPr>
          <p:cNvSpPr>
            <a:spLocks noGrp="1"/>
          </p:cNvSpPr>
          <p:nvPr>
            <p:ph type="pic" sz="quarter" idx="11"/>
          </p:nvPr>
        </p:nvSpPr>
        <p:spPr>
          <a:xfrm>
            <a:off x="4383257" y="2634818"/>
            <a:ext cx="3534716" cy="3504675"/>
          </a:xfrm>
          <a:custGeom>
            <a:avLst/>
            <a:gdLst>
              <a:gd name="connsiteX0" fmla="*/ 1858773 w 3534716"/>
              <a:gd name="connsiteY0" fmla="*/ 0 h 3504675"/>
              <a:gd name="connsiteX1" fmla="*/ 2488521 w 3534716"/>
              <a:gd name="connsiteY1" fmla="*/ 142219 h 3504675"/>
              <a:gd name="connsiteX2" fmla="*/ 3118270 w 3534716"/>
              <a:gd name="connsiteY2" fmla="*/ 629826 h 3504675"/>
              <a:gd name="connsiteX3" fmla="*/ 3534716 w 3534716"/>
              <a:gd name="connsiteY3" fmla="*/ 1879319 h 3504675"/>
              <a:gd name="connsiteX4" fmla="*/ 3097955 w 3534716"/>
              <a:gd name="connsiteY4" fmla="*/ 2864691 h 3504675"/>
              <a:gd name="connsiteX5" fmla="*/ 2275220 w 3534716"/>
              <a:gd name="connsiteY5" fmla="*/ 3413249 h 3504675"/>
              <a:gd name="connsiteX6" fmla="*/ 1787673 w 3534716"/>
              <a:gd name="connsiteY6" fmla="*/ 3504675 h 3504675"/>
              <a:gd name="connsiteX7" fmla="*/ 893836 w 3534716"/>
              <a:gd name="connsiteY7" fmla="*/ 3281189 h 3504675"/>
              <a:gd name="connsiteX8" fmla="*/ 314874 w 3534716"/>
              <a:gd name="connsiteY8" fmla="*/ 2631046 h 3504675"/>
              <a:gd name="connsiteX9" fmla="*/ 0 w 3534716"/>
              <a:gd name="connsiteY9" fmla="*/ 1665991 h 3504675"/>
              <a:gd name="connsiteX10" fmla="*/ 487547 w 3534716"/>
              <a:gd name="connsiteY10" fmla="*/ 518083 h 3504675"/>
              <a:gd name="connsiteX11" fmla="*/ 1533742 w 3534716"/>
              <a:gd name="connsiteY11" fmla="*/ 20317 h 3504675"/>
              <a:gd name="connsiteX12" fmla="*/ 1858773 w 3534716"/>
              <a:gd name="connsiteY12" fmla="*/ 0 h 350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4716" h="3504675">
                <a:moveTo>
                  <a:pt x="1858773" y="0"/>
                </a:moveTo>
                <a:cubicBezTo>
                  <a:pt x="2061918" y="0"/>
                  <a:pt x="2346320" y="20317"/>
                  <a:pt x="2488521" y="142219"/>
                </a:cubicBezTo>
                <a:cubicBezTo>
                  <a:pt x="2661194" y="233645"/>
                  <a:pt x="2854182" y="365705"/>
                  <a:pt x="3118270" y="629826"/>
                </a:cubicBezTo>
                <a:cubicBezTo>
                  <a:pt x="3351886" y="1036165"/>
                  <a:pt x="3534716" y="1523772"/>
                  <a:pt x="3534716" y="1879319"/>
                </a:cubicBezTo>
                <a:cubicBezTo>
                  <a:pt x="3504244" y="2224707"/>
                  <a:pt x="3382358" y="2580254"/>
                  <a:pt x="3097955" y="2864691"/>
                </a:cubicBezTo>
                <a:cubicBezTo>
                  <a:pt x="2803396" y="3189762"/>
                  <a:pt x="2559622" y="3352298"/>
                  <a:pt x="2275220" y="3413249"/>
                </a:cubicBezTo>
                <a:lnTo>
                  <a:pt x="1787673" y="3504675"/>
                </a:lnTo>
                <a:cubicBezTo>
                  <a:pt x="1381383" y="3504675"/>
                  <a:pt x="1076667" y="3362456"/>
                  <a:pt x="893836" y="3281189"/>
                </a:cubicBezTo>
                <a:cubicBezTo>
                  <a:pt x="721164" y="3159287"/>
                  <a:pt x="518019" y="2956117"/>
                  <a:pt x="314874" y="2631046"/>
                </a:cubicBezTo>
                <a:cubicBezTo>
                  <a:pt x="111730" y="2346609"/>
                  <a:pt x="0" y="2021537"/>
                  <a:pt x="0" y="1665991"/>
                </a:cubicBezTo>
                <a:cubicBezTo>
                  <a:pt x="0" y="1584723"/>
                  <a:pt x="192988" y="782203"/>
                  <a:pt x="487547" y="518083"/>
                </a:cubicBezTo>
                <a:cubicBezTo>
                  <a:pt x="782107" y="253962"/>
                  <a:pt x="1208711" y="81268"/>
                  <a:pt x="1533742" y="20317"/>
                </a:cubicBezTo>
                <a:cubicBezTo>
                  <a:pt x="1625157" y="0"/>
                  <a:pt x="1706415" y="0"/>
                  <a:pt x="1858773" y="0"/>
                </a:cubicBezTo>
                <a:close/>
              </a:path>
            </a:pathLst>
          </a:custGeom>
        </p:spPr>
        <p:txBody>
          <a:bodyPr wrap="square">
            <a:noAutofit/>
          </a:bodyPr>
          <a:lstStyle/>
          <a:p>
            <a:r>
              <a:rPr lang="en-US"/>
              <a:t>Click icon to add picture</a:t>
            </a:r>
            <a:endParaRPr lang="en-US" dirty="0"/>
          </a:p>
        </p:txBody>
      </p:sp>
      <p:sp>
        <p:nvSpPr>
          <p:cNvPr id="23" name="Picture Placeholder 19">
            <a:extLst>
              <a:ext uri="{FF2B5EF4-FFF2-40B4-BE49-F238E27FC236}">
                <a16:creationId xmlns:a16="http://schemas.microsoft.com/office/drawing/2014/main" id="{B327F18E-56CE-4BED-9722-43624C672681}"/>
              </a:ext>
            </a:extLst>
          </p:cNvPr>
          <p:cNvSpPr>
            <a:spLocks noGrp="1"/>
          </p:cNvSpPr>
          <p:nvPr>
            <p:ph type="pic" sz="quarter" idx="12"/>
          </p:nvPr>
        </p:nvSpPr>
        <p:spPr>
          <a:xfrm>
            <a:off x="8298476" y="2680058"/>
            <a:ext cx="3485697" cy="3449280"/>
          </a:xfrm>
          <a:custGeom>
            <a:avLst/>
            <a:gdLst>
              <a:gd name="connsiteX0" fmla="*/ 1780826 w 3485697"/>
              <a:gd name="connsiteY0" fmla="*/ 4 h 3449280"/>
              <a:gd name="connsiteX1" fmla="*/ 2262915 w 3485697"/>
              <a:gd name="connsiteY1" fmla="*/ 85106 h 3449280"/>
              <a:gd name="connsiteX2" fmla="*/ 2822020 w 3485697"/>
              <a:gd name="connsiteY2" fmla="*/ 309385 h 3449280"/>
              <a:gd name="connsiteX3" fmla="*/ 3298864 w 3485697"/>
              <a:gd name="connsiteY3" fmla="*/ 886395 h 3449280"/>
              <a:gd name="connsiteX4" fmla="*/ 3485697 w 3485697"/>
              <a:gd name="connsiteY4" fmla="*/ 1664671 h 3449280"/>
              <a:gd name="connsiteX5" fmla="*/ 3236818 w 3485697"/>
              <a:gd name="connsiteY5" fmla="*/ 2567279 h 3449280"/>
              <a:gd name="connsiteX6" fmla="*/ 2583250 w 3485697"/>
              <a:gd name="connsiteY6" fmla="*/ 3231528 h 3449280"/>
              <a:gd name="connsiteX7" fmla="*/ 1867288 w 3485697"/>
              <a:gd name="connsiteY7" fmla="*/ 3449280 h 3449280"/>
              <a:gd name="connsiteX8" fmla="*/ 1244742 w 3485697"/>
              <a:gd name="connsiteY8" fmla="*/ 3387114 h 3449280"/>
              <a:gd name="connsiteX9" fmla="*/ 746985 w 3485697"/>
              <a:gd name="connsiteY9" fmla="*/ 3169018 h 3449280"/>
              <a:gd name="connsiteX10" fmla="*/ 186833 w 3485697"/>
              <a:gd name="connsiteY10" fmla="*/ 2567279 h 3449280"/>
              <a:gd name="connsiteX11" fmla="*/ 0 w 3485697"/>
              <a:gd name="connsiteY11" fmla="*/ 1820258 h 3449280"/>
              <a:gd name="connsiteX12" fmla="*/ 62394 w 3485697"/>
              <a:gd name="connsiteY12" fmla="*/ 1290989 h 3449280"/>
              <a:gd name="connsiteX13" fmla="*/ 622545 w 3485697"/>
              <a:gd name="connsiteY13" fmla="*/ 325871 h 3449280"/>
              <a:gd name="connsiteX14" fmla="*/ 1585992 w 3485697"/>
              <a:gd name="connsiteY14" fmla="*/ 14697 h 3449280"/>
              <a:gd name="connsiteX15" fmla="*/ 1780826 w 3485697"/>
              <a:gd name="connsiteY15" fmla="*/ 4 h 3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697" h="3449280">
                <a:moveTo>
                  <a:pt x="1780826" y="4"/>
                </a:moveTo>
                <a:cubicBezTo>
                  <a:pt x="1965933" y="-415"/>
                  <a:pt x="2123051" y="38482"/>
                  <a:pt x="2262915" y="85106"/>
                </a:cubicBezTo>
                <a:cubicBezTo>
                  <a:pt x="2449748" y="116361"/>
                  <a:pt x="2666210" y="247219"/>
                  <a:pt x="2822020" y="309385"/>
                </a:cubicBezTo>
                <a:cubicBezTo>
                  <a:pt x="3101922" y="496226"/>
                  <a:pt x="3205447" y="668299"/>
                  <a:pt x="3298864" y="886395"/>
                </a:cubicBezTo>
                <a:cubicBezTo>
                  <a:pt x="3423303" y="1104147"/>
                  <a:pt x="3485697" y="1384409"/>
                  <a:pt x="3485697" y="1664671"/>
                </a:cubicBezTo>
                <a:cubicBezTo>
                  <a:pt x="3485697" y="2007099"/>
                  <a:pt x="3392280" y="2287017"/>
                  <a:pt x="3236818" y="2567279"/>
                </a:cubicBezTo>
                <a:cubicBezTo>
                  <a:pt x="3112379" y="2847541"/>
                  <a:pt x="2863151" y="3065294"/>
                  <a:pt x="2583250" y="3231528"/>
                </a:cubicBezTo>
                <a:cubicBezTo>
                  <a:pt x="2334023" y="3387114"/>
                  <a:pt x="2116167" y="3449280"/>
                  <a:pt x="1867288" y="3449280"/>
                </a:cubicBezTo>
                <a:cubicBezTo>
                  <a:pt x="1649432" y="3449280"/>
                  <a:pt x="1431576" y="3418025"/>
                  <a:pt x="1244742" y="3387114"/>
                </a:cubicBezTo>
                <a:cubicBezTo>
                  <a:pt x="1026886" y="3324605"/>
                  <a:pt x="871424" y="3262439"/>
                  <a:pt x="746985" y="3169018"/>
                </a:cubicBezTo>
                <a:cubicBezTo>
                  <a:pt x="498106" y="2971873"/>
                  <a:pt x="311273" y="2785032"/>
                  <a:pt x="186833" y="2567279"/>
                </a:cubicBezTo>
                <a:cubicBezTo>
                  <a:pt x="62394" y="2318272"/>
                  <a:pt x="0" y="2069265"/>
                  <a:pt x="0" y="1820258"/>
                </a:cubicBezTo>
                <a:cubicBezTo>
                  <a:pt x="0" y="1633416"/>
                  <a:pt x="0" y="1477830"/>
                  <a:pt x="62394" y="1290989"/>
                </a:cubicBezTo>
                <a:cubicBezTo>
                  <a:pt x="155462" y="823885"/>
                  <a:pt x="342295" y="512712"/>
                  <a:pt x="622545" y="325871"/>
                </a:cubicBezTo>
                <a:cubicBezTo>
                  <a:pt x="902447" y="108118"/>
                  <a:pt x="1312713" y="54882"/>
                  <a:pt x="1585992" y="14697"/>
                </a:cubicBezTo>
                <a:cubicBezTo>
                  <a:pt x="1654312" y="4651"/>
                  <a:pt x="1719124" y="143"/>
                  <a:pt x="1780826" y="4"/>
                </a:cubicBez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144867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Photo Centered">
    <p:spTree>
      <p:nvGrpSpPr>
        <p:cNvPr id="1" name=""/>
        <p:cNvGrpSpPr/>
        <p:nvPr/>
      </p:nvGrpSpPr>
      <p:grpSpPr>
        <a:xfrm>
          <a:off x="0" y="0"/>
          <a:ext cx="0" cy="0"/>
          <a:chOff x="0" y="0"/>
          <a:chExt cx="0" cy="0"/>
        </a:xfrm>
      </p:grpSpPr>
      <p:sp>
        <p:nvSpPr>
          <p:cNvPr id="6" name="Picture Placeholder 10"/>
          <p:cNvSpPr>
            <a:spLocks noGrp="1"/>
          </p:cNvSpPr>
          <p:nvPr>
            <p:ph type="pic" sz="quarter" idx="13"/>
          </p:nvPr>
        </p:nvSpPr>
        <p:spPr>
          <a:xfrm>
            <a:off x="2755515" y="163478"/>
            <a:ext cx="6711755" cy="65241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24250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312745"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9032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hotos Offse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391263" y="334820"/>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6" name="Picture Placeholder 10"/>
          <p:cNvSpPr>
            <a:spLocks noGrp="1"/>
          </p:cNvSpPr>
          <p:nvPr>
            <p:ph type="pic" sz="quarter" idx="13"/>
          </p:nvPr>
        </p:nvSpPr>
        <p:spPr>
          <a:xfrm>
            <a:off x="5765678" y="958271"/>
            <a:ext cx="6072261" cy="5553364"/>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56724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 Zoom Image Righ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2"/>
          </p:nvPr>
        </p:nvSpPr>
        <p:spPr>
          <a:xfrm>
            <a:off x="6315567" y="858764"/>
            <a:ext cx="5269655" cy="3924903"/>
          </a:xfrm>
          <a:prstGeom prst="borderCallout1">
            <a:avLst>
              <a:gd name="adj1" fmla="val 49258"/>
              <a:gd name="adj2" fmla="val -376"/>
              <a:gd name="adj3" fmla="val 51483"/>
              <a:gd name="adj4" fmla="val -29458"/>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7"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5056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 Zoom Image Left (no footer)">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5147612" y="265546"/>
            <a:ext cx="6437611" cy="625763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13" name="Picture Placeholder 10"/>
          <p:cNvSpPr>
            <a:spLocks noGrp="1"/>
          </p:cNvSpPr>
          <p:nvPr>
            <p:ph type="pic" sz="quarter" idx="22"/>
          </p:nvPr>
        </p:nvSpPr>
        <p:spPr>
          <a:xfrm>
            <a:off x="1015125" y="1736218"/>
            <a:ext cx="5269655" cy="3924903"/>
          </a:xfrm>
          <a:prstGeom prst="borderCallout1">
            <a:avLst>
              <a:gd name="adj1" fmla="val 49552"/>
              <a:gd name="adj2" fmla="val 100115"/>
              <a:gd name="adj3" fmla="val 40305"/>
              <a:gd name="adj4" fmla="val 133255"/>
            </a:avLst>
          </a:prstGeom>
          <a:ln w="57150" cmpd="sng">
            <a:solidFill>
              <a:srgbClr val="EF4123"/>
            </a:solid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Tree>
    <p:extLst>
      <p:ext uri="{BB962C8B-B14F-4D97-AF65-F5344CB8AC3E}">
        <p14:creationId xmlns:p14="http://schemas.microsoft.com/office/powerpoint/2010/main" val="1723774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10389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wide)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5" y="381000"/>
            <a:ext cx="8430276" cy="5054340"/>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8698385" y="381000"/>
            <a:ext cx="2886835" cy="5054341"/>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8"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730682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Photo Centered">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2467511" y="381000"/>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10"/>
          <p:cNvSpPr>
            <a:spLocks noGrp="1"/>
          </p:cNvSpPr>
          <p:nvPr>
            <p:ph type="pic" sz="quarter" idx="22"/>
          </p:nvPr>
        </p:nvSpPr>
        <p:spPr>
          <a:xfrm>
            <a:off x="5689159" y="2702075"/>
            <a:ext cx="4096012" cy="2801257"/>
          </a:xfrm>
          <a:ln>
            <a:noFill/>
          </a:ln>
        </p:spPr>
        <p:txBody>
          <a:bodyPr>
            <a:normAutofit/>
          </a:bodyPr>
          <a:lstStyle>
            <a:lvl1pPr marL="0" indent="0">
              <a:buNone/>
              <a:defRPr sz="1400" b="1" i="0">
                <a:ln>
                  <a:solidFill>
                    <a:schemeClr val="bg1">
                      <a:lumMod val="65000"/>
                    </a:schemeClr>
                  </a:solidFill>
                </a:ln>
              </a:defRPr>
            </a:lvl1pPr>
          </a:lstStyle>
          <a:p>
            <a:r>
              <a:rPr lang="en-US" dirty="0"/>
              <a:t>Drag picture to placeholder or click icon to add</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4827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hoto + Callout">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606777" y="381001"/>
            <a:ext cx="5269655" cy="5122333"/>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p:spPr>
        <p:txBody>
          <a:bodyPr anchor="ctr">
            <a:normAutofit/>
          </a:bodyPr>
          <a:lstStyle>
            <a:lvl1pPr marL="0" indent="0" algn="ctr">
              <a:lnSpc>
                <a:spcPct val="100000"/>
              </a:lnSpc>
              <a:buNone/>
              <a:defRPr sz="3000" b="1" baseline="0">
                <a:solidFill>
                  <a:srgbClr val="301672"/>
                </a:solidFill>
              </a:defRPr>
            </a:lvl1pPr>
          </a:lstStyle>
          <a:p>
            <a:pPr lvl="0"/>
            <a:r>
              <a:rPr lang="en-US" dirty="0"/>
              <a:t>Text Goes Here</a:t>
            </a:r>
          </a:p>
        </p:txBody>
      </p:sp>
      <p:sp>
        <p:nvSpPr>
          <p:cNvPr id="8" name="Picture Placeholder 10"/>
          <p:cNvSpPr>
            <a:spLocks noGrp="1"/>
          </p:cNvSpPr>
          <p:nvPr>
            <p:ph type="pic" sz="quarter" idx="22"/>
          </p:nvPr>
        </p:nvSpPr>
        <p:spPr>
          <a:xfrm>
            <a:off x="2806095" y="2702076"/>
            <a:ext cx="4096012" cy="2801257"/>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576340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hotos with Descr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591989" y="334820"/>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497472" y="1431638"/>
            <a:ext cx="4145249" cy="4029363"/>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591989" y="4456546"/>
            <a:ext cx="4145249" cy="1004454"/>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497472" y="334819"/>
            <a:ext cx="4145249" cy="1004454"/>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49660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2235CD-026E-4B65-A804-8C877A0C4F31}"/>
              </a:ext>
            </a:extLst>
          </p:cNvPr>
          <p:cNvSpPr>
            <a:spLocks noGrp="1"/>
          </p:cNvSpPr>
          <p:nvPr>
            <p:ph type="pic" sz="quarter" idx="12"/>
          </p:nvPr>
        </p:nvSpPr>
        <p:spPr>
          <a:xfrm>
            <a:off x="0" y="0"/>
            <a:ext cx="12192000" cy="6858000"/>
          </a:xfrm>
          <a:custGeom>
            <a:avLst/>
            <a:gdLst>
              <a:gd name="connsiteX0" fmla="*/ 5123702 w 12192000"/>
              <a:gd name="connsiteY0" fmla="*/ 0 h 6858000"/>
              <a:gd name="connsiteX1" fmla="*/ 12192000 w 12192000"/>
              <a:gd name="connsiteY1" fmla="*/ 0 h 6858000"/>
              <a:gd name="connsiteX2" fmla="*/ 12192000 w 12192000"/>
              <a:gd name="connsiteY2" fmla="*/ 6858000 h 6858000"/>
              <a:gd name="connsiteX3" fmla="*/ 4294649 w 12192000"/>
              <a:gd name="connsiteY3" fmla="*/ 6858000 h 6858000"/>
              <a:gd name="connsiteX4" fmla="*/ 4543103 w 12192000"/>
              <a:gd name="connsiteY4" fmla="*/ 6794309 h 6858000"/>
              <a:gd name="connsiteX5" fmla="*/ 5784508 w 12192000"/>
              <a:gd name="connsiteY5" fmla="*/ 6102159 h 6858000"/>
              <a:gd name="connsiteX6" fmla="*/ 7044313 w 12192000"/>
              <a:gd name="connsiteY6" fmla="*/ 3583629 h 6858000"/>
              <a:gd name="connsiteX7" fmla="*/ 6748215 w 12192000"/>
              <a:gd name="connsiteY7" fmla="*/ 1870260 h 6858000"/>
              <a:gd name="connsiteX8" fmla="*/ 5569893 w 12192000"/>
              <a:gd name="connsiteY8" fmla="*/ 265913 h 6858000"/>
              <a:gd name="connsiteX9" fmla="*/ 5336837 w 12192000"/>
              <a:gd name="connsiteY9" fmla="*/ 117758 h 6858000"/>
              <a:gd name="connsiteX10" fmla="*/ 0 w 12192000"/>
              <a:gd name="connsiteY10" fmla="*/ 0 h 6858000"/>
              <a:gd name="connsiteX11" fmla="*/ 1478233 w 12192000"/>
              <a:gd name="connsiteY11" fmla="*/ 0 h 6858000"/>
              <a:gd name="connsiteX12" fmla="*/ 1376868 w 12192000"/>
              <a:gd name="connsiteY12" fmla="*/ 53544 h 6858000"/>
              <a:gd name="connsiteX13" fmla="*/ 763225 w 12192000"/>
              <a:gd name="connsiteY13" fmla="*/ 435512 h 6858000"/>
              <a:gd name="connsiteX14" fmla="*/ 3659 w 12192000"/>
              <a:gd name="connsiteY14" fmla="*/ 1575960 h 6858000"/>
              <a:gd name="connsiteX15" fmla="*/ 1 w 12192000"/>
              <a:gd name="connsiteY15" fmla="*/ 1586010 h 6858000"/>
              <a:gd name="connsiteX16" fmla="*/ 1 w 12192000"/>
              <a:gd name="connsiteY16" fmla="*/ 4992019 h 6858000"/>
              <a:gd name="connsiteX17" fmla="*/ 43793 w 12192000"/>
              <a:gd name="connsiteY17" fmla="*/ 5068808 h 6858000"/>
              <a:gd name="connsiteX18" fmla="*/ 508319 w 12192000"/>
              <a:gd name="connsiteY18" fmla="*/ 5721038 h 6858000"/>
              <a:gd name="connsiteX19" fmla="*/ 1561497 w 12192000"/>
              <a:gd name="connsiteY19" fmla="*/ 6516913 h 6858000"/>
              <a:gd name="connsiteX20" fmla="*/ 2199909 w 12192000"/>
              <a:gd name="connsiteY20" fmla="*/ 6808527 h 6858000"/>
              <a:gd name="connsiteX21" fmla="*/ 2401902 w 12192000"/>
              <a:gd name="connsiteY21" fmla="*/ 6858000 h 6858000"/>
              <a:gd name="connsiteX22" fmla="*/ 0 w 121920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6858000">
                <a:moveTo>
                  <a:pt x="5123702" y="0"/>
                </a:moveTo>
                <a:lnTo>
                  <a:pt x="12192000" y="0"/>
                </a:lnTo>
                <a:lnTo>
                  <a:pt x="12192000" y="6858000"/>
                </a:lnTo>
                <a:lnTo>
                  <a:pt x="4294649" y="6858000"/>
                </a:lnTo>
                <a:lnTo>
                  <a:pt x="4543103" y="6794309"/>
                </a:lnTo>
                <a:cubicBezTo>
                  <a:pt x="5014473" y="6649034"/>
                  <a:pt x="5429526" y="6399659"/>
                  <a:pt x="5784508" y="6102159"/>
                </a:cubicBezTo>
                <a:cubicBezTo>
                  <a:pt x="6353535" y="5625104"/>
                  <a:pt x="6883605" y="4288680"/>
                  <a:pt x="7044313" y="3583629"/>
                </a:cubicBezTo>
                <a:cubicBezTo>
                  <a:pt x="7205014" y="2877517"/>
                  <a:pt x="6993682" y="2422592"/>
                  <a:pt x="6748215" y="1870260"/>
                </a:cubicBezTo>
                <a:cubicBezTo>
                  <a:pt x="6502213" y="1317394"/>
                  <a:pt x="5738966" y="373824"/>
                  <a:pt x="5569893" y="265913"/>
                </a:cubicBezTo>
                <a:cubicBezTo>
                  <a:pt x="5497000" y="216088"/>
                  <a:pt x="5419065" y="166493"/>
                  <a:pt x="5336837" y="117758"/>
                </a:cubicBezTo>
                <a:close/>
                <a:moveTo>
                  <a:pt x="0" y="0"/>
                </a:moveTo>
                <a:lnTo>
                  <a:pt x="1478233" y="0"/>
                </a:lnTo>
                <a:lnTo>
                  <a:pt x="1376868" y="53544"/>
                </a:lnTo>
                <a:cubicBezTo>
                  <a:pt x="1049753" y="231096"/>
                  <a:pt x="809295" y="389442"/>
                  <a:pt x="763225" y="435512"/>
                </a:cubicBezTo>
                <a:cubicBezTo>
                  <a:pt x="427428" y="771309"/>
                  <a:pt x="175347" y="1155399"/>
                  <a:pt x="3659" y="1575960"/>
                </a:cubicBezTo>
                <a:lnTo>
                  <a:pt x="1" y="1586010"/>
                </a:lnTo>
                <a:lnTo>
                  <a:pt x="1" y="4992019"/>
                </a:lnTo>
                <a:lnTo>
                  <a:pt x="43793" y="5068808"/>
                </a:lnTo>
                <a:cubicBezTo>
                  <a:pt x="199310" y="5325558"/>
                  <a:pt x="370402" y="5550958"/>
                  <a:pt x="508319" y="5721038"/>
                </a:cubicBezTo>
                <a:cubicBezTo>
                  <a:pt x="784154" y="6061198"/>
                  <a:pt x="1210792" y="6251624"/>
                  <a:pt x="1561497" y="6516913"/>
                </a:cubicBezTo>
                <a:cubicBezTo>
                  <a:pt x="1757316" y="6643529"/>
                  <a:pt x="1966063" y="6739921"/>
                  <a:pt x="2199909" y="6808527"/>
                </a:cubicBezTo>
                <a:lnTo>
                  <a:pt x="240190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DE0715F-E7F9-4984-81DF-4367F383FAF9}"/>
              </a:ext>
            </a:extLst>
          </p:cNvPr>
          <p:cNvSpPr>
            <a:spLocks noGrp="1"/>
          </p:cNvSpPr>
          <p:nvPr>
            <p:ph type="title"/>
          </p:nvPr>
        </p:nvSpPr>
        <p:spPr>
          <a:xfrm>
            <a:off x="720724" y="1579842"/>
            <a:ext cx="5014913" cy="2039662"/>
          </a:xfrm>
        </p:spPr>
        <p:txBody>
          <a:bodyPr anchor="b">
            <a:normAutofit/>
          </a:bodyPr>
          <a:lstStyle>
            <a:lvl1pPr algn="ctr">
              <a:defRPr sz="54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B584F01D-202E-467D-909E-95AC750B1184}"/>
              </a:ext>
            </a:extLst>
          </p:cNvPr>
          <p:cNvSpPr>
            <a:spLocks noGrp="1"/>
          </p:cNvSpPr>
          <p:nvPr>
            <p:ph type="body" sz="quarter" idx="11"/>
          </p:nvPr>
        </p:nvSpPr>
        <p:spPr>
          <a:xfrm>
            <a:off x="720725" y="3818283"/>
            <a:ext cx="5014913" cy="1201737"/>
          </a:xfrm>
        </p:spPr>
        <p:txBody>
          <a:bodyPr>
            <a:normAutofit/>
          </a:bodyPr>
          <a:lstStyle>
            <a:lvl1pPr algn="ctr">
              <a:buNone/>
              <a:defRPr sz="2400"/>
            </a:lvl1pPr>
            <a:lvl2pPr>
              <a:buNone/>
              <a:defRPr/>
            </a:lvl2pPr>
            <a:lvl3pPr>
              <a:buNone/>
              <a:defRPr/>
            </a:lvl3pPr>
            <a:lvl4pPr>
              <a:buNone/>
              <a:defRPr/>
            </a:lvl4pPr>
            <a:lvl5pPr>
              <a:buNone/>
              <a:defRPr/>
            </a:lvl5pPr>
          </a:lstStyle>
          <a:p>
            <a:pPr lvl="0"/>
            <a:r>
              <a:rPr lang="en-US"/>
              <a:t>Click to edit Master text styles</a:t>
            </a:r>
          </a:p>
        </p:txBody>
      </p:sp>
      <p:sp useBgFill="1">
        <p:nvSpPr>
          <p:cNvPr id="8" name="Freeform: Shape 7">
            <a:extLst>
              <a:ext uri="{FF2B5EF4-FFF2-40B4-BE49-F238E27FC236}">
                <a16:creationId xmlns:a16="http://schemas.microsoft.com/office/drawing/2014/main" id="{38CCBCF1-1C42-4C63-91FF-3E2B5C61C584}"/>
              </a:ext>
              <a:ext uri="{C183D7F6-B498-43B3-948B-1728B52AA6E4}">
                <adec:decorative xmlns:adec="http://schemas.microsoft.com/office/drawing/2017/decorative" val="1"/>
              </a:ext>
            </a:extLst>
          </p:cNvPr>
          <p:cNvSpPr/>
          <p:nvPr userDrawn="1"/>
        </p:nvSpPr>
        <p:spPr>
          <a:xfrm>
            <a:off x="1" y="0"/>
            <a:ext cx="7100407" cy="6858000"/>
          </a:xfrm>
          <a:custGeom>
            <a:avLst/>
            <a:gdLst>
              <a:gd name="connsiteX0" fmla="*/ 1478232 w 7100407"/>
              <a:gd name="connsiteY0" fmla="*/ 0 h 6858000"/>
              <a:gd name="connsiteX1" fmla="*/ 5123701 w 7100407"/>
              <a:gd name="connsiteY1" fmla="*/ 0 h 6858000"/>
              <a:gd name="connsiteX2" fmla="*/ 5336836 w 7100407"/>
              <a:gd name="connsiteY2" fmla="*/ 117758 h 6858000"/>
              <a:gd name="connsiteX3" fmla="*/ 5569892 w 7100407"/>
              <a:gd name="connsiteY3" fmla="*/ 265913 h 6858000"/>
              <a:gd name="connsiteX4" fmla="*/ 6748214 w 7100407"/>
              <a:gd name="connsiteY4" fmla="*/ 1870260 h 6858000"/>
              <a:gd name="connsiteX5" fmla="*/ 7044312 w 7100407"/>
              <a:gd name="connsiteY5" fmla="*/ 3583629 h 6858000"/>
              <a:gd name="connsiteX6" fmla="*/ 5784507 w 7100407"/>
              <a:gd name="connsiteY6" fmla="*/ 6102159 h 6858000"/>
              <a:gd name="connsiteX7" fmla="*/ 4543102 w 7100407"/>
              <a:gd name="connsiteY7" fmla="*/ 6794309 h 6858000"/>
              <a:gd name="connsiteX8" fmla="*/ 4294648 w 7100407"/>
              <a:gd name="connsiteY8" fmla="*/ 6858000 h 6858000"/>
              <a:gd name="connsiteX9" fmla="*/ 2401901 w 7100407"/>
              <a:gd name="connsiteY9" fmla="*/ 6858000 h 6858000"/>
              <a:gd name="connsiteX10" fmla="*/ 2199908 w 7100407"/>
              <a:gd name="connsiteY10" fmla="*/ 6808527 h 6858000"/>
              <a:gd name="connsiteX11" fmla="*/ 1561496 w 7100407"/>
              <a:gd name="connsiteY11" fmla="*/ 6516913 h 6858000"/>
              <a:gd name="connsiteX12" fmla="*/ 508318 w 7100407"/>
              <a:gd name="connsiteY12" fmla="*/ 5721038 h 6858000"/>
              <a:gd name="connsiteX13" fmla="*/ 43792 w 7100407"/>
              <a:gd name="connsiteY13" fmla="*/ 5068808 h 6858000"/>
              <a:gd name="connsiteX14" fmla="*/ 0 w 7100407"/>
              <a:gd name="connsiteY14" fmla="*/ 4992019 h 6858000"/>
              <a:gd name="connsiteX15" fmla="*/ 0 w 7100407"/>
              <a:gd name="connsiteY15" fmla="*/ 1586010 h 6858000"/>
              <a:gd name="connsiteX16" fmla="*/ 3658 w 7100407"/>
              <a:gd name="connsiteY16" fmla="*/ 1575960 h 6858000"/>
              <a:gd name="connsiteX17" fmla="*/ 763224 w 7100407"/>
              <a:gd name="connsiteY17" fmla="*/ 435512 h 6858000"/>
              <a:gd name="connsiteX18" fmla="*/ 1376867 w 7100407"/>
              <a:gd name="connsiteY18" fmla="*/ 535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00407" h="6858000">
                <a:moveTo>
                  <a:pt x="1478232" y="0"/>
                </a:moveTo>
                <a:lnTo>
                  <a:pt x="5123701" y="0"/>
                </a:lnTo>
                <a:lnTo>
                  <a:pt x="5336836" y="117758"/>
                </a:lnTo>
                <a:cubicBezTo>
                  <a:pt x="5419064" y="166493"/>
                  <a:pt x="5496999" y="216088"/>
                  <a:pt x="5569892" y="265913"/>
                </a:cubicBezTo>
                <a:cubicBezTo>
                  <a:pt x="5738965" y="373824"/>
                  <a:pt x="6502212" y="1317394"/>
                  <a:pt x="6748214" y="1870260"/>
                </a:cubicBezTo>
                <a:cubicBezTo>
                  <a:pt x="6993681" y="2422592"/>
                  <a:pt x="7205013" y="2877517"/>
                  <a:pt x="7044312" y="3583629"/>
                </a:cubicBezTo>
                <a:cubicBezTo>
                  <a:pt x="6883604" y="4288680"/>
                  <a:pt x="6353534" y="5625104"/>
                  <a:pt x="5784507" y="6102159"/>
                </a:cubicBezTo>
                <a:cubicBezTo>
                  <a:pt x="5429525" y="6399659"/>
                  <a:pt x="5014472" y="6649034"/>
                  <a:pt x="4543102" y="6794309"/>
                </a:cubicBezTo>
                <a:lnTo>
                  <a:pt x="4294648" y="6858000"/>
                </a:lnTo>
                <a:lnTo>
                  <a:pt x="2401901" y="6858000"/>
                </a:lnTo>
                <a:lnTo>
                  <a:pt x="2199908" y="6808527"/>
                </a:lnTo>
                <a:cubicBezTo>
                  <a:pt x="1966062" y="6739921"/>
                  <a:pt x="1757315" y="6643529"/>
                  <a:pt x="1561496" y="6516913"/>
                </a:cubicBezTo>
                <a:cubicBezTo>
                  <a:pt x="1210791" y="6251624"/>
                  <a:pt x="784153" y="6061198"/>
                  <a:pt x="508318" y="5721038"/>
                </a:cubicBezTo>
                <a:cubicBezTo>
                  <a:pt x="370401" y="5550958"/>
                  <a:pt x="199309" y="5325558"/>
                  <a:pt x="43792" y="5068808"/>
                </a:cubicBezTo>
                <a:lnTo>
                  <a:pt x="0" y="4992019"/>
                </a:lnTo>
                <a:lnTo>
                  <a:pt x="0" y="1586010"/>
                </a:lnTo>
                <a:lnTo>
                  <a:pt x="3658" y="1575960"/>
                </a:lnTo>
                <a:cubicBezTo>
                  <a:pt x="175346" y="1155399"/>
                  <a:pt x="427427" y="771309"/>
                  <a:pt x="763224" y="435512"/>
                </a:cubicBezTo>
                <a:cubicBezTo>
                  <a:pt x="809294" y="389442"/>
                  <a:pt x="1049752" y="231096"/>
                  <a:pt x="1376867" y="5354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0897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Square Photos with Desciptions">
    <p:spTree>
      <p:nvGrpSpPr>
        <p:cNvPr id="1" name=""/>
        <p:cNvGrpSpPr/>
        <p:nvPr/>
      </p:nvGrpSpPr>
      <p:grpSpPr>
        <a:xfrm>
          <a:off x="0" y="0"/>
          <a:ext cx="0" cy="0"/>
          <a:chOff x="0" y="0"/>
          <a:chExt cx="0" cy="0"/>
        </a:xfrm>
      </p:grpSpPr>
      <p:sp>
        <p:nvSpPr>
          <p:cNvPr id="14" name="Picture Placeholder 10"/>
          <p:cNvSpPr>
            <a:spLocks noGrp="1"/>
          </p:cNvSpPr>
          <p:nvPr>
            <p:ph type="pic" sz="quarter" idx="12"/>
          </p:nvPr>
        </p:nvSpPr>
        <p:spPr>
          <a:xfrm>
            <a:off x="1745928" y="2216726"/>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10"/>
          <p:cNvSpPr>
            <a:spLocks noGrp="1"/>
          </p:cNvSpPr>
          <p:nvPr>
            <p:ph type="pic" sz="quarter" idx="13"/>
          </p:nvPr>
        </p:nvSpPr>
        <p:spPr>
          <a:xfrm>
            <a:off x="6143410" y="369455"/>
            <a:ext cx="4145249" cy="3128817"/>
          </a:xfrm>
          <a:ln>
            <a:noFill/>
          </a:ln>
        </p:spPr>
        <p:txBody>
          <a:bodyPr>
            <a:normAutofit/>
          </a:bodyPr>
          <a:lstStyle>
            <a:lvl1pPr marL="0" indent="0">
              <a:buNone/>
              <a:defRPr sz="1400" b="1" i="0">
                <a:ln>
                  <a:solidFill>
                    <a:srgbClr val="A6A6A6"/>
                  </a:solidFill>
                </a:ln>
              </a:defRPr>
            </a:lvl1pPr>
          </a:lstStyle>
          <a:p>
            <a:r>
              <a:rPr lang="en-US"/>
              <a:t>Drag picture to placeholder or click icon to add</a:t>
            </a:r>
            <a:endParaRPr lang="en-US" dirty="0"/>
          </a:p>
        </p:txBody>
      </p:sp>
      <p:sp>
        <p:nvSpPr>
          <p:cNvPr id="8" name="Text Placeholder 4"/>
          <p:cNvSpPr>
            <a:spLocks noGrp="1"/>
          </p:cNvSpPr>
          <p:nvPr>
            <p:ph type="body" sz="quarter" idx="18" hasCustomPrompt="1"/>
          </p:nvPr>
        </p:nvSpPr>
        <p:spPr>
          <a:xfrm>
            <a:off x="1745928" y="369455"/>
            <a:ext cx="4145249" cy="1697181"/>
          </a:xfrm>
        </p:spPr>
        <p:txBody>
          <a:bodyPr anchor="b">
            <a:normAutofit/>
          </a:bodyPr>
          <a:lstStyle>
            <a:lvl1pPr marL="0" indent="0" algn="l">
              <a:buNone/>
              <a:defRPr sz="2200" b="1">
                <a:solidFill>
                  <a:srgbClr val="301672"/>
                </a:solidFill>
              </a:defRPr>
            </a:lvl1pPr>
          </a:lstStyle>
          <a:p>
            <a:pPr lvl="0"/>
            <a:r>
              <a:rPr lang="en-US" dirty="0"/>
              <a:t>Header Goes Here</a:t>
            </a:r>
          </a:p>
        </p:txBody>
      </p:sp>
      <p:sp>
        <p:nvSpPr>
          <p:cNvPr id="10" name="Text Placeholder 4"/>
          <p:cNvSpPr>
            <a:spLocks noGrp="1"/>
          </p:cNvSpPr>
          <p:nvPr>
            <p:ph type="body" sz="quarter" idx="22" hasCustomPrompt="1"/>
          </p:nvPr>
        </p:nvSpPr>
        <p:spPr>
          <a:xfrm>
            <a:off x="6143410" y="3648362"/>
            <a:ext cx="4145249" cy="1697181"/>
          </a:xfrm>
        </p:spPr>
        <p:txBody>
          <a:bodyPr>
            <a:normAutofit/>
          </a:bodyPr>
          <a:lstStyle>
            <a:lvl1pPr marL="0" indent="0" algn="l">
              <a:buNone/>
              <a:defRPr sz="2200" b="1">
                <a:solidFill>
                  <a:srgbClr val="301672"/>
                </a:solidFill>
              </a:defRPr>
            </a:lvl1pPr>
          </a:lstStyle>
          <a:p>
            <a:pPr lvl="0"/>
            <a:r>
              <a:rPr lang="en-US" dirty="0"/>
              <a:t>Header Goes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0167366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2 Boxes with Header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609600" y="2232190"/>
            <a:ext cx="5398912" cy="3249976"/>
          </a:xfrm>
        </p:spPr>
        <p:txBody>
          <a:bodyPr>
            <a:noAutofit/>
          </a:bodyPr>
          <a:lstStyle>
            <a:lvl1pPr marL="0" indent="0">
              <a:lnSpc>
                <a:spcPct val="100000"/>
              </a:lnSpc>
              <a:spcBef>
                <a:spcPts val="1200"/>
              </a:spcBef>
              <a:buFont typeface="Arial"/>
              <a:buNone/>
              <a:defRPr sz="1800" i="0" baseline="0">
                <a:solidFill>
                  <a:schemeClr val="tx1"/>
                </a:solidFill>
              </a:defRPr>
            </a:lvl1pPr>
            <a:lvl2pPr>
              <a:defRPr sz="1800"/>
            </a:lvl2pPr>
          </a:lstStyle>
          <a:p>
            <a:pPr lvl="0"/>
            <a:r>
              <a:rPr lang="en-US" dirty="0"/>
              <a:t>Text Goes Here</a:t>
            </a:r>
          </a:p>
        </p:txBody>
      </p:sp>
      <p:sp>
        <p:nvSpPr>
          <p:cNvPr id="16" name="Text Placeholder 10"/>
          <p:cNvSpPr>
            <a:spLocks noGrp="1"/>
          </p:cNvSpPr>
          <p:nvPr>
            <p:ph type="body" sz="quarter" idx="12" hasCustomPrompt="1"/>
          </p:nvPr>
        </p:nvSpPr>
        <p:spPr>
          <a:xfrm>
            <a:off x="6166674" y="2232191"/>
            <a:ext cx="5415727" cy="3249975"/>
          </a:xfrm>
        </p:spPr>
        <p:txBody>
          <a:bodyPr>
            <a:noAutofit/>
          </a:bodyPr>
          <a:lstStyle>
            <a:lvl1pPr marL="0" marR="0" indent="0" algn="l" defTabSz="457200" rtl="0" eaLnBrk="1" fontAlgn="auto" latinLnBrk="0" hangingPunct="1">
              <a:lnSpc>
                <a:spcPct val="100000"/>
              </a:lnSpc>
              <a:spcBef>
                <a:spcPts val="1200"/>
              </a:spcBef>
              <a:spcAft>
                <a:spcPts val="0"/>
              </a:spcAft>
              <a:buClrTx/>
              <a:buSzTx/>
              <a:buFont typeface="Arial"/>
              <a:buNone/>
              <a:tabLst/>
              <a:defRPr sz="1800" i="0" baseline="0"/>
            </a:lvl1pPr>
          </a:lstStyle>
          <a:p>
            <a:pPr lvl="0"/>
            <a:r>
              <a:rPr lang="en-US" dirty="0"/>
              <a:t>Text Goes Here</a:t>
            </a:r>
          </a:p>
        </p:txBody>
      </p:sp>
      <p:sp>
        <p:nvSpPr>
          <p:cNvPr id="5" name="Text Placeholder 4"/>
          <p:cNvSpPr>
            <a:spLocks noGrp="1"/>
          </p:cNvSpPr>
          <p:nvPr>
            <p:ph type="body" sz="quarter" idx="18" hasCustomPrompt="1"/>
          </p:nvPr>
        </p:nvSpPr>
        <p:spPr>
          <a:xfrm>
            <a:off x="609600"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6182784" y="1738478"/>
            <a:ext cx="5399617" cy="493712"/>
          </a:xfrm>
        </p:spPr>
        <p:txBody>
          <a:bodyPr>
            <a:normAutofit/>
          </a:bodyPr>
          <a:lstStyle>
            <a:lvl1pPr marL="0" indent="0" algn="ctr">
              <a:buNone/>
              <a:defRPr sz="2200" b="1">
                <a:solidFill>
                  <a:srgbClr val="301672"/>
                </a:solidFill>
              </a:defRPr>
            </a:lvl1pPr>
          </a:lstStyle>
          <a:p>
            <a:pPr lvl="0"/>
            <a:r>
              <a:rPr lang="en-US" dirty="0"/>
              <a:t>Header Goes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68462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 Colored Text Block">
    <p:spTree>
      <p:nvGrpSpPr>
        <p:cNvPr id="1" name=""/>
        <p:cNvGrpSpPr/>
        <p:nvPr/>
      </p:nvGrpSpPr>
      <p:grpSpPr>
        <a:xfrm>
          <a:off x="0" y="0"/>
          <a:ext cx="0" cy="0"/>
          <a:chOff x="0" y="0"/>
          <a:chExt cx="0" cy="0"/>
        </a:xfrm>
      </p:grpSpPr>
      <p:cxnSp>
        <p:nvCxnSpPr>
          <p:cNvPr id="12" name="Straight Connector 11"/>
          <p:cNvCxnSpPr/>
          <p:nvPr userDrawn="1"/>
        </p:nvCxnSpPr>
        <p:spPr>
          <a:xfrm>
            <a:off x="609600"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7" name="Text Placeholder 8"/>
          <p:cNvSpPr>
            <a:spLocks noGrp="1"/>
          </p:cNvSpPr>
          <p:nvPr>
            <p:ph type="body" sz="quarter" idx="11" hasCustomPrompt="1"/>
          </p:nvPr>
        </p:nvSpPr>
        <p:spPr>
          <a:xfrm>
            <a:off x="6312744" y="381000"/>
            <a:ext cx="5272477" cy="5122333"/>
          </a:xfrm>
          <a:solidFill>
            <a:srgbClr val="009BB0"/>
          </a:solidFill>
        </p:spPr>
        <p:txBody>
          <a:bodyPr lIns="274320" tIns="274320" rIns="274320" bIns="274320" anchor="ctr">
            <a:normAutofit/>
          </a:bodyPr>
          <a:lstStyle>
            <a:lvl1pPr marL="0" indent="0" algn="ctr">
              <a:lnSpc>
                <a:spcPct val="100000"/>
              </a:lnSpc>
              <a:buNone/>
              <a:defRPr sz="3000" baseline="0">
                <a:solidFill>
                  <a:schemeClr val="bg1"/>
                </a:solidFill>
              </a:defRPr>
            </a:lvl1pPr>
          </a:lstStyle>
          <a:p>
            <a:pPr lvl="0"/>
            <a:r>
              <a:rPr lang="en-US" dirty="0"/>
              <a:t>Text Goes Here</a:t>
            </a:r>
          </a:p>
        </p:txBody>
      </p:sp>
      <p:sp>
        <p:nvSpPr>
          <p:cNvPr id="8" name="Text Placeholder 8"/>
          <p:cNvSpPr>
            <a:spLocks noGrp="1"/>
          </p:cNvSpPr>
          <p:nvPr>
            <p:ph type="body" sz="quarter" idx="22" hasCustomPrompt="1"/>
          </p:nvPr>
        </p:nvSpPr>
        <p:spPr>
          <a:xfrm>
            <a:off x="609600" y="381000"/>
            <a:ext cx="5272477" cy="5122333"/>
          </a:xfrm>
        </p:spPr>
        <p:txBody>
          <a:bodyPr anchor="ctr">
            <a:normAutofit/>
          </a:bodyPr>
          <a:lstStyle>
            <a:lvl1pPr marL="0" indent="0" algn="ctr">
              <a:lnSpc>
                <a:spcPct val="100000"/>
              </a:lnSpc>
              <a:buNone/>
              <a:defRPr sz="3000" baseline="0">
                <a:solidFill>
                  <a:srgbClr val="301672"/>
                </a:solidFill>
              </a:defRPr>
            </a:lvl1pPr>
          </a:lstStyle>
          <a:p>
            <a:pPr lvl="0"/>
            <a:r>
              <a:rPr lang="en-US" dirty="0"/>
              <a:t>Text Goes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503989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1067521"/>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4212"/>
            <a:ext cx="5398912" cy="3888884"/>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4212"/>
            <a:ext cx="5398912" cy="388888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384370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2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ctr">
              <a:buNone/>
              <a:defRPr sz="18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9" name="Text Placeholder 6"/>
          <p:cNvSpPr>
            <a:spLocks noGrp="1"/>
          </p:cNvSpPr>
          <p:nvPr>
            <p:ph type="body" sz="quarter" idx="11" hasCustomPrompt="1"/>
          </p:nvPr>
        </p:nvSpPr>
        <p:spPr>
          <a:xfrm>
            <a:off x="609600" y="1602285"/>
            <a:ext cx="5398912" cy="3706091"/>
          </a:xfrm>
          <a:solidFill>
            <a:srgbClr val="EF4123"/>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1" name="Text Placeholder 6"/>
          <p:cNvSpPr>
            <a:spLocks noGrp="1"/>
          </p:cNvSpPr>
          <p:nvPr>
            <p:ph type="body" sz="quarter" idx="12" hasCustomPrompt="1"/>
          </p:nvPr>
        </p:nvSpPr>
        <p:spPr>
          <a:xfrm>
            <a:off x="6183488" y="1602285"/>
            <a:ext cx="5398912" cy="3706091"/>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2111661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23" name="Text Placeholder 6"/>
          <p:cNvSpPr>
            <a:spLocks noGrp="1"/>
          </p:cNvSpPr>
          <p:nvPr>
            <p:ph type="body" sz="quarter" idx="13" hasCustomPrompt="1"/>
          </p:nvPr>
        </p:nvSpPr>
        <p:spPr>
          <a:xfrm>
            <a:off x="606777" y="1524005"/>
            <a:ext cx="10972800" cy="1942212"/>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3611764"/>
            <a:ext cx="10975623" cy="1913876"/>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682092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3 Columns">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609601"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4" name="Text Placeholder 10"/>
          <p:cNvSpPr>
            <a:spLocks noGrp="1"/>
          </p:cNvSpPr>
          <p:nvPr>
            <p:ph type="body" sz="quarter" idx="12" hasCustomPrompt="1"/>
          </p:nvPr>
        </p:nvSpPr>
        <p:spPr>
          <a:xfrm>
            <a:off x="4346223" y="1703918"/>
            <a:ext cx="3485444" cy="3835871"/>
          </a:xfrm>
        </p:spPr>
        <p:txBody>
          <a:bodyPr>
            <a:noAutofit/>
          </a:bodyPr>
          <a:lstStyle>
            <a:lvl1pPr marL="0" indent="0">
              <a:lnSpc>
                <a:spcPct val="100000"/>
              </a:lnSpc>
              <a:spcBef>
                <a:spcPts val="720"/>
              </a:spcBef>
              <a:buFont typeface="Arial"/>
              <a:buNone/>
              <a:defRPr sz="1800" i="0" baseline="0"/>
            </a:lvl1pPr>
          </a:lstStyle>
          <a:p>
            <a:pPr lvl="0"/>
            <a:r>
              <a:rPr lang="en-US" dirty="0"/>
              <a:t>Text Goes Here</a:t>
            </a:r>
          </a:p>
        </p:txBody>
      </p:sp>
      <p:sp>
        <p:nvSpPr>
          <p:cNvPr id="15" name="Text Placeholder 10"/>
          <p:cNvSpPr>
            <a:spLocks noGrp="1"/>
          </p:cNvSpPr>
          <p:nvPr>
            <p:ph type="body" sz="quarter" idx="13" hasCustomPrompt="1"/>
          </p:nvPr>
        </p:nvSpPr>
        <p:spPr>
          <a:xfrm>
            <a:off x="8096957" y="1703918"/>
            <a:ext cx="3485444" cy="3835871"/>
          </a:xfrm>
        </p:spPr>
        <p:txBody>
          <a:bodyPr>
            <a:noAutofit/>
          </a:bodyPr>
          <a:lstStyle>
            <a:lvl1pPr marL="0" marR="0" indent="0" algn="l" defTabSz="457200" rtl="0" eaLnBrk="1" fontAlgn="auto" latinLnBrk="0" hangingPunct="1">
              <a:lnSpc>
                <a:spcPct val="100000"/>
              </a:lnSpc>
              <a:spcBef>
                <a:spcPts val="720"/>
              </a:spcBef>
              <a:spcAft>
                <a:spcPts val="0"/>
              </a:spcAft>
              <a:buClrTx/>
              <a:buSzTx/>
              <a:buFont typeface="Arial"/>
              <a:buNone/>
              <a:tabLst/>
              <a:defRPr sz="1800" i="0" baseline="0"/>
            </a:lvl1pPr>
          </a:lstStyle>
          <a:p>
            <a:pPr lvl="0"/>
            <a:r>
              <a:rPr lang="en-US" dirty="0"/>
              <a:t>Text Goes Here</a:t>
            </a:r>
          </a:p>
        </p:txBody>
      </p:sp>
      <p:sp>
        <p:nvSpPr>
          <p:cNvPr id="7" name="Title 1"/>
          <p:cNvSpPr>
            <a:spLocks noGrp="1"/>
          </p:cNvSpPr>
          <p:nvPr>
            <p:ph type="title" hasCustomPrompt="1"/>
          </p:nvPr>
        </p:nvSpPr>
        <p:spPr>
          <a:xfrm>
            <a:off x="609600" y="306388"/>
            <a:ext cx="10972800" cy="653168"/>
          </a:xfrm>
        </p:spPr>
        <p:txBody>
          <a:bodyPr>
            <a:noAutofit/>
          </a:bodyPr>
          <a:lstStyle>
            <a:lvl1pPr algn="ctr" defTabSz="457200" rtl="0" eaLnBrk="1" latinLnBrk="0" hangingPunct="1">
              <a:spcBef>
                <a:spcPct val="0"/>
              </a:spcBef>
              <a:buNone/>
              <a:defRPr lang="en-US" sz="3600" b="1" i="0" kern="1200" dirty="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6777" y="1164170"/>
            <a:ext cx="10972800" cy="507999"/>
          </a:xfrm>
        </p:spPr>
        <p:txBody>
          <a:bodyPr>
            <a:normAutofit/>
          </a:bodyPr>
          <a:lstStyle>
            <a:lvl1pPr marL="0" indent="0" algn="l">
              <a:buNone/>
              <a:defRPr sz="1800" b="0" baseline="0">
                <a:solidFill>
                  <a:schemeClr val="tx1"/>
                </a:solidFill>
              </a:defRPr>
            </a:lvl1pPr>
          </a:lstStyle>
          <a:p>
            <a:pPr lvl="0"/>
            <a:r>
              <a:rPr lang="en-US" dirty="0"/>
              <a:t>Subtitle Goes Here</a:t>
            </a:r>
          </a:p>
        </p:txBody>
      </p:sp>
      <p:cxnSp>
        <p:nvCxnSpPr>
          <p:cNvPr id="10" name="Straight Connector 9"/>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27571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439334"/>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439334"/>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439334"/>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9" name="Straight Connector 8"/>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622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3 Colored Block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ext Placeholder 6"/>
          <p:cNvSpPr>
            <a:spLocks noGrp="1"/>
          </p:cNvSpPr>
          <p:nvPr>
            <p:ph type="body" sz="quarter" idx="22" hasCustomPrompt="1"/>
          </p:nvPr>
        </p:nvSpPr>
        <p:spPr>
          <a:xfrm>
            <a:off x="606777" y="1629833"/>
            <a:ext cx="3488267" cy="390995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6" name="Text Placeholder 6"/>
          <p:cNvSpPr>
            <a:spLocks noGrp="1"/>
          </p:cNvSpPr>
          <p:nvPr>
            <p:ph type="body" sz="quarter" idx="23" hasCustomPrompt="1"/>
          </p:nvPr>
        </p:nvSpPr>
        <p:spPr>
          <a:xfrm>
            <a:off x="4343400" y="1629833"/>
            <a:ext cx="3488267" cy="390995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9" name="Text Placeholder 6"/>
          <p:cNvSpPr>
            <a:spLocks noGrp="1"/>
          </p:cNvSpPr>
          <p:nvPr>
            <p:ph type="body" sz="quarter" idx="14" hasCustomPrompt="1"/>
          </p:nvPr>
        </p:nvSpPr>
        <p:spPr>
          <a:xfrm>
            <a:off x="8096956" y="1629833"/>
            <a:ext cx="3488267" cy="390995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82745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2 Colored Boxes + Photo">
    <p:spTree>
      <p:nvGrpSpPr>
        <p:cNvPr id="1" name=""/>
        <p:cNvGrpSpPr/>
        <p:nvPr/>
      </p:nvGrpSpPr>
      <p:grpSpPr>
        <a:xfrm>
          <a:off x="0" y="0"/>
          <a:ext cx="0" cy="0"/>
          <a:chOff x="0" y="0"/>
          <a:chExt cx="0" cy="0"/>
        </a:xfrm>
      </p:grpSpPr>
      <p:sp>
        <p:nvSpPr>
          <p:cNvPr id="17" name="Picture Placeholder 10"/>
          <p:cNvSpPr>
            <a:spLocks noGrp="1"/>
          </p:cNvSpPr>
          <p:nvPr>
            <p:ph type="pic" sz="quarter" idx="16"/>
          </p:nvPr>
        </p:nvSpPr>
        <p:spPr>
          <a:xfrm>
            <a:off x="6159989" y="1545172"/>
            <a:ext cx="5422411" cy="3936994"/>
          </a:xfrm>
          <a:ln>
            <a:noFill/>
          </a:ln>
        </p:spPr>
        <p:txBody>
          <a:bodyPr>
            <a:normAutofit/>
          </a:bodyPr>
          <a:lstStyle>
            <a:lvl1pPr marL="0" indent="0">
              <a:buNone/>
              <a:defRPr sz="1400" b="1" i="0">
                <a:ln>
                  <a:solidFill>
                    <a:schemeClr val="bg1">
                      <a:lumMod val="65000"/>
                    </a:schemeClr>
                  </a:solidFill>
                </a:ln>
              </a:defRPr>
            </a:lvl1pPr>
          </a:lstStyle>
          <a:p>
            <a:r>
              <a:rPr lang="en-US"/>
              <a:t>Drag picture to placeholder or click icon to add</a:t>
            </a:r>
            <a:endParaRPr lang="en-US" dirty="0"/>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1"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4"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1793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Shape 9">
            <a:extLst>
              <a:ext uri="{FF2B5EF4-FFF2-40B4-BE49-F238E27FC236}">
                <a16:creationId xmlns:a16="http://schemas.microsoft.com/office/drawing/2014/main" id="{A93207D5-9CB9-447C-B7D6-0F4CE47F0F32}"/>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Date Placeholder 6">
            <a:extLst>
              <a:ext uri="{FF2B5EF4-FFF2-40B4-BE49-F238E27FC236}">
                <a16:creationId xmlns:a16="http://schemas.microsoft.com/office/drawing/2014/main" id="{34DE2ADF-7550-4E57-A8CB-EC53AC0A0798}"/>
              </a:ext>
            </a:extLst>
          </p:cNvPr>
          <p:cNvSpPr>
            <a:spLocks noGrp="1"/>
          </p:cNvSpPr>
          <p:nvPr>
            <p:ph type="dt" sz="half" idx="10"/>
          </p:nvPr>
        </p:nvSpPr>
        <p:spPr/>
        <p:txBody>
          <a:bodyPr/>
          <a:lstStyle/>
          <a:p>
            <a:r>
              <a:rPr lang="en-US" dirty="0"/>
              <a:t>Sunday, January 31, 20XX</a:t>
            </a:r>
          </a:p>
        </p:txBody>
      </p:sp>
      <p:sp>
        <p:nvSpPr>
          <p:cNvPr id="8" name="Footer Placeholder 7">
            <a:extLst>
              <a:ext uri="{FF2B5EF4-FFF2-40B4-BE49-F238E27FC236}">
                <a16:creationId xmlns:a16="http://schemas.microsoft.com/office/drawing/2014/main" id="{74617D2E-8DED-4400-8E86-4FC2EB7FB633}"/>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0B206A86-FA64-4378-BF55-5E12CC4A9EB9}"/>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700790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3 Colored Boxes (no background)">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6"/>
          <p:cNvSpPr>
            <a:spLocks noGrp="1"/>
          </p:cNvSpPr>
          <p:nvPr>
            <p:ph type="body" sz="quarter" idx="12" hasCustomPrompt="1"/>
          </p:nvPr>
        </p:nvSpPr>
        <p:spPr>
          <a:xfrm>
            <a:off x="6183488" y="1545172"/>
            <a:ext cx="5398912" cy="3936994"/>
          </a:xfrm>
          <a:solidFill>
            <a:srgbClr val="009BB0"/>
          </a:solidFill>
        </p:spPr>
        <p:txBody>
          <a:bodyPr lIns="182880" tIns="182880" rIns="182880" bIns="18288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1">
                <a:solidFill>
                  <a:schemeClr val="bg1"/>
                </a:solidFill>
              </a:defRPr>
            </a:lvl1pPr>
          </a:lstStyle>
          <a:p>
            <a:pPr lvl="0"/>
            <a:r>
              <a:rPr lang="en-US" dirty="0"/>
              <a:t>Text Here</a:t>
            </a:r>
          </a:p>
        </p:txBody>
      </p:sp>
      <p:sp>
        <p:nvSpPr>
          <p:cNvPr id="9"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1" hasCustomPrompt="1"/>
          </p:nvPr>
        </p:nvSpPr>
        <p:spPr>
          <a:xfrm>
            <a:off x="609600" y="1545172"/>
            <a:ext cx="5398912" cy="1902544"/>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9" name="Text Placeholder 6"/>
          <p:cNvSpPr>
            <a:spLocks noGrp="1"/>
          </p:cNvSpPr>
          <p:nvPr>
            <p:ph type="body" sz="quarter" idx="15" hasCustomPrompt="1"/>
          </p:nvPr>
        </p:nvSpPr>
        <p:spPr>
          <a:xfrm>
            <a:off x="609600" y="3579622"/>
            <a:ext cx="5398912" cy="1902544"/>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441682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3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09601" y="1525514"/>
            <a:ext cx="10975623" cy="1216452"/>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12423" y="2913539"/>
            <a:ext cx="10972800" cy="1234463"/>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309188"/>
            <a:ext cx="10975623" cy="1216452"/>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619742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4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02838"/>
            <a:ext cx="5398912"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02838"/>
            <a:ext cx="5398912"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56001"/>
            <a:ext cx="5398912"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56001"/>
            <a:ext cx="5398912"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876748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4 Outlined Boxes ">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66337"/>
            <a:ext cx="5398912" cy="1894415"/>
          </a:xfrm>
          <a:noFill/>
          <a:ln w="38100" cmpd="sng">
            <a:solidFill>
              <a:srgbClr val="B8B615"/>
            </a:solidFill>
          </a:ln>
        </p:spPr>
        <p:txBody>
          <a:bodyPr lIns="182880" tIns="182880" rIns="182880" bIns="182880">
            <a:noAutofit/>
          </a:bodyPr>
          <a:lstStyle>
            <a:lvl1pPr marL="0" indent="0">
              <a:buNone/>
              <a:defRPr sz="1800" b="1" baseline="0">
                <a:solidFill>
                  <a:srgbClr val="301672"/>
                </a:solidFill>
              </a:defRPr>
            </a:lvl1pPr>
          </a:lstStyle>
          <a:p>
            <a:pPr lvl="0"/>
            <a:r>
              <a:rPr lang="en-US" dirty="0"/>
              <a:t>Text Here</a:t>
            </a:r>
          </a:p>
        </p:txBody>
      </p:sp>
      <p:sp>
        <p:nvSpPr>
          <p:cNvPr id="18" name="Text Placeholder 6"/>
          <p:cNvSpPr>
            <a:spLocks noGrp="1"/>
          </p:cNvSpPr>
          <p:nvPr>
            <p:ph type="body" sz="quarter" idx="12" hasCustomPrompt="1"/>
          </p:nvPr>
        </p:nvSpPr>
        <p:spPr>
          <a:xfrm>
            <a:off x="6183488" y="1566337"/>
            <a:ext cx="5398912" cy="1894415"/>
          </a:xfrm>
          <a:solidFill>
            <a:srgbClr val="FFFFFF"/>
          </a:solidFill>
          <a:ln w="38100" cmpd="sng">
            <a:solidFill>
              <a:srgbClr val="009BB0"/>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3587751"/>
            <a:ext cx="5398912" cy="1894415"/>
          </a:xfrm>
          <a:solidFill>
            <a:srgbClr val="FFFFFF"/>
          </a:solidFill>
          <a:ln w="38100" cmpd="sng">
            <a:solidFill>
              <a:srgbClr val="EF4123"/>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3587751"/>
            <a:ext cx="5398912" cy="1894415"/>
          </a:xfrm>
          <a:solidFill>
            <a:srgbClr val="FFFFFF"/>
          </a:solidFill>
          <a:ln w="38100" cmpd="sng">
            <a:solidFill>
              <a:srgbClr val="301672"/>
            </a:solidFill>
          </a:ln>
        </p:spPr>
        <p:txBody>
          <a:bodyPr lIns="182880" tIns="182880" rIns="182880" bIns="182880">
            <a:normAutofit/>
          </a:bodyPr>
          <a:lstStyle>
            <a:lvl1pPr marL="0" indent="0">
              <a:buNone/>
              <a:defRPr sz="1800" b="1">
                <a:solidFill>
                  <a:srgbClr val="301672"/>
                </a:solidFill>
              </a:defRPr>
            </a:lvl1pPr>
          </a:lstStyle>
          <a:p>
            <a:pPr lvl="0"/>
            <a:r>
              <a:rPr lang="en-US" dirty="0"/>
              <a:t>Text Here</a:t>
            </a:r>
          </a:p>
        </p:txBody>
      </p:sp>
      <p:sp>
        <p:nvSpPr>
          <p:cNvPr id="10"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117521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 4 Boxes with Titl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6"/>
          <p:cNvSpPr>
            <a:spLocks noGrp="1"/>
          </p:cNvSpPr>
          <p:nvPr>
            <p:ph type="body" sz="quarter" idx="12" hasCustomPrompt="1"/>
          </p:nvPr>
        </p:nvSpPr>
        <p:spPr>
          <a:xfrm>
            <a:off x="6183488" y="3085630"/>
            <a:ext cx="5398912" cy="343372"/>
          </a:xfrm>
          <a:solidFill>
            <a:srgbClr val="009BB0"/>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9600" y="5138793"/>
            <a:ext cx="5398912" cy="343372"/>
          </a:xfrm>
          <a:solidFill>
            <a:srgbClr val="EF4123"/>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183488" y="5138793"/>
            <a:ext cx="5398912" cy="343372"/>
          </a:xfrm>
          <a:solidFill>
            <a:srgbClr val="301672"/>
          </a:solidFill>
        </p:spPr>
        <p:txBody>
          <a:bodyPr lIns="182880" tIns="45720" rIns="182880" bIns="27432" anchor="t">
            <a:normAutofit/>
          </a:bodyPr>
          <a:lstStyle>
            <a:lvl1pPr marL="0" indent="0">
              <a:buNone/>
              <a:defRPr sz="1500" b="1">
                <a:solidFill>
                  <a:schemeClr val="bg1"/>
                </a:solidFill>
              </a:defRPr>
            </a:lvl1pPr>
          </a:lstStyle>
          <a:p>
            <a:pPr lvl="0"/>
            <a:r>
              <a:rPr lang="en-US" dirty="0"/>
              <a:t>Text Here</a:t>
            </a:r>
          </a:p>
        </p:txBody>
      </p:sp>
      <p:sp>
        <p:nvSpPr>
          <p:cNvPr id="7" name="Text Placeholder 6"/>
          <p:cNvSpPr>
            <a:spLocks noGrp="1"/>
          </p:cNvSpPr>
          <p:nvPr>
            <p:ph type="body" sz="quarter" idx="11" hasCustomPrompt="1"/>
          </p:nvPr>
        </p:nvSpPr>
        <p:spPr>
          <a:xfrm>
            <a:off x="609600" y="3085630"/>
            <a:ext cx="5398912" cy="343372"/>
          </a:xfrm>
          <a:solidFill>
            <a:srgbClr val="B8B615"/>
          </a:solidFill>
        </p:spPr>
        <p:txBody>
          <a:bodyPr lIns="182880" tIns="45720" rIns="182880" bIns="27432" anchor="t">
            <a:noAutofit/>
          </a:bodyPr>
          <a:lstStyle>
            <a:lvl1pPr marL="0" indent="0">
              <a:buNone/>
              <a:defRPr sz="1500" b="1" baseline="0">
                <a:solidFill>
                  <a:schemeClr val="bg1"/>
                </a:solidFill>
              </a:defRPr>
            </a:lvl1pPr>
          </a:lstStyle>
          <a:p>
            <a:pPr lvl="0"/>
            <a:r>
              <a:rPr lang="en-US" dirty="0"/>
              <a:t>Text Here</a:t>
            </a:r>
          </a:p>
        </p:txBody>
      </p:sp>
      <p:sp>
        <p:nvSpPr>
          <p:cNvPr id="15" name="Picture Placeholder 9"/>
          <p:cNvSpPr>
            <a:spLocks noGrp="1"/>
          </p:cNvSpPr>
          <p:nvPr>
            <p:ph type="pic" sz="quarter" idx="23" hasCustomPrompt="1"/>
          </p:nvPr>
        </p:nvSpPr>
        <p:spPr>
          <a:xfrm>
            <a:off x="606778"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6" name="Picture Placeholder 9"/>
          <p:cNvSpPr>
            <a:spLocks noGrp="1"/>
          </p:cNvSpPr>
          <p:nvPr>
            <p:ph type="pic" sz="quarter" idx="24" hasCustomPrompt="1"/>
          </p:nvPr>
        </p:nvSpPr>
        <p:spPr>
          <a:xfrm>
            <a:off x="6183489" y="1502836"/>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25" hasCustomPrompt="1"/>
          </p:nvPr>
        </p:nvSpPr>
        <p:spPr>
          <a:xfrm>
            <a:off x="606778"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26" hasCustomPrompt="1"/>
          </p:nvPr>
        </p:nvSpPr>
        <p:spPr>
          <a:xfrm>
            <a:off x="6183489" y="3555999"/>
            <a:ext cx="5401735" cy="1582794"/>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765052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5 Colored Boxes (Horizontal)">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7" name="Text Placeholder 6"/>
          <p:cNvSpPr>
            <a:spLocks noGrp="1"/>
          </p:cNvSpPr>
          <p:nvPr>
            <p:ph type="body" sz="quarter" idx="11" hasCustomPrompt="1"/>
          </p:nvPr>
        </p:nvSpPr>
        <p:spPr>
          <a:xfrm>
            <a:off x="609600" y="1513420"/>
            <a:ext cx="10972800" cy="775311"/>
          </a:xfrm>
          <a:solidFill>
            <a:srgbClr val="B8B615"/>
          </a:solidFill>
        </p:spPr>
        <p:txBody>
          <a:bodyPr lIns="182880" tIns="182880" rIns="182880" bIns="182880" anchor="ctr">
            <a:noAutofit/>
          </a:bodyPr>
          <a:lstStyle>
            <a:lvl1pPr marL="0" indent="0">
              <a:spcBef>
                <a:spcPts val="0"/>
              </a:spcBef>
              <a:buNone/>
              <a:defRPr sz="2200" b="1" baseline="0">
                <a:solidFill>
                  <a:schemeClr val="bg1"/>
                </a:solidFill>
              </a:defRPr>
            </a:lvl1pPr>
          </a:lstStyle>
          <a:p>
            <a:pPr lvl="0"/>
            <a:r>
              <a:rPr lang="en-US" dirty="0"/>
              <a:t>Text Here</a:t>
            </a:r>
          </a:p>
        </p:txBody>
      </p:sp>
      <p:sp>
        <p:nvSpPr>
          <p:cNvPr id="18" name="Text Placeholder 6"/>
          <p:cNvSpPr>
            <a:spLocks noGrp="1"/>
          </p:cNvSpPr>
          <p:nvPr>
            <p:ph type="body" sz="quarter" idx="12" hasCustomPrompt="1"/>
          </p:nvPr>
        </p:nvSpPr>
        <p:spPr>
          <a:xfrm>
            <a:off x="609601" y="2353294"/>
            <a:ext cx="10975623" cy="763999"/>
          </a:xfrm>
          <a:solidFill>
            <a:srgbClr val="009BB0"/>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3" name="Text Placeholder 6"/>
          <p:cNvSpPr>
            <a:spLocks noGrp="1"/>
          </p:cNvSpPr>
          <p:nvPr>
            <p:ph type="body" sz="quarter" idx="13" hasCustomPrompt="1"/>
          </p:nvPr>
        </p:nvSpPr>
        <p:spPr>
          <a:xfrm>
            <a:off x="606777" y="3178400"/>
            <a:ext cx="10972800" cy="775311"/>
          </a:xfrm>
          <a:solidFill>
            <a:srgbClr val="EF4123"/>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24" name="Text Placeholder 6"/>
          <p:cNvSpPr>
            <a:spLocks noGrp="1"/>
          </p:cNvSpPr>
          <p:nvPr>
            <p:ph type="body" sz="quarter" idx="14" hasCustomPrompt="1"/>
          </p:nvPr>
        </p:nvSpPr>
        <p:spPr>
          <a:xfrm>
            <a:off x="609601" y="4001537"/>
            <a:ext cx="10975623" cy="763999"/>
          </a:xfrm>
          <a:solidFill>
            <a:srgbClr val="301672"/>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0" name="Text Placeholder 6"/>
          <p:cNvSpPr>
            <a:spLocks noGrp="1"/>
          </p:cNvSpPr>
          <p:nvPr>
            <p:ph type="body" sz="quarter" idx="22" hasCustomPrompt="1"/>
          </p:nvPr>
        </p:nvSpPr>
        <p:spPr>
          <a:xfrm>
            <a:off x="603955" y="4813916"/>
            <a:ext cx="10975623" cy="763999"/>
          </a:xfrm>
          <a:solidFill>
            <a:srgbClr val="660066"/>
          </a:solidFill>
        </p:spPr>
        <p:txBody>
          <a:bodyPr lIns="182880" tIns="182880" rIns="182880" bIns="182880" anchor="ctr">
            <a:normAutofit/>
          </a:bodyPr>
          <a:lstStyle>
            <a:lvl1pPr marL="0" indent="0">
              <a:spcBef>
                <a:spcPts val="0"/>
              </a:spcBef>
              <a:buNone/>
              <a:defRPr sz="2200" b="1">
                <a:solidFill>
                  <a:schemeClr val="bg1"/>
                </a:solidFill>
              </a:defRPr>
            </a:lvl1pPr>
          </a:lstStyle>
          <a:p>
            <a:pPr lvl="0"/>
            <a:r>
              <a:rPr lang="en-US" dirty="0"/>
              <a:t>Text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3615742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6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4319252"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4319252" y="3556001"/>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8038878" y="1502838"/>
            <a:ext cx="3543521" cy="1926165"/>
          </a:xfrm>
          <a:solidFill>
            <a:schemeClr val="accent4"/>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8038878" y="3556001"/>
            <a:ext cx="3543521" cy="1926165"/>
          </a:xfrm>
          <a:solidFill>
            <a:schemeClr val="accent4"/>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Tree>
    <p:extLst>
      <p:ext uri="{BB962C8B-B14F-4D97-AF65-F5344CB8AC3E}">
        <p14:creationId xmlns:p14="http://schemas.microsoft.com/office/powerpoint/2010/main" val="3227953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8" y="1555750"/>
            <a:ext cx="5156981"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31" hasCustomPrompt="1"/>
          </p:nvPr>
        </p:nvSpPr>
        <p:spPr>
          <a:xfrm>
            <a:off x="3136745" y="3682321"/>
            <a:ext cx="2660624" cy="183450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6118469"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922068" y="155410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6118469"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922068" y="2570299"/>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6118469"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919247" y="358713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6118469" y="4595495"/>
            <a:ext cx="2663152"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1721623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 2 Products + 8 Bubbles">
    <p:spTree>
      <p:nvGrpSpPr>
        <p:cNvPr id="1" name=""/>
        <p:cNvGrpSpPr/>
        <p:nvPr/>
      </p:nvGrpSpPr>
      <p:grpSpPr>
        <a:xfrm>
          <a:off x="0" y="0"/>
          <a:ext cx="0" cy="0"/>
          <a:chOff x="0" y="0"/>
          <a:chExt cx="0" cy="0"/>
        </a:xfrm>
      </p:grpSpPr>
      <p:sp>
        <p:nvSpPr>
          <p:cNvPr id="23" name="Picture Placeholder 9"/>
          <p:cNvSpPr>
            <a:spLocks noGrp="1"/>
          </p:cNvSpPr>
          <p:nvPr>
            <p:ph type="pic" sz="quarter" idx="24" hasCustomPrompt="1"/>
          </p:nvPr>
        </p:nvSpPr>
        <p:spPr>
          <a:xfrm>
            <a:off x="640389" y="1555750"/>
            <a:ext cx="3962400" cy="3961074"/>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9" name="Text Placeholder 6"/>
          <p:cNvSpPr>
            <a:spLocks noGrp="1"/>
          </p:cNvSpPr>
          <p:nvPr>
            <p:ph type="body" sz="quarter" idx="11" hasCustomPrompt="1"/>
          </p:nvPr>
        </p:nvSpPr>
        <p:spPr>
          <a:xfrm>
            <a:off x="4849100"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0" name="Text Placeholder 6"/>
          <p:cNvSpPr>
            <a:spLocks noGrp="1"/>
          </p:cNvSpPr>
          <p:nvPr>
            <p:ph type="body" sz="quarter" idx="25" hasCustomPrompt="1"/>
          </p:nvPr>
        </p:nvSpPr>
        <p:spPr>
          <a:xfrm>
            <a:off x="8299236" y="155410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4" name="Text Placeholder 6"/>
          <p:cNvSpPr>
            <a:spLocks noGrp="1"/>
          </p:cNvSpPr>
          <p:nvPr>
            <p:ph type="body" sz="quarter" idx="26" hasCustomPrompt="1"/>
          </p:nvPr>
        </p:nvSpPr>
        <p:spPr>
          <a:xfrm>
            <a:off x="4849100"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6" name="Text Placeholder 6"/>
          <p:cNvSpPr>
            <a:spLocks noGrp="1"/>
          </p:cNvSpPr>
          <p:nvPr>
            <p:ph type="body" sz="quarter" idx="27" hasCustomPrompt="1"/>
          </p:nvPr>
        </p:nvSpPr>
        <p:spPr>
          <a:xfrm>
            <a:off x="8299236" y="2570299"/>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8" name="Text Placeholder 6"/>
          <p:cNvSpPr>
            <a:spLocks noGrp="1"/>
          </p:cNvSpPr>
          <p:nvPr>
            <p:ph type="body" sz="quarter" idx="28" hasCustomPrompt="1"/>
          </p:nvPr>
        </p:nvSpPr>
        <p:spPr>
          <a:xfrm>
            <a:off x="4849100"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0" name="Text Placeholder 6"/>
          <p:cNvSpPr>
            <a:spLocks noGrp="1"/>
          </p:cNvSpPr>
          <p:nvPr>
            <p:ph type="body" sz="quarter" idx="29" hasCustomPrompt="1"/>
          </p:nvPr>
        </p:nvSpPr>
        <p:spPr>
          <a:xfrm>
            <a:off x="8296415" y="358713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21" name="Text Placeholder 6"/>
          <p:cNvSpPr>
            <a:spLocks noGrp="1"/>
          </p:cNvSpPr>
          <p:nvPr>
            <p:ph type="body" sz="quarter" idx="30" hasCustomPrompt="1"/>
          </p:nvPr>
        </p:nvSpPr>
        <p:spPr>
          <a:xfrm>
            <a:off x="4849100" y="4595495"/>
            <a:ext cx="3285984" cy="921328"/>
          </a:xfrm>
          <a:solidFill>
            <a:srgbClr val="009BB0"/>
          </a:solidFill>
        </p:spPr>
        <p:txBody>
          <a:bodyPr lIns="182880" tIns="182880" rIns="182880" bIns="182880" anchor="ctr">
            <a:noAutofit/>
          </a:bodyPr>
          <a:lstStyle>
            <a:lvl1pPr marL="0" indent="0">
              <a:spcBef>
                <a:spcPts val="0"/>
              </a:spcBef>
              <a:buNone/>
              <a:defRPr sz="1600" b="1" baseline="0">
                <a:solidFill>
                  <a:schemeClr val="bg1"/>
                </a:solidFill>
              </a:defRPr>
            </a:lvl1pPr>
          </a:lstStyle>
          <a:p>
            <a:pPr lvl="0"/>
            <a:r>
              <a:rPr lang="en-US" dirty="0"/>
              <a:t>Text Here</a:t>
            </a:r>
          </a:p>
        </p:txBody>
      </p:sp>
      <p:sp>
        <p:nvSpPr>
          <p:cNvPr id="15"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7554159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8 Colored Boxe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6"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9" name="Text Placeholder 6"/>
          <p:cNvSpPr>
            <a:spLocks noGrp="1"/>
          </p:cNvSpPr>
          <p:nvPr>
            <p:ph type="body" sz="quarter" idx="11" hasCustomPrompt="1"/>
          </p:nvPr>
        </p:nvSpPr>
        <p:spPr>
          <a:xfrm>
            <a:off x="606777" y="1502838"/>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0" name="Text Placeholder 6"/>
          <p:cNvSpPr>
            <a:spLocks noGrp="1"/>
          </p:cNvSpPr>
          <p:nvPr>
            <p:ph type="body" sz="quarter" idx="12" hasCustomPrompt="1"/>
          </p:nvPr>
        </p:nvSpPr>
        <p:spPr>
          <a:xfrm>
            <a:off x="3391684" y="1502838"/>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1" name="Text Placeholder 6"/>
          <p:cNvSpPr>
            <a:spLocks noGrp="1"/>
          </p:cNvSpPr>
          <p:nvPr>
            <p:ph type="body" sz="quarter" idx="13" hasCustomPrompt="1"/>
          </p:nvPr>
        </p:nvSpPr>
        <p:spPr>
          <a:xfrm>
            <a:off x="606777" y="3556001"/>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2" name="Text Placeholder 6"/>
          <p:cNvSpPr>
            <a:spLocks noGrp="1"/>
          </p:cNvSpPr>
          <p:nvPr>
            <p:ph type="body" sz="quarter" idx="14" hasCustomPrompt="1"/>
          </p:nvPr>
        </p:nvSpPr>
        <p:spPr>
          <a:xfrm>
            <a:off x="3391684" y="3556001"/>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3" name="Text Placeholder 6"/>
          <p:cNvSpPr>
            <a:spLocks noGrp="1"/>
          </p:cNvSpPr>
          <p:nvPr>
            <p:ph type="body" sz="quarter" idx="21" hasCustomPrompt="1"/>
          </p:nvPr>
        </p:nvSpPr>
        <p:spPr>
          <a:xfrm>
            <a:off x="6169440" y="1502838"/>
            <a:ext cx="2641600" cy="1926165"/>
          </a:xfrm>
          <a:solidFill>
            <a:srgbClr val="EF4123"/>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4" name="Text Placeholder 6"/>
          <p:cNvSpPr>
            <a:spLocks noGrp="1"/>
          </p:cNvSpPr>
          <p:nvPr>
            <p:ph type="body" sz="quarter" idx="22" hasCustomPrompt="1"/>
          </p:nvPr>
        </p:nvSpPr>
        <p:spPr>
          <a:xfrm>
            <a:off x="8954347" y="1502838"/>
            <a:ext cx="2641600" cy="1926165"/>
          </a:xfrm>
          <a:solidFill>
            <a:srgbClr val="301672"/>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
        <p:nvSpPr>
          <p:cNvPr id="35" name="Text Placeholder 6"/>
          <p:cNvSpPr>
            <a:spLocks noGrp="1"/>
          </p:cNvSpPr>
          <p:nvPr>
            <p:ph type="body" sz="quarter" idx="23" hasCustomPrompt="1"/>
          </p:nvPr>
        </p:nvSpPr>
        <p:spPr>
          <a:xfrm>
            <a:off x="6169440" y="3556001"/>
            <a:ext cx="2641600" cy="1926165"/>
          </a:xfrm>
          <a:solidFill>
            <a:srgbClr val="B8B615"/>
          </a:solidFill>
        </p:spPr>
        <p:txBody>
          <a:bodyPr lIns="182880" tIns="182880" rIns="182880" bIns="182880">
            <a:noAutofit/>
          </a:bodyPr>
          <a:lstStyle>
            <a:lvl1pPr marL="0" indent="0">
              <a:buNone/>
              <a:defRPr sz="1800" b="1" baseline="0">
                <a:solidFill>
                  <a:schemeClr val="bg1"/>
                </a:solidFill>
              </a:defRPr>
            </a:lvl1pPr>
          </a:lstStyle>
          <a:p>
            <a:pPr lvl="0"/>
            <a:r>
              <a:rPr lang="en-US" dirty="0"/>
              <a:t>Text Here</a:t>
            </a:r>
          </a:p>
        </p:txBody>
      </p:sp>
      <p:sp>
        <p:nvSpPr>
          <p:cNvPr id="36" name="Text Placeholder 6"/>
          <p:cNvSpPr>
            <a:spLocks noGrp="1"/>
          </p:cNvSpPr>
          <p:nvPr>
            <p:ph type="body" sz="quarter" idx="24" hasCustomPrompt="1"/>
          </p:nvPr>
        </p:nvSpPr>
        <p:spPr>
          <a:xfrm>
            <a:off x="8954347" y="3556001"/>
            <a:ext cx="2641600" cy="1926165"/>
          </a:xfrm>
          <a:solidFill>
            <a:srgbClr val="009BB0"/>
          </a:solidFill>
        </p:spPr>
        <p:txBody>
          <a:bodyPr lIns="182880" tIns="182880" rIns="182880" bIns="182880">
            <a:normAutofit/>
          </a:bodyPr>
          <a:lstStyle>
            <a:lvl1pPr marL="0" indent="0">
              <a:buNone/>
              <a:defRPr sz="1800" b="1">
                <a:solidFill>
                  <a:schemeClr val="bg1"/>
                </a:solidFill>
              </a:defRPr>
            </a:lvl1pPr>
          </a:lstStyle>
          <a:p>
            <a:pPr lvl="0"/>
            <a:r>
              <a:rPr lang="en-US" dirty="0"/>
              <a:t>Text Here</a:t>
            </a:r>
          </a:p>
        </p:txBody>
      </p:sp>
    </p:spTree>
    <p:extLst>
      <p:ext uri="{BB962C8B-B14F-4D97-AF65-F5344CB8AC3E}">
        <p14:creationId xmlns:p14="http://schemas.microsoft.com/office/powerpoint/2010/main" val="170954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Chart/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42EB-9E0B-49F7-8E10-36B571EA463C}"/>
              </a:ext>
            </a:extLst>
          </p:cNvPr>
          <p:cNvSpPr>
            <a:spLocks noGrp="1"/>
          </p:cNvSpPr>
          <p:nvPr>
            <p:ph type="title"/>
          </p:nvPr>
        </p:nvSpPr>
        <p:spPr>
          <a:xfrm>
            <a:off x="720000" y="619200"/>
            <a:ext cx="10728322" cy="788666"/>
          </a:xfrm>
        </p:spPr>
        <p:txBody>
          <a:bodyPr anchor="ctr"/>
          <a:lstStyle>
            <a:lvl1pPr algn="ctr">
              <a:defRPr/>
            </a:lvl1pPr>
          </a:lstStyle>
          <a:p>
            <a:r>
              <a:rPr lang="en-US"/>
              <a:t>Click to edit Master title style</a:t>
            </a:r>
            <a:endParaRPr lang="en-US" dirty="0"/>
          </a:p>
        </p:txBody>
      </p:sp>
      <p:grpSp>
        <p:nvGrpSpPr>
          <p:cNvPr id="6" name="Group 5">
            <a:extLst>
              <a:ext uri="{FF2B5EF4-FFF2-40B4-BE49-F238E27FC236}">
                <a16:creationId xmlns:a16="http://schemas.microsoft.com/office/drawing/2014/main" id="{745DFF49-F0B6-4108-84E7-A232D5C93F6D}"/>
              </a:ext>
              <a:ext uri="{C183D7F6-B498-43B3-948B-1728B52AA6E4}">
                <adec:decorative xmlns:adec="http://schemas.microsoft.com/office/drawing/2017/decorative" val="1"/>
              </a:ext>
            </a:extLst>
          </p:cNvPr>
          <p:cNvGrpSpPr/>
          <p:nvPr userDrawn="1"/>
        </p:nvGrpSpPr>
        <p:grpSpPr>
          <a:xfrm>
            <a:off x="389400" y="406270"/>
            <a:ext cx="684878" cy="1449344"/>
            <a:chOff x="643527" y="1187494"/>
            <a:chExt cx="1434178" cy="3035022"/>
          </a:xfrm>
        </p:grpSpPr>
        <p:sp>
          <p:nvSpPr>
            <p:cNvPr id="7" name="Freeform 78">
              <a:extLst>
                <a:ext uri="{FF2B5EF4-FFF2-40B4-BE49-F238E27FC236}">
                  <a16:creationId xmlns:a16="http://schemas.microsoft.com/office/drawing/2014/main" id="{26429D18-1F25-4DC1-AA62-9756BB4893A5}"/>
                </a:ext>
              </a:extLst>
            </p:cNvPr>
            <p:cNvSpPr>
              <a:spLocks/>
            </p:cNvSpPr>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8" name="Freeform 79">
              <a:extLst>
                <a:ext uri="{FF2B5EF4-FFF2-40B4-BE49-F238E27FC236}">
                  <a16:creationId xmlns:a16="http://schemas.microsoft.com/office/drawing/2014/main" id="{2F8190FD-FA1E-45E0-92AF-2477E4DA55AA}"/>
                </a:ext>
              </a:extLst>
            </p:cNvPr>
            <p:cNvSpPr>
              <a:spLocks/>
            </p:cNvSpPr>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9" name="Freeform 85">
              <a:extLst>
                <a:ext uri="{FF2B5EF4-FFF2-40B4-BE49-F238E27FC236}">
                  <a16:creationId xmlns:a16="http://schemas.microsoft.com/office/drawing/2014/main" id="{68978028-4C22-4D83-8C18-F33CD82D3520}"/>
                </a:ext>
              </a:extLst>
            </p:cNvPr>
            <p:cNvSpPr>
              <a:spLocks/>
            </p:cNvSpPr>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grpSp>
        <p:nvGrpSpPr>
          <p:cNvPr id="10" name="Group 9">
            <a:extLst>
              <a:ext uri="{FF2B5EF4-FFF2-40B4-BE49-F238E27FC236}">
                <a16:creationId xmlns:a16="http://schemas.microsoft.com/office/drawing/2014/main" id="{72B55D6E-6E16-48FC-A299-E4396F6ECE60}"/>
              </a:ext>
              <a:ext uri="{C183D7F6-B498-43B3-948B-1728B52AA6E4}">
                <adec:decorative xmlns:adec="http://schemas.microsoft.com/office/drawing/2017/decorative" val="1"/>
              </a:ext>
            </a:extLst>
          </p:cNvPr>
          <p:cNvGrpSpPr/>
          <p:nvPr userDrawn="1"/>
        </p:nvGrpSpPr>
        <p:grpSpPr>
          <a:xfrm>
            <a:off x="11025211" y="268795"/>
            <a:ext cx="632305" cy="1606552"/>
            <a:chOff x="10224385" y="954724"/>
            <a:chExt cx="1324087" cy="3364228"/>
          </a:xfrm>
        </p:grpSpPr>
        <p:sp>
          <p:nvSpPr>
            <p:cNvPr id="11" name="Freeform 80">
              <a:extLst>
                <a:ext uri="{FF2B5EF4-FFF2-40B4-BE49-F238E27FC236}">
                  <a16:creationId xmlns:a16="http://schemas.microsoft.com/office/drawing/2014/main" id="{049B3391-07C4-4691-9541-15597E0AD373}"/>
                </a:ext>
              </a:extLst>
            </p:cNvPr>
            <p:cNvSpPr>
              <a:spLocks/>
            </p:cNvSpPr>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2" name="Freeform 84">
              <a:extLst>
                <a:ext uri="{FF2B5EF4-FFF2-40B4-BE49-F238E27FC236}">
                  <a16:creationId xmlns:a16="http://schemas.microsoft.com/office/drawing/2014/main" id="{48C4D1B0-7C6A-430D-AE7E-358BE4288FB2}"/>
                </a:ext>
              </a:extLst>
            </p:cNvPr>
            <p:cNvSpPr>
              <a:spLocks/>
            </p:cNvSpPr>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sp>
          <p:nvSpPr>
            <p:cNvPr id="13" name="Freeform 87">
              <a:extLst>
                <a:ext uri="{FF2B5EF4-FFF2-40B4-BE49-F238E27FC236}">
                  <a16:creationId xmlns:a16="http://schemas.microsoft.com/office/drawing/2014/main" id="{4B16BFE5-BF16-4086-B18B-F01774CAD03D}"/>
                </a:ext>
              </a:extLst>
            </p:cNvPr>
            <p:cNvSpPr>
              <a:spLocks/>
            </p:cNvSpPr>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accent3"/>
                </a:solidFill>
              </a:endParaRPr>
            </a:p>
          </p:txBody>
        </p:sp>
      </p:grpSp>
      <p:sp>
        <p:nvSpPr>
          <p:cNvPr id="16" name="Content Placeholder 15">
            <a:extLst>
              <a:ext uri="{FF2B5EF4-FFF2-40B4-BE49-F238E27FC236}">
                <a16:creationId xmlns:a16="http://schemas.microsoft.com/office/drawing/2014/main" id="{4D52E10E-90D0-4871-B821-A722EECDF74D}"/>
              </a:ext>
            </a:extLst>
          </p:cNvPr>
          <p:cNvSpPr>
            <a:spLocks noGrp="1"/>
          </p:cNvSpPr>
          <p:nvPr>
            <p:ph sz="quarter" idx="13"/>
          </p:nvPr>
        </p:nvSpPr>
        <p:spPr>
          <a:xfrm>
            <a:off x="774133" y="2385982"/>
            <a:ext cx="10643735" cy="324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E9328E85-B332-4169-836E-DE954137E10D}"/>
              </a:ext>
            </a:extLst>
          </p:cNvPr>
          <p:cNvSpPr>
            <a:spLocks noGrp="1"/>
          </p:cNvSpPr>
          <p:nvPr>
            <p:ph type="dt" sz="half" idx="14"/>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813C9F2-771F-4066-9E78-F47A0C0ACC69}"/>
              </a:ext>
            </a:extLst>
          </p:cNvPr>
          <p:cNvSpPr>
            <a:spLocks noGrp="1"/>
          </p:cNvSpPr>
          <p:nvPr>
            <p:ph type="ftr" sz="quarter" idx="15"/>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B0EA2B99-A7F9-4A91-89D1-A7B1B15982EA}"/>
              </a:ext>
            </a:extLst>
          </p:cNvPr>
          <p:cNvSpPr>
            <a:spLocks noGrp="1"/>
          </p:cNvSpPr>
          <p:nvPr>
            <p:ph type="sldNum" sz="quarter" idx="16"/>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67903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title + 5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2066218"/>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2076273"/>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9"/>
          <p:cNvSpPr>
            <a:spLocks noGrp="1"/>
          </p:cNvSpPr>
          <p:nvPr>
            <p:ph type="pic" sz="quarter" idx="17" hasCustomPrompt="1"/>
          </p:nvPr>
        </p:nvSpPr>
        <p:spPr>
          <a:xfrm>
            <a:off x="2610558" y="3643135"/>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2" name="Picture Placeholder 9"/>
          <p:cNvSpPr>
            <a:spLocks noGrp="1"/>
          </p:cNvSpPr>
          <p:nvPr>
            <p:ph type="pic" sz="quarter" idx="18" hasCustomPrompt="1"/>
          </p:nvPr>
        </p:nvSpPr>
        <p:spPr>
          <a:xfrm>
            <a:off x="6347179" y="3653190"/>
            <a:ext cx="3237092" cy="1301748"/>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8" name="Text Placeholder 8"/>
          <p:cNvSpPr>
            <a:spLocks noGrp="1"/>
          </p:cNvSpPr>
          <p:nvPr>
            <p:ph type="body" sz="quarter" idx="10" hasCustomPrompt="1"/>
          </p:nvPr>
        </p:nvSpPr>
        <p:spPr>
          <a:xfrm>
            <a:off x="609600" y="970140"/>
            <a:ext cx="10972800" cy="507999"/>
          </a:xfrm>
        </p:spPr>
        <p:txBody>
          <a:bodyPr>
            <a:normAutofit/>
          </a:bodyPr>
          <a:lstStyle>
            <a:lvl1pPr marL="0" indent="0" algn="l">
              <a:buNone/>
              <a:defRPr sz="1600" b="1" baseline="0">
                <a:solidFill>
                  <a:srgbClr val="301672"/>
                </a:solidFill>
              </a:defRPr>
            </a:lvl1pPr>
          </a:lstStyle>
          <a:p>
            <a:pPr lvl="0"/>
            <a:r>
              <a:rPr lang="en-US" dirty="0"/>
              <a:t>Subtitle Goes Here</a:t>
            </a:r>
          </a:p>
        </p:txBody>
      </p:sp>
      <p:cxnSp>
        <p:nvCxnSpPr>
          <p:cNvPr id="23" name="Straight Connector 22"/>
          <p:cNvCxnSpPr/>
          <p:nvPr userDrawn="1"/>
        </p:nvCxnSpPr>
        <p:spPr>
          <a:xfrm>
            <a:off x="609600" y="1542286"/>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664368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733779" y="1440388"/>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70401"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21133" y="145044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7" name="Title 1"/>
          <p:cNvSpPr>
            <a:spLocks noGrp="1"/>
          </p:cNvSpPr>
          <p:nvPr>
            <p:ph type="title" hasCustomPrompt="1"/>
          </p:nvPr>
        </p:nvSpPr>
        <p:spPr>
          <a:xfrm>
            <a:off x="609600" y="306388"/>
            <a:ext cx="10972800" cy="653168"/>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sp>
        <p:nvSpPr>
          <p:cNvPr id="13" name="Picture Placeholder 9"/>
          <p:cNvSpPr>
            <a:spLocks noGrp="1"/>
          </p:cNvSpPr>
          <p:nvPr>
            <p:ph type="pic" sz="quarter" idx="22" hasCustomPrompt="1"/>
          </p:nvPr>
        </p:nvSpPr>
        <p:spPr>
          <a:xfrm>
            <a:off x="733779" y="2816222"/>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70401"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21133" y="2826277"/>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733779" y="4202639"/>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70401"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21133" y="4212694"/>
            <a:ext cx="3237092" cy="1162227"/>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cxnSp>
        <p:nvCxnSpPr>
          <p:cNvPr id="22" name="Straight Connector 21"/>
          <p:cNvCxnSpPr/>
          <p:nvPr userDrawn="1"/>
        </p:nvCxnSpPr>
        <p:spPr>
          <a:xfrm>
            <a:off x="609600" y="1075972"/>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9069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Logos">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Picture Placeholder 9"/>
          <p:cNvSpPr>
            <a:spLocks noGrp="1"/>
          </p:cNvSpPr>
          <p:nvPr>
            <p:ph type="pic" sz="quarter" idx="11" hasCustomPrompt="1"/>
          </p:nvPr>
        </p:nvSpPr>
        <p:spPr>
          <a:xfrm>
            <a:off x="606779"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9" name="Picture Placeholder 9"/>
          <p:cNvSpPr>
            <a:spLocks noGrp="1"/>
          </p:cNvSpPr>
          <p:nvPr>
            <p:ph type="pic" sz="quarter" idx="15" hasCustomPrompt="1"/>
          </p:nvPr>
        </p:nvSpPr>
        <p:spPr>
          <a:xfrm>
            <a:off x="4420367" y="47336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0" name="Picture Placeholder 9"/>
          <p:cNvSpPr>
            <a:spLocks noGrp="1"/>
          </p:cNvSpPr>
          <p:nvPr>
            <p:ph type="pic" sz="quarter" idx="16" hasCustomPrompt="1"/>
          </p:nvPr>
        </p:nvSpPr>
        <p:spPr>
          <a:xfrm>
            <a:off x="8208044" y="46330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3" name="Picture Placeholder 9"/>
          <p:cNvSpPr>
            <a:spLocks noGrp="1"/>
          </p:cNvSpPr>
          <p:nvPr>
            <p:ph type="pic" sz="quarter" idx="22" hasCustomPrompt="1"/>
          </p:nvPr>
        </p:nvSpPr>
        <p:spPr>
          <a:xfrm>
            <a:off x="606779"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15" name="Picture Placeholder 9"/>
          <p:cNvSpPr>
            <a:spLocks noGrp="1"/>
          </p:cNvSpPr>
          <p:nvPr>
            <p:ph type="pic" sz="quarter" idx="23" hasCustomPrompt="1"/>
          </p:nvPr>
        </p:nvSpPr>
        <p:spPr>
          <a:xfrm>
            <a:off x="4420367"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4" name="Picture Placeholder 9"/>
          <p:cNvSpPr>
            <a:spLocks noGrp="1"/>
          </p:cNvSpPr>
          <p:nvPr>
            <p:ph type="pic" sz="quarter" idx="24" hasCustomPrompt="1"/>
          </p:nvPr>
        </p:nvSpPr>
        <p:spPr>
          <a:xfrm>
            <a:off x="8208044" y="2197533"/>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5" name="Picture Placeholder 9"/>
          <p:cNvSpPr>
            <a:spLocks noGrp="1"/>
          </p:cNvSpPr>
          <p:nvPr>
            <p:ph type="pic" sz="quarter" idx="25" hasCustomPrompt="1"/>
          </p:nvPr>
        </p:nvSpPr>
        <p:spPr>
          <a:xfrm>
            <a:off x="606779" y="3908439"/>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6" name="Picture Placeholder 9"/>
          <p:cNvSpPr>
            <a:spLocks noGrp="1"/>
          </p:cNvSpPr>
          <p:nvPr>
            <p:ph type="pic" sz="quarter" idx="26" hasCustomPrompt="1"/>
          </p:nvPr>
        </p:nvSpPr>
        <p:spPr>
          <a:xfrm>
            <a:off x="4420367"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7" name="Picture Placeholder 9"/>
          <p:cNvSpPr>
            <a:spLocks noGrp="1"/>
          </p:cNvSpPr>
          <p:nvPr>
            <p:ph type="pic" sz="quarter" idx="27" hasCustomPrompt="1"/>
          </p:nvPr>
        </p:nvSpPr>
        <p:spPr>
          <a:xfrm>
            <a:off x="8208044" y="3918494"/>
            <a:ext cx="3374355" cy="1467972"/>
          </a:xfrm>
        </p:spPr>
        <p:txBody>
          <a:bodyPr lIns="182880" tIns="182880" rIns="182880" bIns="182880">
            <a:normAutofit/>
          </a:bodyPr>
          <a:lstStyle>
            <a:lvl1pPr marL="0" indent="0">
              <a:buNone/>
              <a:defRPr sz="1400" b="1" i="0" baseline="0">
                <a:solidFill>
                  <a:srgbClr val="595959"/>
                </a:solidFill>
              </a:defRPr>
            </a:lvl1pPr>
          </a:lstStyle>
          <a:p>
            <a:r>
              <a:rPr lang="en-US" dirty="0"/>
              <a:t>Add Picture</a:t>
            </a:r>
          </a:p>
        </p:txBody>
      </p:sp>
      <p:sp>
        <p:nvSpPr>
          <p:cNvPr id="2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868648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1 Product">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3481557" y="1743364"/>
            <a:ext cx="5031280" cy="3773460"/>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3" name="Picture Placeholder 9"/>
          <p:cNvSpPr>
            <a:spLocks noGrp="1"/>
          </p:cNvSpPr>
          <p:nvPr>
            <p:ph type="pic" sz="quarter" idx="24" hasCustomPrompt="1"/>
          </p:nvPr>
        </p:nvSpPr>
        <p:spPr>
          <a:xfrm>
            <a:off x="1277686" y="1743364"/>
            <a:ext cx="9605829" cy="3773460"/>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11"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34540957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3 Products with Title + Description">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9600" y="306387"/>
            <a:ext cx="10972800" cy="1043824"/>
          </a:xfrm>
        </p:spPr>
        <p:txBody>
          <a:bodyPr>
            <a:noAutofit/>
          </a:bodyPr>
          <a:lstStyle>
            <a:lvl1pPr algn="ctr">
              <a:defRPr lang="en-US" sz="3600" b="1" i="0" kern="1200" dirty="0" smtClean="0">
                <a:solidFill>
                  <a:srgbClr val="009BB0"/>
                </a:solidFill>
                <a:latin typeface="Franklin Gothic Medium"/>
                <a:ea typeface="+mj-ea"/>
                <a:cs typeface="Franklin Gothic Medium"/>
              </a:defRPr>
            </a:lvl1pPr>
          </a:lstStyle>
          <a:p>
            <a:r>
              <a:rPr lang="en-US" dirty="0"/>
              <a:t>Title Goes Here</a:t>
            </a:r>
          </a:p>
        </p:txBody>
      </p:sp>
      <p:cxnSp>
        <p:nvCxnSpPr>
          <p:cNvPr id="15" name="Straight Connector 14"/>
          <p:cNvCxnSpPr/>
          <p:nvPr userDrawn="1"/>
        </p:nvCxnSpPr>
        <p:spPr>
          <a:xfrm>
            <a:off x="606778" y="1523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8" hasCustomPrompt="1"/>
          </p:nvPr>
        </p:nvSpPr>
        <p:spPr>
          <a:xfrm>
            <a:off x="609600" y="4278480"/>
            <a:ext cx="3500581"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0" name="Text Placeholder 4"/>
          <p:cNvSpPr>
            <a:spLocks noGrp="1"/>
          </p:cNvSpPr>
          <p:nvPr>
            <p:ph type="body" sz="quarter" idx="19" hasCustomPrompt="1"/>
          </p:nvPr>
        </p:nvSpPr>
        <p:spPr>
          <a:xfrm>
            <a:off x="4347503"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14" name="Text Placeholder 4"/>
          <p:cNvSpPr>
            <a:spLocks noGrp="1"/>
          </p:cNvSpPr>
          <p:nvPr>
            <p:ph type="body" sz="quarter" idx="22" hasCustomPrompt="1"/>
          </p:nvPr>
        </p:nvSpPr>
        <p:spPr>
          <a:xfrm>
            <a:off x="8081817" y="4278480"/>
            <a:ext cx="3503404" cy="493712"/>
          </a:xfrm>
        </p:spPr>
        <p:txBody>
          <a:bodyPr>
            <a:normAutofit/>
          </a:bodyPr>
          <a:lstStyle>
            <a:lvl1pPr marL="0" indent="0" algn="ctr">
              <a:buNone/>
              <a:defRPr sz="2200" b="1">
                <a:solidFill>
                  <a:schemeClr val="accent6"/>
                </a:solidFill>
              </a:defRPr>
            </a:lvl1pPr>
          </a:lstStyle>
          <a:p>
            <a:pPr lvl="0"/>
            <a:r>
              <a:rPr lang="en-US" dirty="0"/>
              <a:t>Header Goes Here</a:t>
            </a:r>
          </a:p>
        </p:txBody>
      </p:sp>
      <p:sp>
        <p:nvSpPr>
          <p:cNvPr id="2" name="Oval 1"/>
          <p:cNvSpPr/>
          <p:nvPr userDrawn="1"/>
        </p:nvSpPr>
        <p:spPr>
          <a:xfrm>
            <a:off x="877451" y="1858819"/>
            <a:ext cx="2971031" cy="2228273"/>
          </a:xfrm>
          <a:prstGeom prst="ellipse">
            <a:avLst/>
          </a:prstGeom>
          <a:solidFill>
            <a:srgbClr val="009BB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8" name="Oval 17"/>
          <p:cNvSpPr/>
          <p:nvPr userDrawn="1"/>
        </p:nvSpPr>
        <p:spPr>
          <a:xfrm>
            <a:off x="4621262" y="1858819"/>
            <a:ext cx="2971031" cy="2228273"/>
          </a:xfrm>
          <a:prstGeom prst="ellipse">
            <a:avLst/>
          </a:prstGeom>
          <a:solidFill>
            <a:srgbClr val="B8B61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19" name="Oval 18"/>
          <p:cNvSpPr/>
          <p:nvPr userDrawn="1"/>
        </p:nvSpPr>
        <p:spPr>
          <a:xfrm>
            <a:off x="8358906" y="1858819"/>
            <a:ext cx="2971031" cy="2228273"/>
          </a:xfrm>
          <a:prstGeom prst="ellipse">
            <a:avLst/>
          </a:prstGeom>
          <a:solidFill>
            <a:srgbClr val="FDB91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
        <p:nvSpPr>
          <p:cNvPr id="21" name="Picture Placeholder 9"/>
          <p:cNvSpPr>
            <a:spLocks noGrp="1"/>
          </p:cNvSpPr>
          <p:nvPr>
            <p:ph type="pic" sz="quarter" idx="11" hasCustomPrompt="1"/>
          </p:nvPr>
        </p:nvSpPr>
        <p:spPr>
          <a:xfrm>
            <a:off x="606777" y="1858819"/>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2" name="Picture Placeholder 9"/>
          <p:cNvSpPr>
            <a:spLocks noGrp="1"/>
          </p:cNvSpPr>
          <p:nvPr>
            <p:ph type="pic" sz="quarter" idx="23" hasCustomPrompt="1"/>
          </p:nvPr>
        </p:nvSpPr>
        <p:spPr>
          <a:xfrm>
            <a:off x="4347503"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3" name="Picture Placeholder 9"/>
          <p:cNvSpPr>
            <a:spLocks noGrp="1"/>
          </p:cNvSpPr>
          <p:nvPr>
            <p:ph type="pic" sz="quarter" idx="24" hasCustomPrompt="1"/>
          </p:nvPr>
        </p:nvSpPr>
        <p:spPr>
          <a:xfrm>
            <a:off x="8078996" y="1847274"/>
            <a:ext cx="3503403" cy="2228273"/>
          </a:xfrm>
        </p:spPr>
        <p:txBody>
          <a:bodyPr lIns="182880" tIns="182880" rIns="182880" bIns="182880">
            <a:normAutofit/>
          </a:bodyPr>
          <a:lstStyle>
            <a:lvl1pPr marL="0" indent="0" algn="ctr">
              <a:buNone/>
              <a:defRPr sz="1400" b="1" i="0" baseline="0">
                <a:solidFill>
                  <a:srgbClr val="595959"/>
                </a:solidFill>
              </a:defRPr>
            </a:lvl1pPr>
          </a:lstStyle>
          <a:p>
            <a:br>
              <a:rPr lang="en-US" dirty="0"/>
            </a:br>
            <a:r>
              <a:rPr lang="en-US" dirty="0"/>
              <a:t>Add Picture</a:t>
            </a:r>
          </a:p>
        </p:txBody>
      </p:sp>
      <p:sp>
        <p:nvSpPr>
          <p:cNvPr id="24" name="Text Placeholder 10"/>
          <p:cNvSpPr>
            <a:spLocks noGrp="1"/>
          </p:cNvSpPr>
          <p:nvPr>
            <p:ph type="body" sz="quarter" idx="17" hasCustomPrompt="1"/>
          </p:nvPr>
        </p:nvSpPr>
        <p:spPr>
          <a:xfrm>
            <a:off x="609601"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5" name="Text Placeholder 10"/>
          <p:cNvSpPr>
            <a:spLocks noGrp="1"/>
          </p:cNvSpPr>
          <p:nvPr>
            <p:ph type="body" sz="quarter" idx="25" hasCustomPrompt="1"/>
          </p:nvPr>
        </p:nvSpPr>
        <p:spPr>
          <a:xfrm>
            <a:off x="4350327" y="4783737"/>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6" name="Text Placeholder 10"/>
          <p:cNvSpPr>
            <a:spLocks noGrp="1"/>
          </p:cNvSpPr>
          <p:nvPr>
            <p:ph type="body" sz="quarter" idx="26" hasCustomPrompt="1"/>
          </p:nvPr>
        </p:nvSpPr>
        <p:spPr>
          <a:xfrm>
            <a:off x="8084641" y="4783738"/>
            <a:ext cx="3500580" cy="675339"/>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Description</a:t>
            </a:r>
          </a:p>
        </p:txBody>
      </p:sp>
      <p:sp>
        <p:nvSpPr>
          <p:cNvPr id="29"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Tree>
    <p:extLst>
      <p:ext uri="{BB962C8B-B14F-4D97-AF65-F5344CB8AC3E}">
        <p14:creationId xmlns:p14="http://schemas.microsoft.com/office/powerpoint/2010/main" val="21198121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9" name="Picture 8"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1388311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EF4123"/>
        </a:solidFill>
        <a:effectLst/>
      </p:bgPr>
    </p:bg>
    <p:spTree>
      <p:nvGrpSpPr>
        <p:cNvPr id="1" name=""/>
        <p:cNvGrpSpPr/>
        <p:nvPr/>
      </p:nvGrpSpPr>
      <p:grpSpPr>
        <a:xfrm>
          <a:off x="0" y="0"/>
          <a:ext cx="0" cy="0"/>
          <a:chOff x="0" y="0"/>
          <a:chExt cx="0" cy="0"/>
        </a:xfrm>
      </p:grpSpPr>
      <p:sp>
        <p:nvSpPr>
          <p:cNvPr id="11" name="Rectangle 10"/>
          <p:cNvSpPr/>
          <p:nvPr userDrawn="1"/>
        </p:nvSpPr>
        <p:spPr>
          <a:xfrm>
            <a:off x="1550732" y="1122951"/>
            <a:ext cx="9215301" cy="4117471"/>
          </a:xfrm>
          <a:prstGeom prst="rect">
            <a:avLst/>
          </a:prstGeom>
          <a:solidFill>
            <a:srgbClr val="FFFFFF"/>
          </a:solidFill>
          <a:ln w="38100" cmpd="sng">
            <a:solidFill>
              <a:srgbClr val="B8B6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l="43508"/>
          <a:stretch/>
        </p:blipFill>
        <p:spPr>
          <a:xfrm>
            <a:off x="2156775" y="4571999"/>
            <a:ext cx="2066129" cy="2009274"/>
          </a:xfrm>
          <a:prstGeom prst="rect">
            <a:avLst/>
          </a:prstGeom>
        </p:spPr>
      </p:pic>
      <p:sp>
        <p:nvSpPr>
          <p:cNvPr id="4" name="Title 1"/>
          <p:cNvSpPr>
            <a:spLocks noGrp="1"/>
          </p:cNvSpPr>
          <p:nvPr>
            <p:ph type="title" hasCustomPrompt="1"/>
          </p:nvPr>
        </p:nvSpPr>
        <p:spPr>
          <a:xfrm>
            <a:off x="1550732" y="1122949"/>
            <a:ext cx="9215301" cy="3208421"/>
          </a:xfrm>
          <a:noFill/>
        </p:spPr>
        <p:txBody>
          <a:bodyPr lIns="365760" tIns="365760" rIns="365760" bIns="365760" anchor="ctr">
            <a:noAutofit/>
          </a:bodyPr>
          <a:lstStyle>
            <a:lvl1pPr algn="l">
              <a:defRPr sz="2800" b="0" i="1" baseline="0">
                <a:solidFill>
                  <a:srgbClr val="009BB0"/>
                </a:solidFill>
              </a:defRPr>
            </a:lvl1pPr>
          </a:lstStyle>
          <a:p>
            <a:pPr lvl="0"/>
            <a:r>
              <a:rPr lang="en-US" dirty="0"/>
              <a:t>Quote Goes Here</a:t>
            </a:r>
          </a:p>
        </p:txBody>
      </p:sp>
      <p:sp>
        <p:nvSpPr>
          <p:cNvPr id="7" name="Text Placeholder 8"/>
          <p:cNvSpPr>
            <a:spLocks noGrp="1"/>
          </p:cNvSpPr>
          <p:nvPr>
            <p:ph type="body" sz="quarter" idx="10" hasCustomPrompt="1"/>
          </p:nvPr>
        </p:nvSpPr>
        <p:spPr>
          <a:xfrm>
            <a:off x="1550732" y="4331370"/>
            <a:ext cx="9215301" cy="909052"/>
          </a:xfrm>
          <a:noFill/>
        </p:spPr>
        <p:txBody>
          <a:bodyPr lIns="365760" tIns="91440" rIns="365760" bIns="365760" anchor="ctr">
            <a:normAutofit/>
          </a:bodyPr>
          <a:lstStyle>
            <a:lvl1pPr marL="0" indent="0" algn="r">
              <a:buNone/>
              <a:defRPr sz="1500" baseline="0">
                <a:solidFill>
                  <a:srgbClr val="032628"/>
                </a:solidFill>
              </a:defRPr>
            </a:lvl1pPr>
          </a:lstStyle>
          <a:p>
            <a:pPr lvl="0"/>
            <a:r>
              <a:rPr lang="en-US" dirty="0"/>
              <a:t>— Quote Attribution Goes Here</a:t>
            </a:r>
          </a:p>
        </p:txBody>
      </p:sp>
      <p:pic>
        <p:nvPicPr>
          <p:cNvPr id="12" name="Picture 11" descr="MM3_books2.png"/>
          <p:cNvPicPr>
            <a:picLocks noChangeAspect="1"/>
          </p:cNvPicPr>
          <p:nvPr userDrawn="1"/>
        </p:nvPicPr>
        <p:blipFill rotWithShape="1">
          <a:blip r:embed="rId2">
            <a:extLst>
              <a:ext uri="{28A0092B-C50C-407E-A947-70E740481C1C}">
                <a14:useLocalDpi xmlns:a14="http://schemas.microsoft.com/office/drawing/2010/main" val="0"/>
              </a:ext>
            </a:extLst>
          </a:blip>
          <a:srcRect r="58929"/>
          <a:stretch/>
        </p:blipFill>
        <p:spPr>
          <a:xfrm>
            <a:off x="957661" y="4023890"/>
            <a:ext cx="1502131" cy="2009274"/>
          </a:xfrm>
          <a:prstGeom prst="rect">
            <a:avLst/>
          </a:prstGeom>
        </p:spPr>
      </p:pic>
    </p:spTree>
    <p:extLst>
      <p:ext uri="{BB962C8B-B14F-4D97-AF65-F5344CB8AC3E}">
        <p14:creationId xmlns:p14="http://schemas.microsoft.com/office/powerpoint/2010/main" val="39305252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to Our Community">
    <p:spTree>
      <p:nvGrpSpPr>
        <p:cNvPr id="1" name=""/>
        <p:cNvGrpSpPr/>
        <p:nvPr/>
      </p:nvGrpSpPr>
      <p:grpSpPr>
        <a:xfrm>
          <a:off x="0" y="0"/>
          <a:ext cx="0" cy="0"/>
          <a:chOff x="0" y="0"/>
          <a:chExt cx="0" cy="0"/>
        </a:xfrm>
      </p:grpSpPr>
      <p:cxnSp>
        <p:nvCxnSpPr>
          <p:cNvPr id="12" name="Straight Connector 11"/>
          <p:cNvCxnSpPr/>
          <p:nvPr userDrawn="1"/>
        </p:nvCxnSpPr>
        <p:spPr>
          <a:xfrm>
            <a:off x="606778" y="571499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603912" y="306388"/>
            <a:ext cx="10978489" cy="487823"/>
          </a:xfrm>
        </p:spPr>
        <p:txBody>
          <a:bodyPr>
            <a:noAutofit/>
          </a:bodyPr>
          <a:lstStyle>
            <a:lvl1pPr algn="ctr">
              <a:defRPr sz="3400">
                <a:solidFill>
                  <a:srgbClr val="009BB0"/>
                </a:solidFill>
              </a:defRPr>
            </a:lvl1pPr>
          </a:lstStyle>
          <a:p>
            <a:r>
              <a:rPr lang="en-US" dirty="0"/>
              <a:t>Title Goes Here</a:t>
            </a:r>
          </a:p>
        </p:txBody>
      </p:sp>
      <p:cxnSp>
        <p:nvCxnSpPr>
          <p:cNvPr id="15" name="Straight Connector 14"/>
          <p:cNvCxnSpPr/>
          <p:nvPr userDrawn="1"/>
        </p:nvCxnSpPr>
        <p:spPr>
          <a:xfrm>
            <a:off x="606778" y="1276658"/>
            <a:ext cx="10975621" cy="31750"/>
          </a:xfrm>
          <a:prstGeom prst="line">
            <a:avLst/>
          </a:prstGeom>
          <a:ln w="12700">
            <a:solidFill>
              <a:srgbClr val="B8B61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0"/>
          <p:cNvSpPr>
            <a:spLocks noGrp="1"/>
          </p:cNvSpPr>
          <p:nvPr>
            <p:ph type="body" sz="quarter" idx="17" hasCustomPrompt="1"/>
          </p:nvPr>
        </p:nvSpPr>
        <p:spPr>
          <a:xfrm>
            <a:off x="3017213" y="2329753"/>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5" name="Text Placeholder 4"/>
          <p:cNvSpPr>
            <a:spLocks noGrp="1"/>
          </p:cNvSpPr>
          <p:nvPr>
            <p:ph type="body" sz="quarter" idx="18" hasCustomPrompt="1"/>
          </p:nvPr>
        </p:nvSpPr>
        <p:spPr>
          <a:xfrm>
            <a:off x="605345" y="1435399"/>
            <a:ext cx="10972801" cy="411865"/>
          </a:xfrm>
        </p:spPr>
        <p:txBody>
          <a:bodyPr>
            <a:noAutofit/>
          </a:bodyPr>
          <a:lstStyle>
            <a:lvl1pPr algn="ctr">
              <a:defRPr sz="2600" b="1" baseline="0">
                <a:solidFill>
                  <a:srgbClr val="301672"/>
                </a:solidFill>
              </a:defRPr>
            </a:lvl1pPr>
          </a:lstStyle>
          <a:p>
            <a:pPr lvl="0"/>
            <a:r>
              <a:rPr lang="en-US" dirty="0"/>
              <a:t>Header Goes Here</a:t>
            </a:r>
          </a:p>
        </p:txBody>
      </p:sp>
      <p:sp>
        <p:nvSpPr>
          <p:cNvPr id="11" name="Text Placeholder 10"/>
          <p:cNvSpPr>
            <a:spLocks noGrp="1"/>
          </p:cNvSpPr>
          <p:nvPr>
            <p:ph type="body" sz="quarter" idx="22" hasCustomPrompt="1"/>
          </p:nvPr>
        </p:nvSpPr>
        <p:spPr>
          <a:xfrm>
            <a:off x="605344" y="805755"/>
            <a:ext cx="10974235" cy="371882"/>
          </a:xfrm>
        </p:spPr>
        <p:txBody>
          <a:bodyPr>
            <a:noAutofit/>
          </a:bodyPr>
          <a:lstStyle>
            <a:lvl1pPr marL="0" indent="0" algn="ctr">
              <a:lnSpc>
                <a:spcPct val="100000"/>
              </a:lnSpc>
              <a:spcBef>
                <a:spcPts val="720"/>
              </a:spcBef>
              <a:buFont typeface="Arial"/>
              <a:buNone/>
              <a:defRPr sz="1800" i="0" baseline="0"/>
            </a:lvl1pPr>
            <a:lvl2pPr>
              <a:defRPr sz="1800"/>
            </a:lvl2pPr>
          </a:lstStyle>
          <a:p>
            <a:pPr lvl="0"/>
            <a:r>
              <a:rPr lang="en-US" dirty="0"/>
              <a:t>Subtitle Goes Here</a:t>
            </a:r>
          </a:p>
        </p:txBody>
      </p:sp>
      <p:sp>
        <p:nvSpPr>
          <p:cNvPr id="14" name="Text Placeholder 10"/>
          <p:cNvSpPr>
            <a:spLocks noGrp="1"/>
          </p:cNvSpPr>
          <p:nvPr>
            <p:ph type="body" sz="quarter" idx="23" hasCustomPrompt="1"/>
          </p:nvPr>
        </p:nvSpPr>
        <p:spPr>
          <a:xfrm>
            <a:off x="603911" y="1858809"/>
            <a:ext cx="10974235" cy="334827"/>
          </a:xfrm>
        </p:spPr>
        <p:txBody>
          <a:bodyPr>
            <a:noAutofit/>
          </a:bodyPr>
          <a:lstStyle>
            <a:lvl1pPr marL="0" indent="0" algn="ctr">
              <a:lnSpc>
                <a:spcPct val="100000"/>
              </a:lnSpc>
              <a:spcBef>
                <a:spcPts val="720"/>
              </a:spcBef>
              <a:buFont typeface="Arial"/>
              <a:buNone/>
              <a:defRPr sz="1200" b="1" i="0" baseline="0">
                <a:solidFill>
                  <a:srgbClr val="EF4123"/>
                </a:solidFill>
              </a:defRPr>
            </a:lvl1pPr>
            <a:lvl2pPr>
              <a:defRPr sz="1800"/>
            </a:lvl2pPr>
          </a:lstStyle>
          <a:p>
            <a:pPr lvl="0"/>
            <a:r>
              <a:rPr lang="en-US" dirty="0"/>
              <a:t>Intro Sentence Goes Here</a:t>
            </a:r>
          </a:p>
        </p:txBody>
      </p:sp>
      <p:sp>
        <p:nvSpPr>
          <p:cNvPr id="21" name="Text Placeholder 10"/>
          <p:cNvSpPr>
            <a:spLocks noGrp="1"/>
          </p:cNvSpPr>
          <p:nvPr>
            <p:ph type="body" sz="quarter" idx="27" hasCustomPrompt="1"/>
          </p:nvPr>
        </p:nvSpPr>
        <p:spPr>
          <a:xfrm>
            <a:off x="3017213" y="3137936"/>
            <a:ext cx="8563756" cy="695616"/>
          </a:xfrm>
        </p:spPr>
        <p:txBody>
          <a:bodyPr anchor="ctr">
            <a:noAutofit/>
          </a:bodyPr>
          <a:lstStyle>
            <a:lvl1pPr marL="0" indent="0">
              <a:lnSpc>
                <a:spcPct val="100000"/>
              </a:lnSpc>
              <a:spcBef>
                <a:spcPts val="720"/>
              </a:spcBef>
              <a:buFont typeface="Arial"/>
              <a:buNone/>
              <a:defRPr sz="1800" i="0" baseline="0">
                <a:solidFill>
                  <a:schemeClr val="tx1"/>
                </a:solidFill>
              </a:defRPr>
            </a:lvl1pPr>
            <a:lvl2pPr>
              <a:defRPr sz="1800"/>
            </a:lvl2pPr>
          </a:lstStyle>
          <a:p>
            <a:pPr lvl="0"/>
            <a:r>
              <a:rPr lang="en-US" dirty="0"/>
              <a:t>Text Goes Here</a:t>
            </a:r>
          </a:p>
        </p:txBody>
      </p:sp>
      <p:sp>
        <p:nvSpPr>
          <p:cNvPr id="22" name="Text Placeholder 10"/>
          <p:cNvSpPr>
            <a:spLocks noGrp="1"/>
          </p:cNvSpPr>
          <p:nvPr>
            <p:ph type="body" sz="quarter" idx="28" hasCustomPrompt="1"/>
          </p:nvPr>
        </p:nvSpPr>
        <p:spPr>
          <a:xfrm>
            <a:off x="3017213" y="3958126"/>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23" name="Text Placeholder 10"/>
          <p:cNvSpPr>
            <a:spLocks noGrp="1"/>
          </p:cNvSpPr>
          <p:nvPr>
            <p:ph type="body" sz="quarter" idx="29" hasCustomPrompt="1"/>
          </p:nvPr>
        </p:nvSpPr>
        <p:spPr>
          <a:xfrm>
            <a:off x="3017213" y="4745641"/>
            <a:ext cx="8563756" cy="695616"/>
          </a:xfrm>
        </p:spPr>
        <p:txBody>
          <a:bodyPr anchor="ctr">
            <a:noAutofit/>
          </a:bodyPr>
          <a:lstStyle>
            <a:lvl1pPr marL="0" indent="0">
              <a:lnSpc>
                <a:spcPct val="100000"/>
              </a:lnSpc>
              <a:spcBef>
                <a:spcPts val="720"/>
              </a:spcBef>
              <a:buFont typeface="Arial"/>
              <a:buNone/>
              <a:defRPr sz="1800" i="0" baseline="0"/>
            </a:lvl1pPr>
            <a:lvl2pPr>
              <a:defRPr sz="1800"/>
            </a:lvl2pPr>
          </a:lstStyle>
          <a:p>
            <a:pPr lvl="0"/>
            <a:r>
              <a:rPr lang="en-US" dirty="0"/>
              <a:t>Text Goes Here</a:t>
            </a:r>
          </a:p>
        </p:txBody>
      </p:sp>
      <p:sp>
        <p:nvSpPr>
          <p:cNvPr id="16" name="Text Placeholder 6"/>
          <p:cNvSpPr>
            <a:spLocks noGrp="1"/>
          </p:cNvSpPr>
          <p:nvPr>
            <p:ph type="body" sz="quarter" idx="11" hasCustomPrompt="1"/>
          </p:nvPr>
        </p:nvSpPr>
        <p:spPr>
          <a:xfrm>
            <a:off x="603911" y="2329752"/>
            <a:ext cx="2228575" cy="695616"/>
          </a:xfrm>
          <a:solidFill>
            <a:srgbClr val="301672"/>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8" name="Text Placeholder 6"/>
          <p:cNvSpPr>
            <a:spLocks noGrp="1"/>
          </p:cNvSpPr>
          <p:nvPr>
            <p:ph type="body" sz="quarter" idx="24" hasCustomPrompt="1"/>
          </p:nvPr>
        </p:nvSpPr>
        <p:spPr>
          <a:xfrm>
            <a:off x="603911" y="3137936"/>
            <a:ext cx="2228575" cy="695616"/>
          </a:xfrm>
          <a:solidFill>
            <a:srgbClr val="B8B615"/>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19" name="Text Placeholder 6"/>
          <p:cNvSpPr>
            <a:spLocks noGrp="1"/>
          </p:cNvSpPr>
          <p:nvPr>
            <p:ph type="body" sz="quarter" idx="25" hasCustomPrompt="1"/>
          </p:nvPr>
        </p:nvSpPr>
        <p:spPr>
          <a:xfrm>
            <a:off x="603911" y="3946120"/>
            <a:ext cx="2228575" cy="695616"/>
          </a:xfrm>
          <a:solidFill>
            <a:srgbClr val="009BB0"/>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0" name="Text Placeholder 6"/>
          <p:cNvSpPr>
            <a:spLocks noGrp="1"/>
          </p:cNvSpPr>
          <p:nvPr>
            <p:ph type="body" sz="quarter" idx="26" hasCustomPrompt="1"/>
          </p:nvPr>
        </p:nvSpPr>
        <p:spPr>
          <a:xfrm>
            <a:off x="603911" y="4745641"/>
            <a:ext cx="2228575" cy="695616"/>
          </a:xfrm>
          <a:solidFill>
            <a:srgbClr val="EF4123"/>
          </a:solidFill>
        </p:spPr>
        <p:txBody>
          <a:bodyPr lIns="182880" tIns="182880" rIns="182880" bIns="182880" anchor="ctr">
            <a:noAutofit/>
          </a:bodyPr>
          <a:lstStyle>
            <a:lvl1pPr marL="0" indent="0" algn="ctr">
              <a:spcBef>
                <a:spcPts val="0"/>
              </a:spcBef>
              <a:buNone/>
              <a:defRPr sz="2400" b="1" baseline="0">
                <a:solidFill>
                  <a:schemeClr val="bg1"/>
                </a:solidFill>
              </a:defRPr>
            </a:lvl1pPr>
          </a:lstStyle>
          <a:p>
            <a:pPr lvl="0"/>
            <a:r>
              <a:rPr lang="en-US" dirty="0"/>
              <a:t>Text</a:t>
            </a:r>
          </a:p>
        </p:txBody>
      </p:sp>
      <p:sp>
        <p:nvSpPr>
          <p:cNvPr id="24" name="Picture Placeholder 10"/>
          <p:cNvSpPr>
            <a:spLocks noGrp="1"/>
          </p:cNvSpPr>
          <p:nvPr>
            <p:ph type="pic" sz="quarter" idx="20" hasCustomPrompt="1"/>
          </p:nvPr>
        </p:nvSpPr>
        <p:spPr>
          <a:xfrm>
            <a:off x="606779" y="5979583"/>
            <a:ext cx="2717172"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Logo</a:t>
            </a:r>
          </a:p>
        </p:txBody>
      </p:sp>
      <p:sp>
        <p:nvSpPr>
          <p:cNvPr id="25" name="Picture Placeholder 10"/>
          <p:cNvSpPr>
            <a:spLocks noGrp="1"/>
          </p:cNvSpPr>
          <p:nvPr>
            <p:ph type="pic" sz="quarter" idx="21" hasCustomPrompt="1"/>
          </p:nvPr>
        </p:nvSpPr>
        <p:spPr>
          <a:xfrm>
            <a:off x="7864591" y="5979583"/>
            <a:ext cx="3720628" cy="626378"/>
          </a:xfrm>
          <a:ln>
            <a:noFill/>
          </a:ln>
        </p:spPr>
        <p:txBody>
          <a:bodyPr>
            <a:normAutofit/>
          </a:bodyPr>
          <a:lstStyle>
            <a:lvl1pPr marL="0" indent="0">
              <a:buNone/>
              <a:defRPr sz="1400" b="1" i="0" baseline="0">
                <a:ln>
                  <a:solidFill>
                    <a:schemeClr val="bg1">
                      <a:lumMod val="65000"/>
                    </a:schemeClr>
                  </a:solidFill>
                </a:ln>
              </a:defRPr>
            </a:lvl1pPr>
          </a:lstStyle>
          <a:p>
            <a:r>
              <a:rPr lang="en-US" dirty="0"/>
              <a:t>Add Image</a:t>
            </a:r>
          </a:p>
        </p:txBody>
      </p:sp>
    </p:spTree>
    <p:extLst>
      <p:ext uri="{BB962C8B-B14F-4D97-AF65-F5344CB8AC3E}">
        <p14:creationId xmlns:p14="http://schemas.microsoft.com/office/powerpoint/2010/main" val="14496412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urn Off Animation">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488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 Item Offset">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Picture 13" descr="paper green.png"/>
          <p:cNvPicPr>
            <a:picLocks/>
          </p:cNvPicPr>
          <p:nvPr userDrawn="1"/>
        </p:nvPicPr>
        <p:blipFill>
          <a:blip r:embed="rId3"/>
          <a:stretch>
            <a:fillRect/>
          </a:stretch>
        </p:blipFill>
        <p:spPr>
          <a:xfrm>
            <a:off x="1" y="2785535"/>
            <a:ext cx="6983351" cy="1046341"/>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3"/>
          <a:stretch>
            <a:fillRect/>
          </a:stretch>
        </p:blipFill>
        <p:spPr>
          <a:xfrm>
            <a:off x="1" y="3934176"/>
            <a:ext cx="7335767" cy="1046341"/>
          </a:xfrm>
          <a:prstGeom prst="rect">
            <a:avLst/>
          </a:prstGeom>
          <a:effectLst>
            <a:outerShdw blurRad="384175" dist="165100" dir="2700000" algn="tl" rotWithShape="0">
              <a:srgbClr val="000000">
                <a:alpha val="21000"/>
              </a:srgbClr>
            </a:outerShdw>
          </a:effectLst>
        </p:spPr>
      </p:pic>
      <p:pic>
        <p:nvPicPr>
          <p:cNvPr id="17" name="Picture 16" descr="paper green.png"/>
          <p:cNvPicPr>
            <a:picLocks/>
          </p:cNvPicPr>
          <p:nvPr userDrawn="1"/>
        </p:nvPicPr>
        <p:blipFill>
          <a:blip r:embed="rId3"/>
          <a:stretch>
            <a:fillRect/>
          </a:stretch>
        </p:blipFill>
        <p:spPr>
          <a:xfrm>
            <a:off x="0" y="5091992"/>
            <a:ext cx="7695635" cy="1046341"/>
          </a:xfrm>
          <a:prstGeom prst="rect">
            <a:avLst/>
          </a:prstGeom>
          <a:effectLst>
            <a:outerShdw blurRad="384175" dist="165100" dir="2700000" algn="tl" rotWithShape="0">
              <a:srgbClr val="000000">
                <a:alpha val="21000"/>
              </a:srgbClr>
            </a:outerShdw>
          </a:effectLst>
        </p:spPr>
      </p:pic>
      <p:pic>
        <p:nvPicPr>
          <p:cNvPr id="12" name="Picture 11" descr="paper green.png"/>
          <p:cNvPicPr>
            <a:picLocks/>
          </p:cNvPicPr>
          <p:nvPr userDrawn="1"/>
        </p:nvPicPr>
        <p:blipFill>
          <a:blip r:embed="rId3"/>
          <a:stretch>
            <a:fillRect/>
          </a:stretch>
        </p:blipFill>
        <p:spPr>
          <a:xfrm>
            <a:off x="1" y="1646768"/>
            <a:ext cx="6702497" cy="1046341"/>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32599" y="5195711"/>
            <a:ext cx="7338483" cy="799179"/>
          </a:xfrm>
        </p:spPr>
        <p:txBody>
          <a:bodyPr anchor="ctr" anchorCtr="0">
            <a:normAutofit/>
          </a:bodyPr>
          <a:lstStyle>
            <a:lvl1pPr marL="0" indent="0">
              <a:buNone/>
              <a:defRPr sz="2000"/>
            </a:lvl1pPr>
          </a:lstStyle>
          <a:p>
            <a:pPr lvl="0"/>
            <a:r>
              <a:rPr lang="en-US"/>
              <a:t>Click to edit Master text styles</a:t>
            </a:r>
          </a:p>
        </p:txBody>
      </p:sp>
      <p:sp>
        <p:nvSpPr>
          <p:cNvPr id="35" name="Text Placeholder 4"/>
          <p:cNvSpPr>
            <a:spLocks noGrp="1"/>
          </p:cNvSpPr>
          <p:nvPr>
            <p:ph type="body" sz="quarter" idx="11"/>
          </p:nvPr>
        </p:nvSpPr>
        <p:spPr>
          <a:xfrm>
            <a:off x="200816" y="4035073"/>
            <a:ext cx="6994823" cy="799179"/>
          </a:xfrm>
        </p:spPr>
        <p:txBody>
          <a:bodyPr anchor="ctr" anchorCtr="0">
            <a:normAutofit/>
          </a:bodyPr>
          <a:lstStyle>
            <a:lvl1pPr marL="0" indent="0">
              <a:buNone/>
              <a:defRPr sz="2000"/>
            </a:lvl1pPr>
          </a:lstStyle>
          <a:p>
            <a:pPr lvl="0"/>
            <a:r>
              <a:rPr lang="en-US"/>
              <a:t>Click to edit Master text styles</a:t>
            </a:r>
          </a:p>
        </p:txBody>
      </p:sp>
      <p:sp>
        <p:nvSpPr>
          <p:cNvPr id="36" name="Text Placeholder 4"/>
          <p:cNvSpPr>
            <a:spLocks noGrp="1"/>
          </p:cNvSpPr>
          <p:nvPr>
            <p:ph type="body" sz="quarter" idx="12"/>
          </p:nvPr>
        </p:nvSpPr>
        <p:spPr>
          <a:xfrm>
            <a:off x="180255" y="2901950"/>
            <a:ext cx="6683728" cy="799179"/>
          </a:xfrm>
        </p:spPr>
        <p:txBody>
          <a:bodyPr anchor="ctr" anchorCtr="0">
            <a:normAutofit/>
          </a:bodyPr>
          <a:lstStyle>
            <a:lvl1pPr marL="0" indent="0">
              <a:buNone/>
              <a:defRPr sz="2000"/>
            </a:lvl1pPr>
          </a:lstStyle>
          <a:p>
            <a:pPr lvl="0"/>
            <a:r>
              <a:rPr lang="en-US"/>
              <a:t>Click to edit Master text styles</a:t>
            </a:r>
          </a:p>
        </p:txBody>
      </p:sp>
      <p:sp>
        <p:nvSpPr>
          <p:cNvPr id="37" name="Text Placeholder 4"/>
          <p:cNvSpPr>
            <a:spLocks noGrp="1"/>
          </p:cNvSpPr>
          <p:nvPr>
            <p:ph type="body" sz="quarter" idx="13"/>
          </p:nvPr>
        </p:nvSpPr>
        <p:spPr>
          <a:xfrm>
            <a:off x="181625" y="1747665"/>
            <a:ext cx="6401504" cy="799179"/>
          </a:xfrm>
        </p:spPr>
        <p:txBody>
          <a:bodyPr anchor="ctr" anchorCtr="0">
            <a:normAutofit/>
          </a:bodyPr>
          <a:lstStyle>
            <a:lvl1pPr marL="0" indent="0">
              <a:buNone/>
              <a:defRPr sz="2000"/>
            </a:lvl1pPr>
          </a:lstStyle>
          <a:p>
            <a:pPr lvl="0"/>
            <a:r>
              <a:rPr lang="en-US"/>
              <a:t>Click to edit Master text styles</a:t>
            </a:r>
          </a:p>
        </p:txBody>
      </p:sp>
      <p:grpSp>
        <p:nvGrpSpPr>
          <p:cNvPr id="19" name="Group 18"/>
          <p:cNvGrpSpPr/>
          <p:nvPr userDrawn="1"/>
        </p:nvGrpSpPr>
        <p:grpSpPr>
          <a:xfrm>
            <a:off x="8076633" y="6284324"/>
            <a:ext cx="4209440" cy="395876"/>
            <a:chOff x="365561" y="6157325"/>
            <a:chExt cx="3157080" cy="395876"/>
          </a:xfrm>
        </p:grpSpPr>
        <p:pic>
          <p:nvPicPr>
            <p:cNvPr id="20" name="Picture 19" descr="MM Logo.png"/>
            <p:cNvPicPr>
              <a:picLocks noChangeAspect="1"/>
            </p:cNvPicPr>
            <p:nvPr/>
          </p:nvPicPr>
          <p:blipFill>
            <a:blip r:embed="rId4">
              <a:lum bright="100000" contrast="-100000"/>
            </a:blip>
            <a:stretch>
              <a:fillRect/>
            </a:stretch>
          </p:blipFill>
          <p:spPr>
            <a:xfrm>
              <a:off x="365561" y="6157325"/>
              <a:ext cx="2707840" cy="395876"/>
            </a:xfrm>
            <a:prstGeom prst="rect">
              <a:avLst/>
            </a:prstGeom>
          </p:spPr>
        </p:pic>
        <p:sp>
          <p:nvSpPr>
            <p:cNvPr id="21" name="TextBox 20"/>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20266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click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BDD2C61-C6B3-4886-A27C-B61C62974FBD}"/>
              </a:ext>
            </a:extLst>
          </p:cNvPr>
          <p:cNvSpPr>
            <a:spLocks noGrp="1"/>
          </p:cNvSpPr>
          <p:nvPr>
            <p:ph type="pic" sz="quarter" idx="11"/>
          </p:nvPr>
        </p:nvSpPr>
        <p:spPr>
          <a:xfrm>
            <a:off x="0" y="1"/>
            <a:ext cx="4817996" cy="6858001"/>
          </a:xfrm>
          <a:custGeom>
            <a:avLst/>
            <a:gdLst>
              <a:gd name="connsiteX0" fmla="*/ 0 w 4817996"/>
              <a:gd name="connsiteY0" fmla="*/ 0 h 6858001"/>
              <a:gd name="connsiteX1" fmla="*/ 4455466 w 4817996"/>
              <a:gd name="connsiteY1" fmla="*/ 0 h 6858001"/>
              <a:gd name="connsiteX2" fmla="*/ 4203348 w 4817996"/>
              <a:gd name="connsiteY2" fmla="*/ 98577 h 6858001"/>
              <a:gd name="connsiteX3" fmla="*/ 3717157 w 4817996"/>
              <a:gd name="connsiteY3" fmla="*/ 385307 h 6858001"/>
              <a:gd name="connsiteX4" fmla="*/ 2532107 w 4817996"/>
              <a:gd name="connsiteY4" fmla="*/ 1957426 h 6858001"/>
              <a:gd name="connsiteX5" fmla="*/ 2331242 w 4817996"/>
              <a:gd name="connsiteY5" fmla="*/ 3153405 h 6858001"/>
              <a:gd name="connsiteX6" fmla="*/ 2338687 w 4817996"/>
              <a:gd name="connsiteY6" fmla="*/ 3309256 h 6858001"/>
              <a:gd name="connsiteX7" fmla="*/ 2344494 w 4817996"/>
              <a:gd name="connsiteY7" fmla="*/ 3309256 h 6858001"/>
              <a:gd name="connsiteX8" fmla="*/ 2350370 w 4817996"/>
              <a:gd name="connsiteY8" fmla="*/ 3436629 h 6858001"/>
              <a:gd name="connsiteX9" fmla="*/ 2752145 w 4817996"/>
              <a:gd name="connsiteY9" fmla="*/ 5098005 h 6858001"/>
              <a:gd name="connsiteX10" fmla="*/ 3955219 w 4817996"/>
              <a:gd name="connsiteY10" fmla="*/ 6437308 h 6858001"/>
              <a:gd name="connsiteX11" fmla="*/ 4698058 w 4817996"/>
              <a:gd name="connsiteY11" fmla="*/ 6817628 h 6858001"/>
              <a:gd name="connsiteX12" fmla="*/ 4817996 w 4817996"/>
              <a:gd name="connsiteY12" fmla="*/ 6858001 h 6858001"/>
              <a:gd name="connsiteX13" fmla="*/ 1 w 4817996"/>
              <a:gd name="connsiteY13" fmla="*/ 6858001 h 6858001"/>
              <a:gd name="connsiteX14" fmla="*/ 1 w 4817996"/>
              <a:gd name="connsiteY14" fmla="*/ 3430801 h 6858001"/>
              <a:gd name="connsiteX15" fmla="*/ 0 w 4817996"/>
              <a:gd name="connsiteY15" fmla="*/ 34308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996" h="6858001">
                <a:moveTo>
                  <a:pt x="0" y="0"/>
                </a:moveTo>
                <a:lnTo>
                  <a:pt x="4455466" y="0"/>
                </a:lnTo>
                <a:lnTo>
                  <a:pt x="4203348" y="98577"/>
                </a:lnTo>
                <a:cubicBezTo>
                  <a:pt x="4032147" y="174775"/>
                  <a:pt x="3867541" y="268390"/>
                  <a:pt x="3717157" y="385307"/>
                </a:cubicBezTo>
                <a:cubicBezTo>
                  <a:pt x="3209493" y="685318"/>
                  <a:pt x="2760405" y="1430200"/>
                  <a:pt x="2532107" y="1957426"/>
                </a:cubicBezTo>
                <a:cubicBezTo>
                  <a:pt x="2361446" y="2353398"/>
                  <a:pt x="2323850" y="2753091"/>
                  <a:pt x="2331242" y="3153405"/>
                </a:cubicBezTo>
                <a:lnTo>
                  <a:pt x="2338687" y="3309256"/>
                </a:lnTo>
                <a:lnTo>
                  <a:pt x="2344494" y="3309256"/>
                </a:lnTo>
                <a:lnTo>
                  <a:pt x="2350370" y="3436629"/>
                </a:lnTo>
                <a:cubicBezTo>
                  <a:pt x="2387168" y="3989406"/>
                  <a:pt x="2484045" y="4543706"/>
                  <a:pt x="2752145" y="5098005"/>
                </a:cubicBezTo>
                <a:cubicBezTo>
                  <a:pt x="3019495" y="5583017"/>
                  <a:pt x="3420520" y="5997980"/>
                  <a:pt x="3955219" y="6437308"/>
                </a:cubicBezTo>
                <a:cubicBezTo>
                  <a:pt x="4155731" y="6593206"/>
                  <a:pt x="4393840" y="6710127"/>
                  <a:pt x="4698058" y="6817628"/>
                </a:cubicBezTo>
                <a:lnTo>
                  <a:pt x="4817996" y="6858001"/>
                </a:lnTo>
                <a:lnTo>
                  <a:pt x="1" y="6858001"/>
                </a:lnTo>
                <a:lnTo>
                  <a:pt x="1" y="3430801"/>
                </a:lnTo>
                <a:lnTo>
                  <a:pt x="0" y="3430801"/>
                </a:lnTo>
                <a:close/>
              </a:path>
            </a:pathLst>
          </a:custGeom>
        </p:spPr>
        <p:txBody>
          <a:bodyPr wrap="square">
            <a:noAutofit/>
          </a:bodyPr>
          <a:lstStyle/>
          <a:p>
            <a:r>
              <a:rPr lang="en-US"/>
              <a:t>Click icon to add picture</a:t>
            </a:r>
            <a:endParaRPr lang="en-US" dirty="0"/>
          </a:p>
        </p:txBody>
      </p:sp>
      <p:sp>
        <p:nvSpPr>
          <p:cNvPr id="15" name="Picture Placeholder 14">
            <a:extLst>
              <a:ext uri="{FF2B5EF4-FFF2-40B4-BE49-F238E27FC236}">
                <a16:creationId xmlns:a16="http://schemas.microsoft.com/office/drawing/2014/main" id="{9CE00F47-2241-4615-AFC0-D2FC201469EB}"/>
              </a:ext>
            </a:extLst>
          </p:cNvPr>
          <p:cNvSpPr>
            <a:spLocks noGrp="1"/>
          </p:cNvSpPr>
          <p:nvPr>
            <p:ph type="pic" sz="quarter" idx="12"/>
          </p:nvPr>
        </p:nvSpPr>
        <p:spPr>
          <a:xfrm>
            <a:off x="7374705" y="-3"/>
            <a:ext cx="4817297" cy="6858001"/>
          </a:xfrm>
          <a:custGeom>
            <a:avLst/>
            <a:gdLst>
              <a:gd name="connsiteX0" fmla="*/ 347148 w 4817297"/>
              <a:gd name="connsiteY0" fmla="*/ 0 h 6858001"/>
              <a:gd name="connsiteX1" fmla="*/ 4817296 w 4817297"/>
              <a:gd name="connsiteY1" fmla="*/ 0 h 6858001"/>
              <a:gd name="connsiteX2" fmla="*/ 4817296 w 4817297"/>
              <a:gd name="connsiteY2" fmla="*/ 3430803 h 6858001"/>
              <a:gd name="connsiteX3" fmla="*/ 4817297 w 4817297"/>
              <a:gd name="connsiteY3" fmla="*/ 3430803 h 6858001"/>
              <a:gd name="connsiteX4" fmla="*/ 4817297 w 4817297"/>
              <a:gd name="connsiteY4" fmla="*/ 6858001 h 6858001"/>
              <a:gd name="connsiteX5" fmla="*/ 0 w 4817297"/>
              <a:gd name="connsiteY5" fmla="*/ 6858001 h 6858001"/>
              <a:gd name="connsiteX6" fmla="*/ 135795 w 4817297"/>
              <a:gd name="connsiteY6" fmla="*/ 6800192 h 6858001"/>
              <a:gd name="connsiteX7" fmla="*/ 526928 w 4817297"/>
              <a:gd name="connsiteY7" fmla="*/ 6585547 h 6858001"/>
              <a:gd name="connsiteX8" fmla="*/ 1931265 w 4817297"/>
              <a:gd name="connsiteY8" fmla="*/ 5158286 h 6858001"/>
              <a:gd name="connsiteX9" fmla="*/ 2456696 w 4817297"/>
              <a:gd name="connsiteY9" fmla="*/ 3488484 h 6858001"/>
              <a:gd name="connsiteX10" fmla="*/ 2458676 w 4817297"/>
              <a:gd name="connsiteY10" fmla="*/ 3430803 h 6858001"/>
              <a:gd name="connsiteX11" fmla="*/ 2462239 w 4817297"/>
              <a:gd name="connsiteY11" fmla="*/ 3430803 h 6858001"/>
              <a:gd name="connsiteX12" fmla="*/ 2465963 w 4817297"/>
              <a:gd name="connsiteY12" fmla="*/ 3318938 h 6858001"/>
              <a:gd name="connsiteX13" fmla="*/ 2064188 w 4817297"/>
              <a:gd name="connsiteY13" fmla="*/ 1595395 h 6858001"/>
              <a:gd name="connsiteX14" fmla="*/ 794276 w 4817297"/>
              <a:gd name="connsiteY14" fmla="*/ 215347 h 6858001"/>
              <a:gd name="connsiteX15" fmla="*/ 546722 w 4817297"/>
              <a:gd name="connsiteY15" fmla="*/ 1000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17297" h="6858001">
                <a:moveTo>
                  <a:pt x="347148" y="0"/>
                </a:moveTo>
                <a:lnTo>
                  <a:pt x="4817296" y="0"/>
                </a:lnTo>
                <a:lnTo>
                  <a:pt x="4817296" y="3430803"/>
                </a:lnTo>
                <a:lnTo>
                  <a:pt x="4817297" y="3430803"/>
                </a:lnTo>
                <a:lnTo>
                  <a:pt x="4817297" y="6858001"/>
                </a:lnTo>
                <a:lnTo>
                  <a:pt x="0" y="6858001"/>
                </a:lnTo>
                <a:lnTo>
                  <a:pt x="135795" y="6800192"/>
                </a:lnTo>
                <a:cubicBezTo>
                  <a:pt x="263380" y="6740562"/>
                  <a:pt x="393065" y="6669374"/>
                  <a:pt x="526928" y="6585547"/>
                </a:cubicBezTo>
                <a:cubicBezTo>
                  <a:pt x="1128465" y="6228916"/>
                  <a:pt x="1663915" y="5760515"/>
                  <a:pt x="1931265" y="5158286"/>
                </a:cubicBezTo>
                <a:cubicBezTo>
                  <a:pt x="2223678" y="4631336"/>
                  <a:pt x="2413747" y="4104949"/>
                  <a:pt x="2456696" y="3488484"/>
                </a:cubicBezTo>
                <a:lnTo>
                  <a:pt x="2458676" y="3430803"/>
                </a:lnTo>
                <a:lnTo>
                  <a:pt x="2462239" y="3430803"/>
                </a:lnTo>
                <a:lnTo>
                  <a:pt x="2465963" y="3318938"/>
                </a:lnTo>
                <a:cubicBezTo>
                  <a:pt x="2465963" y="2697917"/>
                  <a:pt x="2331537" y="2076895"/>
                  <a:pt x="2064188" y="1595395"/>
                </a:cubicBezTo>
                <a:cubicBezTo>
                  <a:pt x="1863675" y="1111620"/>
                  <a:pt x="1395813" y="628603"/>
                  <a:pt x="794276" y="215347"/>
                </a:cubicBezTo>
                <a:cubicBezTo>
                  <a:pt x="710542" y="180846"/>
                  <a:pt x="628685" y="141179"/>
                  <a:pt x="546722" y="100007"/>
                </a:cubicBezTo>
                <a:close/>
              </a:path>
            </a:pathLst>
          </a:custGeom>
        </p:spPr>
        <p:txBody>
          <a:bodyPr wrap="square">
            <a:noAutofit/>
          </a:bodyPr>
          <a:lstStyle/>
          <a:p>
            <a:r>
              <a:rPr lang="en-US"/>
              <a:t>Click icon to add picture</a:t>
            </a:r>
            <a:endParaRPr lang="en-US" dirty="0"/>
          </a:p>
        </p:txBody>
      </p:sp>
      <p:sp>
        <p:nvSpPr>
          <p:cNvPr id="6" name="Title 5">
            <a:extLst>
              <a:ext uri="{FF2B5EF4-FFF2-40B4-BE49-F238E27FC236}">
                <a16:creationId xmlns:a16="http://schemas.microsoft.com/office/drawing/2014/main" id="{570DF321-2A6F-4AC4-84EC-9642B372A0E5}"/>
              </a:ext>
            </a:extLst>
          </p:cNvPr>
          <p:cNvSpPr>
            <a:spLocks noGrp="1"/>
          </p:cNvSpPr>
          <p:nvPr>
            <p:ph type="title"/>
          </p:nvPr>
        </p:nvSpPr>
        <p:spPr>
          <a:xfrm>
            <a:off x="3668764" y="728529"/>
            <a:ext cx="4929136" cy="3694556"/>
          </a:xfrm>
        </p:spPr>
        <p:txBody>
          <a:bodyPr anchor="b">
            <a:normAutofit/>
          </a:bodyPr>
          <a:lstStyle>
            <a:lvl1pPr algn="ctr">
              <a:lnSpc>
                <a:spcPct val="120000"/>
              </a:lnSpc>
              <a:spcBef>
                <a:spcPts val="1000"/>
              </a:spcBef>
              <a:defRPr sz="4400"/>
            </a:lvl1pPr>
          </a:lstStyle>
          <a:p>
            <a:r>
              <a:rPr lang="en-US"/>
              <a:t>Click to edit Master title style</a:t>
            </a:r>
          </a:p>
        </p:txBody>
      </p:sp>
      <p:sp>
        <p:nvSpPr>
          <p:cNvPr id="9" name="Text Placeholder 8">
            <a:extLst>
              <a:ext uri="{FF2B5EF4-FFF2-40B4-BE49-F238E27FC236}">
                <a16:creationId xmlns:a16="http://schemas.microsoft.com/office/drawing/2014/main" id="{4B9C34EE-56BF-44B0-AB0C-5E6CDC6076D4}"/>
              </a:ext>
            </a:extLst>
          </p:cNvPr>
          <p:cNvSpPr>
            <a:spLocks noGrp="1"/>
          </p:cNvSpPr>
          <p:nvPr>
            <p:ph type="body" sz="quarter" idx="15"/>
          </p:nvPr>
        </p:nvSpPr>
        <p:spPr>
          <a:xfrm>
            <a:off x="3628231" y="4818014"/>
            <a:ext cx="4935538" cy="853444"/>
          </a:xfrm>
        </p:spPr>
        <p:txBody>
          <a:bodyPr/>
          <a:lstStyle>
            <a:lvl1pPr algn="ctr">
              <a:buNone/>
              <a:defRPr lang="en-US" sz="2800" kern="1200" spc="20" baseline="0" dirty="0" smtClean="0">
                <a:solidFill>
                  <a:schemeClr val="tx2">
                    <a:lumMod val="90000"/>
                  </a:schemeClr>
                </a:solidFill>
                <a:latin typeface="+mn-lt"/>
                <a:ea typeface="+mn-ea"/>
                <a:cs typeface="+mn-cs"/>
              </a:defRPr>
            </a:lvl1pPr>
          </a:lstStyle>
          <a:p>
            <a:pPr lvl="0"/>
            <a:r>
              <a:rPr lang="en-US"/>
              <a:t>Click to edit Master text styles</a:t>
            </a:r>
          </a:p>
        </p:txBody>
      </p:sp>
      <p:sp>
        <p:nvSpPr>
          <p:cNvPr id="2" name="Date Placeholder 1">
            <a:extLst>
              <a:ext uri="{FF2B5EF4-FFF2-40B4-BE49-F238E27FC236}">
                <a16:creationId xmlns:a16="http://schemas.microsoft.com/office/drawing/2014/main" id="{2857AF69-69C2-4187-8895-13BF350A8092}"/>
              </a:ext>
            </a:extLst>
          </p:cNvPr>
          <p:cNvSpPr>
            <a:spLocks noGrp="1"/>
          </p:cNvSpPr>
          <p:nvPr>
            <p:ph type="dt" sz="half" idx="16"/>
          </p:nvPr>
        </p:nvSpPr>
        <p:spPr/>
        <p:txBody>
          <a:bodyPr/>
          <a:lstStyle/>
          <a:p>
            <a:r>
              <a:rPr lang="en-US" dirty="0"/>
              <a:t>Sunday, January 31, 20XX</a:t>
            </a:r>
          </a:p>
        </p:txBody>
      </p:sp>
      <p:sp>
        <p:nvSpPr>
          <p:cNvPr id="3" name="Footer Placeholder 2">
            <a:extLst>
              <a:ext uri="{FF2B5EF4-FFF2-40B4-BE49-F238E27FC236}">
                <a16:creationId xmlns:a16="http://schemas.microsoft.com/office/drawing/2014/main" id="{B6250131-119B-4EB8-983E-EA4541B190CA}"/>
              </a:ext>
            </a:extLst>
          </p:cNvPr>
          <p:cNvSpPr>
            <a:spLocks noGrp="1"/>
          </p:cNvSpPr>
          <p:nvPr>
            <p:ph type="ftr" sz="quarter" idx="17"/>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EA50DEAA-16C2-49C9-8258-0016B0955703}"/>
              </a:ext>
            </a:extLst>
          </p:cNvPr>
          <p:cNvSpPr>
            <a:spLocks noGrp="1"/>
          </p:cNvSpPr>
          <p:nvPr>
            <p:ph type="sldNum" sz="quarter" idx="18"/>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10327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 Item Cen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11" name="Picture 10" descr="paper green.png"/>
          <p:cNvPicPr>
            <a:picLocks/>
          </p:cNvPicPr>
          <p:nvPr/>
        </p:nvPicPr>
        <p:blipFill>
          <a:blip r:embed="rId2"/>
          <a:stretch>
            <a:fillRect/>
          </a:stretch>
        </p:blipFill>
        <p:spPr>
          <a:xfrm>
            <a:off x="1759918" y="1777748"/>
            <a:ext cx="8680327" cy="1151721"/>
          </a:xfrm>
          <a:prstGeom prst="rect">
            <a:avLst/>
          </a:prstGeom>
          <a:effectLst>
            <a:outerShdw blurRad="384175" dist="165100" dir="2700000" algn="tl" rotWithShape="0">
              <a:srgbClr val="000000">
                <a:alpha val="21000"/>
              </a:srgbClr>
            </a:outerShdw>
          </a:effectLst>
        </p:spPr>
      </p:pic>
      <p:sp>
        <p:nvSpPr>
          <p:cNvPr id="13" name="Text Placeholder 3"/>
          <p:cNvSpPr>
            <a:spLocks noGrp="1"/>
          </p:cNvSpPr>
          <p:nvPr>
            <p:ph type="body" sz="quarter" idx="10"/>
          </p:nvPr>
        </p:nvSpPr>
        <p:spPr>
          <a:xfrm>
            <a:off x="1995195" y="1923708"/>
            <a:ext cx="8228776" cy="853363"/>
          </a:xfrm>
          <a:prstGeom prst="rect">
            <a:avLst/>
          </a:prstGeom>
        </p:spPr>
        <p:txBody>
          <a:bodyPr anchor="ctr" anchorCtr="0">
            <a:normAutofit/>
          </a:bodyPr>
          <a:lstStyle>
            <a:lvl1pPr marL="0" indent="0" algn="ctr">
              <a:buNone/>
              <a:defRPr sz="2400"/>
            </a:lvl1pPr>
          </a:lstStyle>
          <a:p>
            <a:pPr lvl="0"/>
            <a:r>
              <a:rPr lang="en-US"/>
              <a:t>Click to edit Master text styles</a:t>
            </a:r>
          </a:p>
        </p:txBody>
      </p:sp>
      <p:pic>
        <p:nvPicPr>
          <p:cNvPr id="14" name="Picture 13" descr="paper green.png"/>
          <p:cNvPicPr>
            <a:picLocks/>
          </p:cNvPicPr>
          <p:nvPr userDrawn="1"/>
        </p:nvPicPr>
        <p:blipFill>
          <a:blip r:embed="rId2"/>
          <a:stretch>
            <a:fillRect/>
          </a:stretch>
        </p:blipFill>
        <p:spPr>
          <a:xfrm>
            <a:off x="1759918" y="3109039"/>
            <a:ext cx="8680327" cy="1151721"/>
          </a:xfrm>
          <a:prstGeom prst="rect">
            <a:avLst/>
          </a:prstGeom>
          <a:effectLst>
            <a:outerShdw blurRad="384175" dist="165100" dir="2700000" algn="tl" rotWithShape="0">
              <a:srgbClr val="000000">
                <a:alpha val="21000"/>
              </a:srgbClr>
            </a:outerShdw>
          </a:effectLst>
        </p:spPr>
      </p:pic>
      <p:sp>
        <p:nvSpPr>
          <p:cNvPr id="15" name="Text Placeholder 3"/>
          <p:cNvSpPr>
            <a:spLocks noGrp="1"/>
          </p:cNvSpPr>
          <p:nvPr>
            <p:ph type="body" sz="quarter" idx="11"/>
          </p:nvPr>
        </p:nvSpPr>
        <p:spPr>
          <a:xfrm>
            <a:off x="1995195" y="3254998"/>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pic>
        <p:nvPicPr>
          <p:cNvPr id="17" name="Picture 16" descr="paper green.png"/>
          <p:cNvPicPr>
            <a:picLocks/>
          </p:cNvPicPr>
          <p:nvPr userDrawn="1"/>
        </p:nvPicPr>
        <p:blipFill>
          <a:blip r:embed="rId2"/>
          <a:stretch>
            <a:fillRect/>
          </a:stretch>
        </p:blipFill>
        <p:spPr>
          <a:xfrm>
            <a:off x="1759918" y="4447026"/>
            <a:ext cx="8680327" cy="1151721"/>
          </a:xfrm>
          <a:prstGeom prst="rect">
            <a:avLst/>
          </a:prstGeom>
          <a:effectLst>
            <a:outerShdw blurRad="384175" dist="165100" dir="2700000" algn="tl" rotWithShape="0">
              <a:srgbClr val="000000">
                <a:alpha val="21000"/>
              </a:srgbClr>
            </a:outerShdw>
          </a:effectLst>
        </p:spPr>
      </p:pic>
      <p:sp>
        <p:nvSpPr>
          <p:cNvPr id="18" name="Text Placeholder 3"/>
          <p:cNvSpPr>
            <a:spLocks noGrp="1"/>
          </p:cNvSpPr>
          <p:nvPr>
            <p:ph type="body" sz="quarter" idx="12"/>
          </p:nvPr>
        </p:nvSpPr>
        <p:spPr>
          <a:xfrm>
            <a:off x="1995195" y="4592986"/>
            <a:ext cx="8228776" cy="853363"/>
          </a:xfrm>
          <a:prstGeom prst="rect">
            <a:avLst/>
          </a:prstGeo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3891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pic>
        <p:nvPicPr>
          <p:cNvPr id="12" name="Picture 11" descr="DSC Quote Box.png"/>
          <p:cNvPicPr>
            <a:picLocks noChangeAspect="1"/>
          </p:cNvPicPr>
          <p:nvPr userDrawn="1"/>
        </p:nvPicPr>
        <p:blipFill>
          <a:blip r:embed="rId2"/>
          <a:stretch>
            <a:fillRect/>
          </a:stretch>
        </p:blipFill>
        <p:spPr>
          <a:xfrm flipH="1">
            <a:off x="1512709" y="-929892"/>
            <a:ext cx="10069692" cy="7576225"/>
          </a:xfrm>
          <a:prstGeom prst="rect">
            <a:avLst/>
          </a:prstGeom>
          <a:effectLst>
            <a:outerShdw blurRad="203200" dist="38100" dir="2700000">
              <a:srgbClr val="000000">
                <a:alpha val="41000"/>
              </a:srgbClr>
            </a:outerShdw>
          </a:effectLst>
        </p:spPr>
      </p:pic>
      <p:sp>
        <p:nvSpPr>
          <p:cNvPr id="2" name="Title 1"/>
          <p:cNvSpPr>
            <a:spLocks noGrp="1"/>
          </p:cNvSpPr>
          <p:nvPr>
            <p:ph type="title"/>
          </p:nvPr>
        </p:nvSpPr>
        <p:spPr>
          <a:xfrm>
            <a:off x="609601" y="274639"/>
            <a:ext cx="7198548" cy="769584"/>
          </a:xfrm>
          <a:prstGeom prst="rect">
            <a:avLst/>
          </a:prstGeom>
          <a:effectLst>
            <a:outerShdw blurRad="50800" dist="38100" dir="2700000" algn="tl" rotWithShape="0">
              <a:srgbClr val="000000">
                <a:alpha val="43000"/>
              </a:srgbClr>
            </a:outerShdw>
          </a:effectLst>
        </p:spPr>
        <p:txBody>
          <a:bodyPr>
            <a:normAutofit/>
          </a:bodyPr>
          <a:lstStyle>
            <a:lvl1pPr algn="l">
              <a:defRPr sz="4000"/>
            </a:lvl1pPr>
          </a:lstStyle>
          <a:p>
            <a:r>
              <a:rPr lang="en-US"/>
              <a:t>Click to edit Master title style</a:t>
            </a:r>
            <a:endParaRPr lang="en-US" dirty="0"/>
          </a:p>
        </p:txBody>
      </p:sp>
      <p:sp>
        <p:nvSpPr>
          <p:cNvPr id="4" name="Text Placeholder 3"/>
          <p:cNvSpPr>
            <a:spLocks noGrp="1"/>
          </p:cNvSpPr>
          <p:nvPr>
            <p:ph type="body" sz="quarter" idx="10"/>
          </p:nvPr>
        </p:nvSpPr>
        <p:spPr>
          <a:xfrm>
            <a:off x="2220384" y="1820333"/>
            <a:ext cx="8128000" cy="3443817"/>
          </a:xfrm>
          <a:prstGeom prst="rect">
            <a:avLst/>
          </a:prstGeom>
        </p:spPr>
        <p:txBody>
          <a:bodyPr/>
          <a:lstStyle>
            <a:lvl1pPr marL="0" indent="0">
              <a:buNone/>
              <a:defRPr/>
            </a:lvl1pPr>
          </a:lstStyle>
          <a:p>
            <a:pPr lvl="0"/>
            <a:r>
              <a:rPr lang="en-US"/>
              <a:t>Click to edit Master text styles</a:t>
            </a:r>
          </a:p>
        </p:txBody>
      </p:sp>
      <p:sp>
        <p:nvSpPr>
          <p:cNvPr id="7" name="Text Placeholder 6"/>
          <p:cNvSpPr>
            <a:spLocks noGrp="1"/>
          </p:cNvSpPr>
          <p:nvPr>
            <p:ph type="body" sz="quarter" idx="11" hasCustomPrompt="1"/>
          </p:nvPr>
        </p:nvSpPr>
        <p:spPr>
          <a:xfrm>
            <a:off x="5549900" y="6180138"/>
            <a:ext cx="2897717" cy="354012"/>
          </a:xfrm>
          <a:prstGeom prst="rect">
            <a:avLst/>
          </a:prstGeom>
        </p:spPr>
        <p:txBody>
          <a:bodyPr>
            <a:noAutofit/>
          </a:bodyPr>
          <a:lstStyle>
            <a:lvl1pPr marL="0" indent="0">
              <a:buNone/>
              <a:defRPr sz="1800"/>
            </a:lvl1pPr>
          </a:lstStyle>
          <a:p>
            <a:pPr lvl="0"/>
            <a:r>
              <a:rPr lang="en-US" dirty="0"/>
              <a:t>Quote Attribution</a:t>
            </a:r>
          </a:p>
        </p:txBody>
      </p:sp>
    </p:spTree>
    <p:extLst>
      <p:ext uri="{BB962C8B-B14F-4D97-AF65-F5344CB8AC3E}">
        <p14:creationId xmlns:p14="http://schemas.microsoft.com/office/powerpoint/2010/main" val="41683269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 Item Multi">
    <p:spTree>
      <p:nvGrpSpPr>
        <p:cNvPr id="1" name=""/>
        <p:cNvGrpSpPr/>
        <p:nvPr/>
      </p:nvGrpSpPr>
      <p:grpSpPr>
        <a:xfrm>
          <a:off x="0" y="0"/>
          <a:ext cx="0" cy="0"/>
          <a:chOff x="0" y="0"/>
          <a:chExt cx="0" cy="0"/>
        </a:xfrm>
      </p:grpSpPr>
      <p:pic>
        <p:nvPicPr>
          <p:cNvPr id="12" name="Picture 11" descr="paper green.png"/>
          <p:cNvPicPr>
            <a:picLocks/>
          </p:cNvPicPr>
          <p:nvPr userDrawn="1"/>
        </p:nvPicPr>
        <p:blipFill>
          <a:blip r:embed="rId2"/>
          <a:stretch>
            <a:fillRect/>
          </a:stretch>
        </p:blipFill>
        <p:spPr>
          <a:xfrm>
            <a:off x="886111" y="1837612"/>
            <a:ext cx="5062997" cy="1787316"/>
          </a:xfrm>
          <a:prstGeom prst="rect">
            <a:avLst/>
          </a:prstGeom>
          <a:effectLst>
            <a:outerShdw blurRad="384175" dist="165100" dir="2700000" algn="tl" rotWithShape="0">
              <a:srgbClr val="000000">
                <a:alpha val="21000"/>
              </a:srgbClr>
            </a:outerShdw>
          </a:effectLst>
        </p:spPr>
      </p:pic>
      <p:pic>
        <p:nvPicPr>
          <p:cNvPr id="13" name="Picture 12" descr="paper green.png"/>
          <p:cNvPicPr>
            <a:picLocks/>
          </p:cNvPicPr>
          <p:nvPr userDrawn="1"/>
        </p:nvPicPr>
        <p:blipFill>
          <a:blip r:embed="rId3"/>
          <a:stretch>
            <a:fillRect/>
          </a:stretch>
        </p:blipFill>
        <p:spPr>
          <a:xfrm>
            <a:off x="6155317" y="1837612"/>
            <a:ext cx="5037343" cy="1787316"/>
          </a:xfrm>
          <a:prstGeom prst="rect">
            <a:avLst/>
          </a:prstGeom>
          <a:effectLst>
            <a:outerShdw blurRad="384175" dist="165100" dir="2700000" algn="tl" rotWithShape="0">
              <a:srgbClr val="000000">
                <a:alpha val="21000"/>
              </a:srgbClr>
            </a:outerShdw>
          </a:effectLst>
        </p:spPr>
      </p:pic>
      <p:pic>
        <p:nvPicPr>
          <p:cNvPr id="14" name="Picture 13" descr="paper green.png"/>
          <p:cNvPicPr>
            <a:picLocks/>
          </p:cNvPicPr>
          <p:nvPr userDrawn="1"/>
        </p:nvPicPr>
        <p:blipFill>
          <a:blip r:embed="rId4"/>
          <a:stretch>
            <a:fillRect/>
          </a:stretch>
        </p:blipFill>
        <p:spPr>
          <a:xfrm>
            <a:off x="886111" y="3777328"/>
            <a:ext cx="5062997" cy="1787316"/>
          </a:xfrm>
          <a:prstGeom prst="rect">
            <a:avLst/>
          </a:prstGeom>
          <a:effectLst>
            <a:outerShdw blurRad="384175" dist="165100" dir="2700000" algn="tl" rotWithShape="0">
              <a:srgbClr val="000000">
                <a:alpha val="21000"/>
              </a:srgbClr>
            </a:outerShdw>
          </a:effectLst>
        </p:spPr>
      </p:pic>
      <p:pic>
        <p:nvPicPr>
          <p:cNvPr id="15" name="Picture 14" descr="paper green.png"/>
          <p:cNvPicPr>
            <a:picLocks/>
          </p:cNvPicPr>
          <p:nvPr userDrawn="1"/>
        </p:nvPicPr>
        <p:blipFill>
          <a:blip r:embed="rId5"/>
          <a:stretch>
            <a:fillRect/>
          </a:stretch>
        </p:blipFill>
        <p:spPr>
          <a:xfrm>
            <a:off x="6155317" y="3777328"/>
            <a:ext cx="5062996" cy="1787316"/>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073268"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5" name="Text Placeholder 3"/>
          <p:cNvSpPr>
            <a:spLocks noGrp="1"/>
          </p:cNvSpPr>
          <p:nvPr>
            <p:ph type="body" sz="quarter" idx="11"/>
          </p:nvPr>
        </p:nvSpPr>
        <p:spPr>
          <a:xfrm>
            <a:off x="6343463" y="1973907"/>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6" name="Text Placeholder 3"/>
          <p:cNvSpPr>
            <a:spLocks noGrp="1"/>
          </p:cNvSpPr>
          <p:nvPr>
            <p:ph type="body" sz="quarter" idx="12"/>
          </p:nvPr>
        </p:nvSpPr>
        <p:spPr>
          <a:xfrm>
            <a:off x="1073268"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
        <p:nvSpPr>
          <p:cNvPr id="27" name="Text Placeholder 3"/>
          <p:cNvSpPr>
            <a:spLocks noGrp="1"/>
          </p:cNvSpPr>
          <p:nvPr>
            <p:ph type="body" sz="quarter" idx="13"/>
          </p:nvPr>
        </p:nvSpPr>
        <p:spPr>
          <a:xfrm>
            <a:off x="6343463" y="3893018"/>
            <a:ext cx="4702880" cy="1530350"/>
          </a:xfrm>
          <a:prstGeom prst="rect">
            <a:avLst/>
          </a:prstGeom>
        </p:spPr>
        <p:txBody>
          <a:bodyPr>
            <a:normAutofit/>
          </a:bodyPr>
          <a:lstStyle>
            <a:lvl1pPr marL="0" indent="0">
              <a:buNone/>
              <a:defRPr sz="2800"/>
            </a:lvl1pPr>
          </a:lstStyle>
          <a:p>
            <a:pPr lvl="0"/>
            <a:r>
              <a:rPr lang="en-US"/>
              <a:t>Click to edit Master text styles</a:t>
            </a:r>
          </a:p>
        </p:txBody>
      </p:sp>
    </p:spTree>
    <p:extLst>
      <p:ext uri="{BB962C8B-B14F-4D97-AF65-F5344CB8AC3E}">
        <p14:creationId xmlns:p14="http://schemas.microsoft.com/office/powerpoint/2010/main" val="327403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fade">
                                      <p:cBhvr>
                                        <p:cTn id="3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age Feature (no photo)">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DSC Line.png"/>
          <p:cNvPicPr>
            <a:picLocks noChangeAspect="1"/>
          </p:cNvPicPr>
          <p:nvPr userDrawn="1"/>
        </p:nvPicPr>
        <p:blipFill>
          <a:blip r:embed="rId3">
            <a:lum bright="100000" contrast="-100000"/>
          </a:blip>
          <a:srcRect l="12728" r="6221"/>
          <a:stretch>
            <a:fillRect/>
          </a:stretch>
        </p:blipFill>
        <p:spPr>
          <a:xfrm>
            <a:off x="15504" y="3739442"/>
            <a:ext cx="12221651" cy="203200"/>
          </a:xfrm>
          <a:prstGeom prst="rect">
            <a:avLst/>
          </a:prstGeom>
          <a:effectLst>
            <a:outerShdw blurRad="50800" dist="38100" dir="2700000">
              <a:srgbClr val="000000">
                <a:alpha val="43000"/>
              </a:srgbClr>
            </a:outerShdw>
          </a:effectLst>
        </p:spPr>
      </p:pic>
      <p:sp>
        <p:nvSpPr>
          <p:cNvPr id="9" name="Rectangle 8"/>
          <p:cNvSpPr/>
          <p:nvPr userDrawn="1"/>
        </p:nvSpPr>
        <p:spPr>
          <a:xfrm>
            <a:off x="1" y="0"/>
            <a:ext cx="6962431" cy="6858000"/>
          </a:xfrm>
          <a:prstGeom prst="rect">
            <a:avLst/>
          </a:prstGeom>
          <a:solidFill>
            <a:schemeClr val="bg1"/>
          </a:solidFill>
          <a:ln>
            <a:noFill/>
          </a:ln>
          <a:effectLst>
            <a:outerShdw blurRad="63500" dist="38100" dir="2700000" algn="tl" rotWithShape="0">
              <a:srgbClr val="000000">
                <a:alpha val="7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Picture Placeholder 4"/>
          <p:cNvSpPr>
            <a:spLocks noGrp="1"/>
          </p:cNvSpPr>
          <p:nvPr>
            <p:ph type="pic" sz="quarter" idx="10" hasCustomPrompt="1"/>
          </p:nvPr>
        </p:nvSpPr>
        <p:spPr>
          <a:xfrm>
            <a:off x="180623" y="118533"/>
            <a:ext cx="6592712" cy="6587068"/>
          </a:xfrm>
          <a:prstGeom prst="rect">
            <a:avLst/>
          </a:prstGeom>
        </p:spPr>
        <p:txBody>
          <a:bodyPr>
            <a:normAutofit/>
          </a:bodyPr>
          <a:lstStyle>
            <a:lvl1pPr marL="0" indent="0">
              <a:buNone/>
              <a:defRPr sz="2000">
                <a:solidFill>
                  <a:srgbClr val="000000"/>
                </a:solidFill>
              </a:defRPr>
            </a:lvl1pPr>
          </a:lstStyle>
          <a:p>
            <a:r>
              <a:rPr lang="en-US" dirty="0"/>
              <a:t>Click to add page image</a:t>
            </a:r>
          </a:p>
        </p:txBody>
      </p:sp>
      <p:sp>
        <p:nvSpPr>
          <p:cNvPr id="13" name="Title 12"/>
          <p:cNvSpPr>
            <a:spLocks noGrp="1"/>
          </p:cNvSpPr>
          <p:nvPr>
            <p:ph type="title"/>
          </p:nvPr>
        </p:nvSpPr>
        <p:spPr>
          <a:xfrm>
            <a:off x="7270044" y="2339623"/>
            <a:ext cx="4673601" cy="1174045"/>
          </a:xfrm>
          <a:prstGeom prst="rect">
            <a:avLst/>
          </a:prstGeom>
        </p:spPr>
        <p:txBody>
          <a:bodyPr anchor="t" anchorCtr="0">
            <a:normAutofit/>
          </a:bodyPr>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377206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 Item Offse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8" name="Picture 7" descr="paper green.png"/>
          <p:cNvPicPr>
            <a:picLocks noChangeAspect="1"/>
          </p:cNvPicPr>
          <p:nvPr/>
        </p:nvPicPr>
        <p:blipFill>
          <a:blip r:embed="rId2"/>
          <a:stretch>
            <a:fillRect/>
          </a:stretch>
        </p:blipFill>
        <p:spPr>
          <a:xfrm>
            <a:off x="745297" y="1669558"/>
            <a:ext cx="5082332" cy="4005828"/>
          </a:xfrm>
          <a:prstGeom prst="rect">
            <a:avLst/>
          </a:prstGeom>
          <a:effectLst>
            <a:outerShdw blurRad="384175" dist="165100" dir="2700000" algn="tl" rotWithShape="0">
              <a:srgbClr val="000000">
                <a:alpha val="21000"/>
              </a:srgbClr>
            </a:outerShdw>
          </a:effectLst>
        </p:spPr>
      </p:pic>
      <p:pic>
        <p:nvPicPr>
          <p:cNvPr id="11" name="Picture 10" descr="paper blue.png"/>
          <p:cNvPicPr>
            <a:picLocks noChangeAspect="1"/>
          </p:cNvPicPr>
          <p:nvPr/>
        </p:nvPicPr>
        <p:blipFill>
          <a:blip r:embed="rId3"/>
          <a:stretch>
            <a:fillRect/>
          </a:stretch>
        </p:blipFill>
        <p:spPr>
          <a:xfrm>
            <a:off x="6198664" y="2686186"/>
            <a:ext cx="5063249" cy="3377966"/>
          </a:xfrm>
          <a:prstGeom prst="rect">
            <a:avLst/>
          </a:prstGeom>
          <a:effectLst>
            <a:outerShdw blurRad="384175" dist="165100" dir="2700000" algn="tl" rotWithShape="0">
              <a:srgbClr val="000000">
                <a:alpha val="21000"/>
              </a:srgbClr>
            </a:outerShdw>
          </a:effectLst>
        </p:spPr>
      </p:pic>
      <p:sp>
        <p:nvSpPr>
          <p:cNvPr id="14" name="Text Placeholder 13"/>
          <p:cNvSpPr>
            <a:spLocks noGrp="1"/>
          </p:cNvSpPr>
          <p:nvPr>
            <p:ph type="body" sz="quarter" idx="10"/>
          </p:nvPr>
        </p:nvSpPr>
        <p:spPr>
          <a:xfrm>
            <a:off x="984251" y="1835169"/>
            <a:ext cx="4588933" cy="2540000"/>
          </a:xfrm>
          <a:prstGeom prst="rect">
            <a:avLst/>
          </a:prstGeom>
        </p:spPr>
        <p:txBody>
          <a:bodyPr/>
          <a:lstStyle>
            <a:lvl1pPr marL="0" indent="0">
              <a:buNone/>
              <a:defRPr/>
            </a:lvl1pPr>
          </a:lstStyle>
          <a:p>
            <a:pPr lvl="0"/>
            <a:r>
              <a:rPr lang="en-US"/>
              <a:t>Click to edit Master text styles</a:t>
            </a:r>
          </a:p>
        </p:txBody>
      </p:sp>
      <p:sp>
        <p:nvSpPr>
          <p:cNvPr id="15" name="Text Placeholder 13"/>
          <p:cNvSpPr>
            <a:spLocks noGrp="1"/>
          </p:cNvSpPr>
          <p:nvPr>
            <p:ph type="body" sz="quarter" idx="11"/>
          </p:nvPr>
        </p:nvSpPr>
        <p:spPr>
          <a:xfrm>
            <a:off x="6426675" y="2874621"/>
            <a:ext cx="4588933" cy="3001097"/>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541632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 Item Center">
    <p:spTree>
      <p:nvGrpSpPr>
        <p:cNvPr id="1" name=""/>
        <p:cNvGrpSpPr/>
        <p:nvPr/>
      </p:nvGrpSpPr>
      <p:grpSpPr>
        <a:xfrm>
          <a:off x="0" y="0"/>
          <a:ext cx="0" cy="0"/>
          <a:chOff x="0" y="0"/>
          <a:chExt cx="0" cy="0"/>
        </a:xfrm>
      </p:grpSpPr>
      <p:sp>
        <p:nvSpPr>
          <p:cNvPr id="6"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lvl1pPr algn="ctr">
              <a:defRPr/>
            </a:lvl1pPr>
          </a:lstStyle>
          <a:p>
            <a:r>
              <a:rPr lang="en-US"/>
              <a:t>Click to edit Master title style</a:t>
            </a:r>
            <a:endParaRPr lang="en-US" dirty="0"/>
          </a:p>
        </p:txBody>
      </p:sp>
      <p:pic>
        <p:nvPicPr>
          <p:cNvPr id="8" name="Picture 7" descr="paper green.png"/>
          <p:cNvPicPr>
            <a:picLocks/>
          </p:cNvPicPr>
          <p:nvPr userDrawn="1"/>
        </p:nvPicPr>
        <p:blipFill>
          <a:blip r:embed="rId2"/>
          <a:stretch>
            <a:fillRect/>
          </a:stretch>
        </p:blipFill>
        <p:spPr>
          <a:xfrm>
            <a:off x="1818995" y="1928326"/>
            <a:ext cx="8435080" cy="3532674"/>
          </a:xfrm>
          <a:prstGeom prst="rect">
            <a:avLst/>
          </a:prstGeom>
          <a:effectLst>
            <a:outerShdw blurRad="384175" dist="165100" dir="2700000" algn="tl" rotWithShape="0">
              <a:srgbClr val="000000">
                <a:alpha val="21000"/>
              </a:srgbClr>
            </a:outerShdw>
          </a:effectLst>
        </p:spPr>
      </p:pic>
      <p:sp>
        <p:nvSpPr>
          <p:cNvPr id="9" name="Text Placeholder 13"/>
          <p:cNvSpPr>
            <a:spLocks noGrp="1"/>
          </p:cNvSpPr>
          <p:nvPr>
            <p:ph type="body" sz="quarter" idx="11"/>
          </p:nvPr>
        </p:nvSpPr>
        <p:spPr>
          <a:xfrm>
            <a:off x="2172816" y="2178965"/>
            <a:ext cx="7742592" cy="3028036"/>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10140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8484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 Item Center">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9" name="Picture 8" descr="paper green.png"/>
          <p:cNvPicPr>
            <a:picLocks/>
          </p:cNvPicPr>
          <p:nvPr userDrawn="1"/>
        </p:nvPicPr>
        <p:blipFill>
          <a:blip r:embed="rId2"/>
          <a:stretch>
            <a:fillRect/>
          </a:stretch>
        </p:blipFill>
        <p:spPr>
          <a:xfrm>
            <a:off x="1285793" y="1928326"/>
            <a:ext cx="4483968" cy="3532674"/>
          </a:xfrm>
          <a:prstGeom prst="rect">
            <a:avLst/>
          </a:prstGeom>
          <a:effectLst>
            <a:outerShdw blurRad="384175" dist="165100" dir="2700000" algn="tl" rotWithShape="0">
              <a:srgbClr val="000000">
                <a:alpha val="21000"/>
              </a:srgbClr>
            </a:outerShdw>
          </a:effectLst>
        </p:spPr>
      </p:pic>
      <p:sp>
        <p:nvSpPr>
          <p:cNvPr id="10" name="Text Placeholder 13"/>
          <p:cNvSpPr>
            <a:spLocks noGrp="1"/>
          </p:cNvSpPr>
          <p:nvPr>
            <p:ph type="body" sz="quarter" idx="11"/>
          </p:nvPr>
        </p:nvSpPr>
        <p:spPr>
          <a:xfrm>
            <a:off x="1639616" y="2178965"/>
            <a:ext cx="3772665" cy="3028036"/>
          </a:xfrm>
        </p:spPr>
        <p:txBody>
          <a:bodyPr>
            <a:normAutofit/>
          </a:bodyPr>
          <a:lstStyle>
            <a:lvl1pPr marL="0" indent="0">
              <a:buNone/>
              <a:defRPr sz="3000"/>
            </a:lvl1pPr>
          </a:lstStyle>
          <a:p>
            <a:pPr lvl="0"/>
            <a:r>
              <a:rPr lang="en-US"/>
              <a:t>Click to edit Master text styles</a:t>
            </a:r>
          </a:p>
        </p:txBody>
      </p:sp>
      <p:pic>
        <p:nvPicPr>
          <p:cNvPr id="12" name="Picture 11" descr="paper green.png"/>
          <p:cNvPicPr>
            <a:picLocks/>
          </p:cNvPicPr>
          <p:nvPr userDrawn="1"/>
        </p:nvPicPr>
        <p:blipFill>
          <a:blip r:embed="rId2"/>
          <a:stretch>
            <a:fillRect/>
          </a:stretch>
        </p:blipFill>
        <p:spPr>
          <a:xfrm>
            <a:off x="6215275" y="1928326"/>
            <a:ext cx="4483968" cy="3532674"/>
          </a:xfrm>
          <a:prstGeom prst="rect">
            <a:avLst/>
          </a:prstGeom>
          <a:effectLst>
            <a:outerShdw blurRad="384175" dist="165100" dir="2700000" algn="tl" rotWithShape="0">
              <a:srgbClr val="000000">
                <a:alpha val="21000"/>
              </a:srgbClr>
            </a:outerShdw>
          </a:effectLst>
        </p:spPr>
      </p:pic>
      <p:sp>
        <p:nvSpPr>
          <p:cNvPr id="13" name="Text Placeholder 13"/>
          <p:cNvSpPr>
            <a:spLocks noGrp="1"/>
          </p:cNvSpPr>
          <p:nvPr>
            <p:ph type="body" sz="quarter" idx="12"/>
          </p:nvPr>
        </p:nvSpPr>
        <p:spPr>
          <a:xfrm>
            <a:off x="6569097" y="2178965"/>
            <a:ext cx="3772665" cy="3028036"/>
          </a:xfrm>
        </p:spPr>
        <p:txBody>
          <a:bodyPr>
            <a:normAutofit/>
          </a:bodyPr>
          <a:lstStyle>
            <a:lvl1pPr marL="0" indent="0">
              <a:buNone/>
              <a:defRPr sz="3000"/>
            </a:lvl1pPr>
          </a:lstStyle>
          <a:p>
            <a:pPr lvl="0"/>
            <a:r>
              <a:rPr lang="en-US"/>
              <a:t>Click to edit Master text styles</a:t>
            </a:r>
          </a:p>
        </p:txBody>
      </p:sp>
      <p:grpSp>
        <p:nvGrpSpPr>
          <p:cNvPr id="11" name="Group 10"/>
          <p:cNvGrpSpPr/>
          <p:nvPr userDrawn="1"/>
        </p:nvGrpSpPr>
        <p:grpSpPr>
          <a:xfrm>
            <a:off x="355712" y="6284324"/>
            <a:ext cx="4209440" cy="395876"/>
            <a:chOff x="365561" y="6157325"/>
            <a:chExt cx="3157080" cy="395876"/>
          </a:xfrm>
        </p:grpSpPr>
        <p:pic>
          <p:nvPicPr>
            <p:cNvPr id="14" name="Picture 13"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199938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1" name="Picture 10" descr="DSClogo-all-white.png"/>
          <p:cNvPicPr>
            <a:picLocks noChangeAspect="1"/>
          </p:cNvPicPr>
          <p:nvPr userDrawn="1"/>
        </p:nvPicPr>
        <p:blipFill>
          <a:blip r:embed="rId2">
            <a:alphaModFix amt="21000"/>
          </a:blip>
          <a:stretch>
            <a:fillRect/>
          </a:stretch>
        </p:blipFill>
        <p:spPr>
          <a:xfrm>
            <a:off x="2517296" y="292100"/>
            <a:ext cx="7219371" cy="5831446"/>
          </a:xfrm>
          <a:prstGeom prst="rect">
            <a:avLst/>
          </a:prstGeom>
        </p:spPr>
      </p:pic>
      <p:sp>
        <p:nvSpPr>
          <p:cNvPr id="2" name="Title 1"/>
          <p:cNvSpPr>
            <a:spLocks noGrp="1"/>
          </p:cNvSpPr>
          <p:nvPr>
            <p:ph type="title" hasCustomPrompt="1"/>
          </p:nvPr>
        </p:nvSpPr>
        <p:spPr>
          <a:xfrm>
            <a:off x="609600" y="3276454"/>
            <a:ext cx="10972800" cy="1143000"/>
          </a:xfrm>
        </p:spPr>
        <p:txBody>
          <a:bodyP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5700" baseline="0">
                <a:effectLst>
                  <a:outerShdw blurRad="50800" dist="38100" dir="2700000" algn="tl" rotWithShape="0">
                    <a:srgbClr val="000000">
                      <a:alpha val="43000"/>
                    </a:srgbClr>
                  </a:outerShdw>
                </a:effectLst>
              </a:defRPr>
            </a:lvl1pPr>
          </a:lstStyle>
          <a:p>
            <a:r>
              <a:rPr lang="en-US" dirty="0"/>
              <a:t>Click to Edit</a:t>
            </a:r>
          </a:p>
        </p:txBody>
      </p:sp>
    </p:spTree>
    <p:extLst>
      <p:ext uri="{BB962C8B-B14F-4D97-AF65-F5344CB8AC3E}">
        <p14:creationId xmlns:p14="http://schemas.microsoft.com/office/powerpoint/2010/main" val="3603082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 Item w/subhead">
    <p:spTree>
      <p:nvGrpSpPr>
        <p:cNvPr id="1" name=""/>
        <p:cNvGrpSpPr/>
        <p:nvPr/>
      </p:nvGrpSpPr>
      <p:grpSpPr>
        <a:xfrm>
          <a:off x="0" y="0"/>
          <a:ext cx="0" cy="0"/>
          <a:chOff x="0" y="0"/>
          <a:chExt cx="0" cy="0"/>
        </a:xfrm>
      </p:grpSpPr>
      <p:pic>
        <p:nvPicPr>
          <p:cNvPr id="9" name="Picture 8" descr="paper green.png"/>
          <p:cNvPicPr>
            <a:picLocks/>
          </p:cNvPicPr>
          <p:nvPr/>
        </p:nvPicPr>
        <p:blipFill>
          <a:blip r:embed="rId2"/>
          <a:stretch>
            <a:fillRect/>
          </a:stretch>
        </p:blipFill>
        <p:spPr>
          <a:xfrm>
            <a:off x="876574" y="2676891"/>
            <a:ext cx="10396837" cy="1275085"/>
          </a:xfrm>
          <a:prstGeom prst="rect">
            <a:avLst/>
          </a:prstGeom>
          <a:effectLst>
            <a:outerShdw blurRad="384175" dist="165100" dir="2700000" algn="tl" rotWithShape="0">
              <a:srgbClr val="000000">
                <a:alpha val="21000"/>
              </a:srgbClr>
            </a:outerShdw>
          </a:effectLst>
        </p:spPr>
      </p:pic>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415117" y="1777471"/>
            <a:ext cx="7541683" cy="677863"/>
          </a:xfrm>
        </p:spPr>
        <p:txBody>
          <a:bodyPr>
            <a:normAutofit/>
          </a:bodyPr>
          <a:lstStyle>
            <a:lvl1pPr marL="0" indent="0" algn="ctr">
              <a:buNone/>
              <a:defRPr sz="3200"/>
            </a:lvl1pPr>
          </a:lstStyle>
          <a:p>
            <a:pPr lvl="0"/>
            <a:r>
              <a:rPr lang="en-US"/>
              <a:t>Click to edit Master text styles</a:t>
            </a:r>
          </a:p>
        </p:txBody>
      </p:sp>
      <p:sp>
        <p:nvSpPr>
          <p:cNvPr id="35" name="Text Placeholder 4"/>
          <p:cNvSpPr>
            <a:spLocks noGrp="1"/>
          </p:cNvSpPr>
          <p:nvPr>
            <p:ph type="body" sz="quarter" idx="11"/>
          </p:nvPr>
        </p:nvSpPr>
        <p:spPr>
          <a:xfrm>
            <a:off x="1083027" y="2810405"/>
            <a:ext cx="9980084" cy="982663"/>
          </a:xfrm>
        </p:spPr>
        <p:txBody>
          <a:bodyPr>
            <a:normAutofit/>
          </a:bodyPr>
          <a:lstStyle>
            <a:lvl1pPr marL="0" indent="0" algn="ctr">
              <a:buNone/>
              <a:defRPr sz="2200"/>
            </a:lvl1pPr>
          </a:lstStyle>
          <a:p>
            <a:pPr lvl="0"/>
            <a:r>
              <a:rPr lang="en-US"/>
              <a:t>Click to edit Master text styles</a:t>
            </a:r>
          </a:p>
        </p:txBody>
      </p:sp>
      <p:pic>
        <p:nvPicPr>
          <p:cNvPr id="36" name="Picture 35" descr="DSC Line.png"/>
          <p:cNvPicPr>
            <a:picLocks noChangeAspect="1"/>
          </p:cNvPicPr>
          <p:nvPr userDrawn="1"/>
        </p:nvPicPr>
        <p:blipFill>
          <a:blip r:embed="rId3">
            <a:lum bright="100000" contrast="-100000"/>
          </a:blip>
          <a:srcRect l="12728" r="6221"/>
          <a:stretch>
            <a:fillRect/>
          </a:stretch>
        </p:blipFill>
        <p:spPr>
          <a:xfrm>
            <a:off x="-29651" y="1320800"/>
            <a:ext cx="12221651" cy="203200"/>
          </a:xfrm>
          <a:prstGeom prst="rect">
            <a:avLst/>
          </a:prstGeom>
          <a:effectLst>
            <a:outerShdw blurRad="50800" dist="38100" dir="2700000">
              <a:srgbClr val="000000">
                <a:alpha val="43000"/>
              </a:srgbClr>
            </a:outerShdw>
          </a:effectLst>
        </p:spPr>
      </p:pic>
      <p:pic>
        <p:nvPicPr>
          <p:cNvPr id="12" name="Picture 11" descr="paper green.png"/>
          <p:cNvPicPr>
            <a:picLocks/>
          </p:cNvPicPr>
          <p:nvPr/>
        </p:nvPicPr>
        <p:blipFill>
          <a:blip r:embed="rId4"/>
          <a:stretch>
            <a:fillRect/>
          </a:stretch>
        </p:blipFill>
        <p:spPr>
          <a:xfrm>
            <a:off x="886111" y="4116224"/>
            <a:ext cx="10396837" cy="1275085"/>
          </a:xfrm>
          <a:prstGeom prst="rect">
            <a:avLst/>
          </a:prstGeom>
          <a:effectLst>
            <a:outerShdw blurRad="384175" dist="165100" dir="2700000" algn="tl" rotWithShape="0">
              <a:srgbClr val="000000">
                <a:alpha val="21000"/>
              </a:srgbClr>
            </a:outerShdw>
          </a:effectLst>
        </p:spPr>
      </p:pic>
      <p:sp>
        <p:nvSpPr>
          <p:cNvPr id="14" name="Text Placeholder 4"/>
          <p:cNvSpPr>
            <a:spLocks noGrp="1"/>
          </p:cNvSpPr>
          <p:nvPr>
            <p:ph type="body" sz="quarter" idx="12"/>
          </p:nvPr>
        </p:nvSpPr>
        <p:spPr>
          <a:xfrm>
            <a:off x="1083027" y="4266672"/>
            <a:ext cx="9980084" cy="982663"/>
          </a:xfrm>
        </p:spPr>
        <p:txBody>
          <a:bodyPr>
            <a:normAutofit/>
          </a:bodyPr>
          <a:lstStyle>
            <a:lvl1pPr marL="0" indent="0" algn="ctr">
              <a:buNone/>
              <a:defRPr sz="2200"/>
            </a:lvl1pPr>
          </a:lstStyle>
          <a:p>
            <a:pPr lvl="0"/>
            <a:r>
              <a:rPr lang="en-US"/>
              <a:t>Click to edit Master text styles</a:t>
            </a:r>
          </a:p>
        </p:txBody>
      </p:sp>
      <p:grpSp>
        <p:nvGrpSpPr>
          <p:cNvPr id="11" name="Group 10"/>
          <p:cNvGrpSpPr/>
          <p:nvPr userDrawn="1"/>
        </p:nvGrpSpPr>
        <p:grpSpPr>
          <a:xfrm>
            <a:off x="8076633" y="6284324"/>
            <a:ext cx="4209440" cy="395876"/>
            <a:chOff x="365561" y="6157325"/>
            <a:chExt cx="3157080" cy="395876"/>
          </a:xfrm>
        </p:grpSpPr>
        <p:pic>
          <p:nvPicPr>
            <p:cNvPr id="13" name="Picture 12" descr="MM Logo.png"/>
            <p:cNvPicPr>
              <a:picLocks noChangeAspect="1"/>
            </p:cNvPicPr>
            <p:nvPr/>
          </p:nvPicPr>
          <p:blipFill>
            <a:blip r:embed="rId5">
              <a:lum bright="100000" contrast="-100000"/>
            </a:blip>
            <a:stretch>
              <a:fillRect/>
            </a:stretch>
          </p:blipFill>
          <p:spPr>
            <a:xfrm>
              <a:off x="365561" y="6157325"/>
              <a:ext cx="2707840" cy="395876"/>
            </a:xfrm>
            <a:prstGeom prst="rect">
              <a:avLst/>
            </a:prstGeom>
          </p:spPr>
        </p:pic>
        <p:sp>
          <p:nvSpPr>
            <p:cNvPr id="15" name="TextBox 14"/>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spTree>
    <p:extLst>
      <p:ext uri="{BB962C8B-B14F-4D97-AF65-F5344CB8AC3E}">
        <p14:creationId xmlns:p14="http://schemas.microsoft.com/office/powerpoint/2010/main" val="39384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5015638"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458400" y="1840698"/>
            <a:ext cx="5015638"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a:extLst>
              <a:ext uri="{FF2B5EF4-FFF2-40B4-BE49-F238E27FC236}">
                <a16:creationId xmlns:a16="http://schemas.microsoft.com/office/drawing/2014/main" id="{25E3DF90-BDAB-48CD-8B82-4755E9DF3511}"/>
              </a:ext>
            </a:extLst>
          </p:cNvPr>
          <p:cNvSpPr>
            <a:spLocks noGrp="1"/>
          </p:cNvSpPr>
          <p:nvPr>
            <p:ph type="dt" sz="half" idx="10"/>
          </p:nvPr>
        </p:nvSpPr>
        <p:spPr/>
        <p:txBody>
          <a:bodyPr/>
          <a:lstStyle/>
          <a:p>
            <a:r>
              <a:rPr lang="en-US" dirty="0"/>
              <a:t>Sunday, January 31, 20XX</a:t>
            </a:r>
          </a:p>
        </p:txBody>
      </p:sp>
      <p:sp>
        <p:nvSpPr>
          <p:cNvPr id="15" name="Footer Placeholder 14">
            <a:extLst>
              <a:ext uri="{FF2B5EF4-FFF2-40B4-BE49-F238E27FC236}">
                <a16:creationId xmlns:a16="http://schemas.microsoft.com/office/drawing/2014/main" id="{C38C9258-CD4D-4548-8772-8FB275F9704F}"/>
              </a:ext>
            </a:extLst>
          </p:cNvPr>
          <p:cNvSpPr>
            <a:spLocks noGrp="1"/>
          </p:cNvSpPr>
          <p:nvPr>
            <p:ph type="ftr" sz="quarter" idx="11"/>
          </p:nvPr>
        </p:nvSpPr>
        <p:spPr/>
        <p:txBody>
          <a:bodyPr/>
          <a:lstStyle/>
          <a:p>
            <a:r>
              <a:rPr lang="en-US" dirty="0"/>
              <a:t>Sample Footer Text</a:t>
            </a:r>
          </a:p>
        </p:txBody>
      </p:sp>
      <p:sp>
        <p:nvSpPr>
          <p:cNvPr id="16" name="Slide Number Placeholder 15">
            <a:extLst>
              <a:ext uri="{FF2B5EF4-FFF2-40B4-BE49-F238E27FC236}">
                <a16:creationId xmlns:a16="http://schemas.microsoft.com/office/drawing/2014/main" id="{9457AE14-A5CA-42ED-B5D5-FE6D10456F76}"/>
              </a:ext>
            </a:extLst>
          </p:cNvPr>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4134965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 Item Center 2">
    <p:spTree>
      <p:nvGrpSpPr>
        <p:cNvPr id="1" name=""/>
        <p:cNvGrpSpPr/>
        <p:nvPr/>
      </p:nvGrpSpPr>
      <p:grpSpPr>
        <a:xfrm>
          <a:off x="0" y="0"/>
          <a:ext cx="0" cy="0"/>
          <a:chOff x="0" y="0"/>
          <a:chExt cx="0" cy="0"/>
        </a:xfrm>
      </p:grpSpPr>
      <p:pic>
        <p:nvPicPr>
          <p:cNvPr id="20" name="Picture 19" descr="paper green.png"/>
          <p:cNvPicPr>
            <a:picLocks/>
          </p:cNvPicPr>
          <p:nvPr userDrawn="1"/>
        </p:nvPicPr>
        <p:blipFill>
          <a:blip r:embed="rId2"/>
          <a:stretch>
            <a:fillRect/>
          </a:stretch>
        </p:blipFill>
        <p:spPr>
          <a:xfrm>
            <a:off x="1759917" y="1772916"/>
            <a:ext cx="8680327" cy="1156552"/>
          </a:xfrm>
          <a:prstGeom prst="rect">
            <a:avLst/>
          </a:prstGeom>
          <a:effectLst>
            <a:outerShdw blurRad="384175" dist="165100" dir="2700000" algn="tl" rotWithShape="0">
              <a:srgbClr val="000000">
                <a:alpha val="21000"/>
              </a:srgbClr>
            </a:outerShdw>
          </a:effectLst>
        </p:spPr>
      </p:pic>
      <p:sp>
        <p:nvSpPr>
          <p:cNvPr id="21" name="Text Placeholder 4"/>
          <p:cNvSpPr>
            <a:spLocks noGrp="1"/>
          </p:cNvSpPr>
          <p:nvPr>
            <p:ph type="body" sz="quarter" idx="13"/>
          </p:nvPr>
        </p:nvSpPr>
        <p:spPr>
          <a:xfrm>
            <a:off x="1995195" y="1896352"/>
            <a:ext cx="8228776" cy="893048"/>
          </a:xfrm>
        </p:spPr>
        <p:txBody>
          <a:bodyPr anchor="ctr" anchorCtr="0">
            <a:normAutofit/>
          </a:bodyPr>
          <a:lstStyle>
            <a:lvl1pPr marL="0" indent="0" algn="ctr">
              <a:buNone/>
              <a:defRPr sz="2400"/>
            </a:lvl1pPr>
          </a:lstStyle>
          <a:p>
            <a:pPr lvl="0"/>
            <a:r>
              <a:rPr lang="en-US" dirty="0"/>
              <a:t>Click to edit Master text styles</a:t>
            </a:r>
          </a:p>
        </p:txBody>
      </p:sp>
      <p:sp>
        <p:nvSpPr>
          <p:cNvPr id="2" name="Title 1"/>
          <p:cNvSpPr>
            <a:spLocks noGrp="1"/>
          </p:cNvSpPr>
          <p:nvPr>
            <p:ph type="title"/>
          </p:nvPr>
        </p:nvSpPr>
        <p:spPr>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grpSp>
        <p:nvGrpSpPr>
          <p:cNvPr id="12" name="Group 11"/>
          <p:cNvGrpSpPr/>
          <p:nvPr userDrawn="1"/>
        </p:nvGrpSpPr>
        <p:grpSpPr>
          <a:xfrm>
            <a:off x="8076633" y="6284324"/>
            <a:ext cx="4209440" cy="395876"/>
            <a:chOff x="365561" y="6157325"/>
            <a:chExt cx="3157080" cy="395876"/>
          </a:xfrm>
        </p:grpSpPr>
        <p:pic>
          <p:nvPicPr>
            <p:cNvPr id="16" name="Picture 15" descr="MM Logo.png"/>
            <p:cNvPicPr>
              <a:picLocks noChangeAspect="1"/>
            </p:cNvPicPr>
            <p:nvPr/>
          </p:nvPicPr>
          <p:blipFill>
            <a:blip r:embed="rId3">
              <a:lum bright="100000" contrast="-100000"/>
            </a:blip>
            <a:stretch>
              <a:fillRect/>
            </a:stretch>
          </p:blipFill>
          <p:spPr>
            <a:xfrm>
              <a:off x="365561" y="6157325"/>
              <a:ext cx="2707840" cy="395876"/>
            </a:xfrm>
            <a:prstGeom prst="rect">
              <a:avLst/>
            </a:prstGeom>
          </p:spPr>
        </p:pic>
        <p:sp>
          <p:nvSpPr>
            <p:cNvPr id="19" name="TextBox 18"/>
            <p:cNvSpPr txBox="1"/>
            <p:nvPr/>
          </p:nvSpPr>
          <p:spPr>
            <a:xfrm>
              <a:off x="3022599" y="6157325"/>
              <a:ext cx="500042" cy="215444"/>
            </a:xfrm>
            <a:prstGeom prst="rect">
              <a:avLst/>
            </a:prstGeom>
            <a:noFill/>
          </p:spPr>
          <p:txBody>
            <a:bodyPr wrap="square" rtlCol="0">
              <a:spAutoFit/>
            </a:bodyPr>
            <a:lstStyle/>
            <a:p>
              <a:r>
                <a:rPr lang="en-US" sz="800" dirty="0">
                  <a:solidFill>
                    <a:prstClr val="white">
                      <a:alpha val="63000"/>
                    </a:prstClr>
                  </a:solidFill>
                  <a:latin typeface="Arial"/>
                  <a:cs typeface="Arial"/>
                </a:rPr>
                <a:t>®</a:t>
              </a:r>
            </a:p>
          </p:txBody>
        </p:sp>
      </p:grpSp>
      <p:pic>
        <p:nvPicPr>
          <p:cNvPr id="26" name="Picture 25" descr="paper green.png"/>
          <p:cNvPicPr>
            <a:picLocks/>
          </p:cNvPicPr>
          <p:nvPr userDrawn="1"/>
        </p:nvPicPr>
        <p:blipFill>
          <a:blip r:embed="rId2"/>
          <a:stretch>
            <a:fillRect/>
          </a:stretch>
        </p:blipFill>
        <p:spPr>
          <a:xfrm>
            <a:off x="1759917" y="3094051"/>
            <a:ext cx="8680327" cy="1156552"/>
          </a:xfrm>
          <a:prstGeom prst="rect">
            <a:avLst/>
          </a:prstGeom>
          <a:effectLst>
            <a:outerShdw blurRad="384175" dist="165100" dir="2700000" algn="tl" rotWithShape="0">
              <a:srgbClr val="000000">
                <a:alpha val="21000"/>
              </a:srgbClr>
            </a:outerShdw>
          </a:effectLst>
        </p:spPr>
      </p:pic>
      <p:sp>
        <p:nvSpPr>
          <p:cNvPr id="27" name="Text Placeholder 4"/>
          <p:cNvSpPr>
            <a:spLocks noGrp="1"/>
          </p:cNvSpPr>
          <p:nvPr>
            <p:ph type="body" sz="quarter" idx="14"/>
          </p:nvPr>
        </p:nvSpPr>
        <p:spPr>
          <a:xfrm>
            <a:off x="1995195" y="3217487"/>
            <a:ext cx="8228776" cy="893048"/>
          </a:xfrm>
        </p:spPr>
        <p:txBody>
          <a:bodyPr anchor="ctr" anchorCtr="0">
            <a:normAutofit/>
          </a:bodyPr>
          <a:lstStyle>
            <a:lvl1pPr marL="0" indent="0" algn="ctr">
              <a:buNone/>
              <a:defRPr sz="2400"/>
            </a:lvl1pPr>
          </a:lstStyle>
          <a:p>
            <a:pPr lvl="0"/>
            <a:r>
              <a:rPr lang="en-US" dirty="0"/>
              <a:t>Click to edit Master text styles</a:t>
            </a:r>
          </a:p>
        </p:txBody>
      </p:sp>
      <p:pic>
        <p:nvPicPr>
          <p:cNvPr id="28" name="Picture 27" descr="paper green.png"/>
          <p:cNvPicPr>
            <a:picLocks/>
          </p:cNvPicPr>
          <p:nvPr userDrawn="1"/>
        </p:nvPicPr>
        <p:blipFill>
          <a:blip r:embed="rId2"/>
          <a:stretch>
            <a:fillRect/>
          </a:stretch>
        </p:blipFill>
        <p:spPr>
          <a:xfrm>
            <a:off x="1759917" y="4431734"/>
            <a:ext cx="8680327" cy="1156552"/>
          </a:xfrm>
          <a:prstGeom prst="rect">
            <a:avLst/>
          </a:prstGeom>
          <a:effectLst>
            <a:outerShdw blurRad="384175" dist="165100" dir="2700000" algn="tl" rotWithShape="0">
              <a:srgbClr val="000000">
                <a:alpha val="21000"/>
              </a:srgbClr>
            </a:outerShdw>
          </a:effectLst>
        </p:spPr>
      </p:pic>
      <p:sp>
        <p:nvSpPr>
          <p:cNvPr id="29" name="Text Placeholder 4"/>
          <p:cNvSpPr>
            <a:spLocks noGrp="1"/>
          </p:cNvSpPr>
          <p:nvPr>
            <p:ph type="body" sz="quarter" idx="15"/>
          </p:nvPr>
        </p:nvSpPr>
        <p:spPr>
          <a:xfrm>
            <a:off x="1995195" y="4555170"/>
            <a:ext cx="8228776" cy="893048"/>
          </a:xfrm>
        </p:spPr>
        <p:txBody>
          <a:bodyPr anchor="ctr" anchorCtr="0">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9859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fade">
                                      <p:cBhvr>
                                        <p:cTn id="10" dur="500"/>
                                        <p:tgtEl>
                                          <p:spTgt spid="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 Item w/subhead+foot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a:effectLst>
            <a:outerShdw blurRad="50800" dist="38100" dir="2700000" algn="tl" rotWithShape="0">
              <a:srgbClr val="000000">
                <a:alpha val="43000"/>
              </a:srgbClr>
            </a:outerShdw>
          </a:effectLst>
        </p:spPr>
        <p:txBody>
          <a:bodyPr/>
          <a:lstStyle/>
          <a:p>
            <a:r>
              <a:rPr lang="en-US"/>
              <a:t>Click to edit Master title style</a:t>
            </a:r>
            <a:endParaRPr lang="en-US" dirty="0"/>
          </a:p>
        </p:txBody>
      </p:sp>
      <p:pic>
        <p:nvPicPr>
          <p:cNvPr id="24" name="Picture 23" descr="paper green.png"/>
          <p:cNvPicPr>
            <a:picLocks/>
          </p:cNvPicPr>
          <p:nvPr/>
        </p:nvPicPr>
        <p:blipFill>
          <a:blip r:embed="rId2" cstate="screen">
            <a:extLst>
              <a:ext uri="{28A0092B-C50C-407E-A947-70E740481C1C}">
                <a14:useLocalDpi xmlns:a14="http://schemas.microsoft.com/office/drawing/2010/main"/>
              </a:ext>
            </a:extLst>
          </a:blip>
          <a:stretch>
            <a:fillRect/>
          </a:stretch>
        </p:blipFill>
        <p:spPr>
          <a:xfrm>
            <a:off x="886111" y="2550916"/>
            <a:ext cx="3320749" cy="2602601"/>
          </a:xfrm>
          <a:prstGeom prst="rect">
            <a:avLst/>
          </a:prstGeom>
          <a:effectLst>
            <a:outerShdw blurRad="384175" dist="165100" dir="2700000" algn="tl" rotWithShape="0">
              <a:srgbClr val="000000">
                <a:alpha val="21000"/>
              </a:srgbClr>
            </a:outerShdw>
          </a:effectLst>
        </p:spPr>
      </p:pic>
      <p:sp>
        <p:nvSpPr>
          <p:cNvPr id="35" name="Text Placeholder 3"/>
          <p:cNvSpPr>
            <a:spLocks noGrp="1"/>
          </p:cNvSpPr>
          <p:nvPr>
            <p:ph type="body" sz="quarter" idx="10"/>
          </p:nvPr>
        </p:nvSpPr>
        <p:spPr>
          <a:xfrm>
            <a:off x="1042339" y="2689158"/>
            <a:ext cx="3002847" cy="2304082"/>
          </a:xfrm>
          <a:prstGeom prst="rect">
            <a:avLst/>
          </a:prstGeom>
        </p:spPr>
        <p:txBody>
          <a:bodyPr>
            <a:normAutofit/>
          </a:bodyPr>
          <a:lstStyle>
            <a:lvl1pPr marL="0" indent="0" algn="ctr">
              <a:buNone/>
              <a:defRPr sz="2000"/>
            </a:lvl1pPr>
          </a:lstStyle>
          <a:p>
            <a:pPr lvl="0"/>
            <a:r>
              <a:rPr lang="en-US"/>
              <a:t>Click to edit Master text styles</a:t>
            </a:r>
          </a:p>
        </p:txBody>
      </p:sp>
      <p:pic>
        <p:nvPicPr>
          <p:cNvPr id="36" name="Picture 35"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451451" y="2550916"/>
            <a:ext cx="3320749" cy="2602601"/>
          </a:xfrm>
          <a:prstGeom prst="rect">
            <a:avLst/>
          </a:prstGeom>
          <a:effectLst>
            <a:outerShdw blurRad="384175" dist="165100" dir="2700000" algn="tl" rotWithShape="0">
              <a:srgbClr val="000000">
                <a:alpha val="21000"/>
              </a:srgbClr>
            </a:outerShdw>
          </a:effectLst>
        </p:spPr>
      </p:pic>
      <p:sp>
        <p:nvSpPr>
          <p:cNvPr id="37" name="Text Placeholder 3"/>
          <p:cNvSpPr>
            <a:spLocks noGrp="1"/>
          </p:cNvSpPr>
          <p:nvPr>
            <p:ph type="body" sz="quarter" idx="11"/>
          </p:nvPr>
        </p:nvSpPr>
        <p:spPr>
          <a:xfrm>
            <a:off x="4607680" y="2689158"/>
            <a:ext cx="3012321" cy="2304082"/>
          </a:xfrm>
          <a:prstGeom prst="rect">
            <a:avLst/>
          </a:prstGeom>
        </p:spPr>
        <p:txBody>
          <a:bodyPr>
            <a:normAutofit/>
          </a:bodyPr>
          <a:lstStyle>
            <a:lvl1pPr marL="0" indent="0" algn="ctr">
              <a:buNone/>
              <a:defRPr sz="2000"/>
            </a:lvl1pPr>
          </a:lstStyle>
          <a:p>
            <a:pPr lvl="0"/>
            <a:r>
              <a:rPr lang="en-US" dirty="0"/>
              <a:t>Click to edit Master text styles</a:t>
            </a:r>
          </a:p>
        </p:txBody>
      </p:sp>
      <p:pic>
        <p:nvPicPr>
          <p:cNvPr id="38" name="Picture 37" descr="paper green.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8005770" y="2550916"/>
            <a:ext cx="3320749" cy="2602601"/>
          </a:xfrm>
          <a:prstGeom prst="rect">
            <a:avLst/>
          </a:prstGeom>
          <a:effectLst>
            <a:outerShdw blurRad="384175" dist="165100" dir="2700000" algn="tl" rotWithShape="0">
              <a:srgbClr val="000000">
                <a:alpha val="21000"/>
              </a:srgbClr>
            </a:outerShdw>
          </a:effectLst>
        </p:spPr>
      </p:pic>
      <p:sp>
        <p:nvSpPr>
          <p:cNvPr id="39" name="Text Placeholder 3"/>
          <p:cNvSpPr>
            <a:spLocks noGrp="1"/>
          </p:cNvSpPr>
          <p:nvPr>
            <p:ph type="body" sz="quarter" idx="12"/>
          </p:nvPr>
        </p:nvSpPr>
        <p:spPr>
          <a:xfrm>
            <a:off x="8161998" y="2689158"/>
            <a:ext cx="3032817" cy="2304082"/>
          </a:xfrm>
          <a:prstGeom prst="rect">
            <a:avLst/>
          </a:prstGeom>
        </p:spPr>
        <p:txBody>
          <a:bodyPr>
            <a:normAutofit/>
          </a:bodyPr>
          <a:lstStyle>
            <a:lvl1pPr marL="0" indent="0" algn="ctr">
              <a:buNone/>
              <a:defRPr sz="2000"/>
            </a:lvl1pPr>
          </a:lstStyle>
          <a:p>
            <a:pPr lvl="0"/>
            <a:r>
              <a:rPr lang="en-US" dirty="0"/>
              <a:t>Click to edit Master text styles</a:t>
            </a:r>
          </a:p>
        </p:txBody>
      </p:sp>
      <p:sp>
        <p:nvSpPr>
          <p:cNvPr id="42" name="Text Placeholder 4"/>
          <p:cNvSpPr>
            <a:spLocks noGrp="1"/>
          </p:cNvSpPr>
          <p:nvPr>
            <p:ph type="body" sz="quarter" idx="14"/>
          </p:nvPr>
        </p:nvSpPr>
        <p:spPr>
          <a:xfrm>
            <a:off x="2415117" y="1721026"/>
            <a:ext cx="7541683" cy="720196"/>
          </a:xfrm>
          <a:prstGeom prst="rect">
            <a:avLst/>
          </a:prstGeom>
        </p:spPr>
        <p:txBody>
          <a:bodyPr>
            <a:normAutofit/>
          </a:bodyPr>
          <a:lstStyle>
            <a:lvl1pPr marL="0" indent="0" algn="ctr">
              <a:buNone/>
              <a:defRPr sz="3200"/>
            </a:lvl1pPr>
          </a:lstStyle>
          <a:p>
            <a:pPr lvl="0"/>
            <a:r>
              <a:rPr lang="en-US"/>
              <a:t>Click to edit Master text styles</a:t>
            </a:r>
          </a:p>
        </p:txBody>
      </p:sp>
      <p:sp>
        <p:nvSpPr>
          <p:cNvPr id="43" name="Text Placeholder 4"/>
          <p:cNvSpPr>
            <a:spLocks noGrp="1"/>
          </p:cNvSpPr>
          <p:nvPr>
            <p:ph type="body" sz="quarter" idx="15"/>
          </p:nvPr>
        </p:nvSpPr>
        <p:spPr>
          <a:xfrm>
            <a:off x="2415117" y="5307404"/>
            <a:ext cx="7541683" cy="702303"/>
          </a:xfrm>
          <a:prstGeom prst="rect">
            <a:avLst/>
          </a:prstGeo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29752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fade">
                                      <p:cBhvr>
                                        <p:cTn id="18" dur="500"/>
                                        <p:tgtEl>
                                          <p:spTgt spid="3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xEl>
                                              <p:pRg st="0" end="0"/>
                                            </p:txEl>
                                          </p:spTgt>
                                        </p:tgtEl>
                                        <p:attrNameLst>
                                          <p:attrName>style.visibility</p:attrName>
                                        </p:attrNameLst>
                                      </p:cBhvr>
                                      <p:to>
                                        <p:strVal val="visible"/>
                                      </p:to>
                                    </p:set>
                                    <p:animEffect transition="in" filter="fade">
                                      <p:cBhvr>
                                        <p:cTn id="26" dur="500"/>
                                        <p:tgtEl>
                                          <p:spTgt spid="3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xEl>
                                              <p:pRg st="0" end="0"/>
                                            </p:txEl>
                                          </p:spTgt>
                                        </p:tgtEl>
                                        <p:attrNameLst>
                                          <p:attrName>style.visibility</p:attrName>
                                        </p:attrNameLst>
                                      </p:cBhvr>
                                      <p:to>
                                        <p:strVal val="visible"/>
                                      </p:to>
                                    </p:set>
                                    <p:animEffect transition="in" filter="fade">
                                      <p:cBhvr>
                                        <p:cTn id="3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11" name="Freeform: Shape 10">
            <a:extLst>
              <a:ext uri="{FF2B5EF4-FFF2-40B4-BE49-F238E27FC236}">
                <a16:creationId xmlns:a16="http://schemas.microsoft.com/office/drawing/2014/main" id="{505ECF08-6E4D-4E2C-BC53-84BAB8528993}"/>
              </a:ext>
              <a:ext uri="{C183D7F6-B498-43B3-948B-1728B52AA6E4}">
                <adec:decorative xmlns:adec="http://schemas.microsoft.com/office/drawing/2017/decorative" val="1"/>
              </a:ext>
            </a:extLst>
          </p:cNvPr>
          <p:cNvSpPr/>
          <p:nvPr userDrawn="1"/>
        </p:nvSpPr>
        <p:spPr>
          <a:xfrm>
            <a:off x="10654049" y="0"/>
            <a:ext cx="1294670" cy="1177964"/>
          </a:xfrm>
          <a:custGeom>
            <a:avLst/>
            <a:gdLst>
              <a:gd name="connsiteX0" fmla="*/ 340983 w 1294670"/>
              <a:gd name="connsiteY0" fmla="*/ 0 h 1177964"/>
              <a:gd name="connsiteX1" fmla="*/ 634632 w 1294670"/>
              <a:gd name="connsiteY1" fmla="*/ 0 h 1177964"/>
              <a:gd name="connsiteX2" fmla="*/ 655133 w 1294670"/>
              <a:gd name="connsiteY2" fmla="*/ 56263 h 1177964"/>
              <a:gd name="connsiteX3" fmla="*/ 710099 w 1294670"/>
              <a:gd name="connsiteY3" fmla="*/ 207115 h 1177964"/>
              <a:gd name="connsiteX4" fmla="*/ 768893 w 1294670"/>
              <a:gd name="connsiteY4" fmla="*/ 100714 h 1177964"/>
              <a:gd name="connsiteX5" fmla="*/ 828133 w 1294670"/>
              <a:gd name="connsiteY5" fmla="*/ 21297 h 1177964"/>
              <a:gd name="connsiteX6" fmla="*/ 846479 w 1294670"/>
              <a:gd name="connsiteY6" fmla="*/ 0 h 1177964"/>
              <a:gd name="connsiteX7" fmla="*/ 1083221 w 1294670"/>
              <a:gd name="connsiteY7" fmla="*/ 0 h 1177964"/>
              <a:gd name="connsiteX8" fmla="*/ 1100895 w 1294670"/>
              <a:gd name="connsiteY8" fmla="*/ 22676 h 1177964"/>
              <a:gd name="connsiteX9" fmla="*/ 1125070 w 1294670"/>
              <a:gd name="connsiteY9" fmla="*/ 79598 h 1177964"/>
              <a:gd name="connsiteX10" fmla="*/ 1113960 w 1294670"/>
              <a:gd name="connsiteY10" fmla="*/ 150493 h 1177964"/>
              <a:gd name="connsiteX11" fmla="*/ 937142 w 1294670"/>
              <a:gd name="connsiteY11" fmla="*/ 417624 h 1177964"/>
              <a:gd name="connsiteX12" fmla="*/ 1119777 w 1294670"/>
              <a:gd name="connsiteY12" fmla="*/ 426046 h 1177964"/>
              <a:gd name="connsiteX13" fmla="*/ 1246385 w 1294670"/>
              <a:gd name="connsiteY13" fmla="*/ 451904 h 1177964"/>
              <a:gd name="connsiteX14" fmla="*/ 1288101 w 1294670"/>
              <a:gd name="connsiteY14" fmla="*/ 542252 h 1177964"/>
              <a:gd name="connsiteX15" fmla="*/ 1287905 w 1294670"/>
              <a:gd name="connsiteY15" fmla="*/ 658697 h 1177964"/>
              <a:gd name="connsiteX16" fmla="*/ 1208787 w 1294670"/>
              <a:gd name="connsiteY16" fmla="*/ 713777 h 1177964"/>
              <a:gd name="connsiteX17" fmla="*/ 1158531 w 1294670"/>
              <a:gd name="connsiteY17" fmla="*/ 721803 h 1177964"/>
              <a:gd name="connsiteX18" fmla="*/ 1017492 w 1294670"/>
              <a:gd name="connsiteY18" fmla="*/ 719471 h 1177964"/>
              <a:gd name="connsiteX19" fmla="*/ 877520 w 1294670"/>
              <a:gd name="connsiteY19" fmla="*/ 704842 h 1177964"/>
              <a:gd name="connsiteX20" fmla="*/ 946956 w 1294670"/>
              <a:gd name="connsiteY20" fmla="*/ 961139 h 1177964"/>
              <a:gd name="connsiteX21" fmla="*/ 946445 w 1294670"/>
              <a:gd name="connsiteY21" fmla="*/ 1109769 h 1177964"/>
              <a:gd name="connsiteX22" fmla="*/ 856848 w 1294670"/>
              <a:gd name="connsiteY22" fmla="*/ 1171373 h 1177964"/>
              <a:gd name="connsiteX23" fmla="*/ 760291 w 1294670"/>
              <a:gd name="connsiteY23" fmla="*/ 1170424 h 1177964"/>
              <a:gd name="connsiteX24" fmla="*/ 683819 w 1294670"/>
              <a:gd name="connsiteY24" fmla="*/ 1052279 h 1177964"/>
              <a:gd name="connsiteX25" fmla="*/ 588285 w 1294670"/>
              <a:gd name="connsiteY25" fmla="*/ 754070 h 1177964"/>
              <a:gd name="connsiteX26" fmla="*/ 450492 w 1294670"/>
              <a:gd name="connsiteY26" fmla="*/ 999811 h 1177964"/>
              <a:gd name="connsiteX27" fmla="*/ 344329 w 1294670"/>
              <a:gd name="connsiteY27" fmla="*/ 1109535 h 1177964"/>
              <a:gd name="connsiteX28" fmla="*/ 278138 w 1294670"/>
              <a:gd name="connsiteY28" fmla="*/ 1101311 h 1177964"/>
              <a:gd name="connsiteX29" fmla="*/ 218037 w 1294670"/>
              <a:gd name="connsiteY29" fmla="*/ 1051491 h 1177964"/>
              <a:gd name="connsiteX30" fmla="*/ 200283 w 1294670"/>
              <a:gd name="connsiteY30" fmla="*/ 1027648 h 1177964"/>
              <a:gd name="connsiteX31" fmla="*/ 178891 w 1294670"/>
              <a:gd name="connsiteY31" fmla="*/ 988622 h 1177964"/>
              <a:gd name="connsiteX32" fmla="*/ 191068 w 1294670"/>
              <a:gd name="connsiteY32" fmla="*/ 905431 h 1177964"/>
              <a:gd name="connsiteX33" fmla="*/ 287701 w 1294670"/>
              <a:gd name="connsiteY33" fmla="*/ 705675 h 1177964"/>
              <a:gd name="connsiteX34" fmla="*/ 379748 w 1294670"/>
              <a:gd name="connsiteY34" fmla="*/ 587292 h 1177964"/>
              <a:gd name="connsiteX35" fmla="*/ 262551 w 1294670"/>
              <a:gd name="connsiteY35" fmla="*/ 567207 h 1177964"/>
              <a:gd name="connsiteX36" fmla="*/ 117122 w 1294670"/>
              <a:gd name="connsiteY36" fmla="*/ 529803 h 1177964"/>
              <a:gd name="connsiteX37" fmla="*/ 37132 w 1294670"/>
              <a:gd name="connsiteY37" fmla="*/ 480734 h 1177964"/>
              <a:gd name="connsiteX38" fmla="*/ 7397 w 1294670"/>
              <a:gd name="connsiteY38" fmla="*/ 423639 h 1177964"/>
              <a:gd name="connsiteX39" fmla="*/ 5458 w 1294670"/>
              <a:gd name="connsiteY39" fmla="*/ 331788 h 1177964"/>
              <a:gd name="connsiteX40" fmla="*/ 99324 w 1294670"/>
              <a:gd name="connsiteY40" fmla="*/ 220997 h 1177964"/>
              <a:gd name="connsiteX41" fmla="*/ 183584 w 1294670"/>
              <a:gd name="connsiteY41" fmla="*/ 220878 h 1177964"/>
              <a:gd name="connsiteX42" fmla="*/ 425254 w 1294670"/>
              <a:gd name="connsiteY42" fmla="*/ 291416 h 1177964"/>
              <a:gd name="connsiteX43" fmla="*/ 368986 w 1294670"/>
              <a:gd name="connsiteY43" fmla="*/ 140334 h 1177964"/>
              <a:gd name="connsiteX44" fmla="*/ 359891 w 1294670"/>
              <a:gd name="connsiteY44" fmla="*/ 102376 h 1177964"/>
              <a:gd name="connsiteX45" fmla="*/ 349729 w 1294670"/>
              <a:gd name="connsiteY45" fmla="*/ 76715 h 1177964"/>
              <a:gd name="connsiteX46" fmla="*/ 340401 w 1294670"/>
              <a:gd name="connsiteY46" fmla="*/ 2187 h 1177964"/>
              <a:gd name="connsiteX47" fmla="*/ 340983 w 1294670"/>
              <a:gd name="connsiteY47" fmla="*/ 0 h 117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4670" h="1177964">
                <a:moveTo>
                  <a:pt x="340983" y="0"/>
                </a:moveTo>
                <a:lnTo>
                  <a:pt x="634632" y="0"/>
                </a:lnTo>
                <a:lnTo>
                  <a:pt x="655133" y="56263"/>
                </a:lnTo>
                <a:cubicBezTo>
                  <a:pt x="710099" y="207115"/>
                  <a:pt x="710099" y="207115"/>
                  <a:pt x="710099" y="207115"/>
                </a:cubicBezTo>
                <a:cubicBezTo>
                  <a:pt x="734257" y="157177"/>
                  <a:pt x="731371" y="161882"/>
                  <a:pt x="768893" y="100714"/>
                </a:cubicBezTo>
                <a:cubicBezTo>
                  <a:pt x="791451" y="69220"/>
                  <a:pt x="811121" y="42432"/>
                  <a:pt x="828133" y="21297"/>
                </a:cubicBezTo>
                <a:lnTo>
                  <a:pt x="846479" y="0"/>
                </a:lnTo>
                <a:lnTo>
                  <a:pt x="1083221" y="0"/>
                </a:lnTo>
                <a:lnTo>
                  <a:pt x="1100895" y="22676"/>
                </a:lnTo>
                <a:cubicBezTo>
                  <a:pt x="1112901" y="41373"/>
                  <a:pt x="1120523" y="60619"/>
                  <a:pt x="1125070" y="79598"/>
                </a:cubicBezTo>
                <a:cubicBezTo>
                  <a:pt x="1132346" y="109964"/>
                  <a:pt x="1128392" y="126966"/>
                  <a:pt x="1113960" y="150493"/>
                </a:cubicBezTo>
                <a:cubicBezTo>
                  <a:pt x="937142" y="417624"/>
                  <a:pt x="937142" y="417624"/>
                  <a:pt x="937142" y="417624"/>
                </a:cubicBezTo>
                <a:cubicBezTo>
                  <a:pt x="1119777" y="426046"/>
                  <a:pt x="1119777" y="426046"/>
                  <a:pt x="1119777" y="426046"/>
                </a:cubicBezTo>
                <a:cubicBezTo>
                  <a:pt x="1182329" y="419086"/>
                  <a:pt x="1221039" y="429881"/>
                  <a:pt x="1246385" y="451904"/>
                </a:cubicBezTo>
                <a:cubicBezTo>
                  <a:pt x="1271730" y="473928"/>
                  <a:pt x="1283712" y="507181"/>
                  <a:pt x="1288101" y="542252"/>
                </a:cubicBezTo>
                <a:cubicBezTo>
                  <a:pt x="1296129" y="592508"/>
                  <a:pt x="1297632" y="632285"/>
                  <a:pt x="1287905" y="658697"/>
                </a:cubicBezTo>
                <a:cubicBezTo>
                  <a:pt x="1278179" y="685110"/>
                  <a:pt x="1254337" y="702863"/>
                  <a:pt x="1208787" y="713777"/>
                </a:cubicBezTo>
                <a:cubicBezTo>
                  <a:pt x="1186012" y="719233"/>
                  <a:pt x="1170828" y="722871"/>
                  <a:pt x="1158531" y="721803"/>
                </a:cubicBezTo>
                <a:cubicBezTo>
                  <a:pt x="1131051" y="724374"/>
                  <a:pt x="1120573" y="730898"/>
                  <a:pt x="1017492" y="719471"/>
                </a:cubicBezTo>
                <a:cubicBezTo>
                  <a:pt x="906819" y="709863"/>
                  <a:pt x="928527" y="716704"/>
                  <a:pt x="877520" y="704842"/>
                </a:cubicBezTo>
                <a:cubicBezTo>
                  <a:pt x="946956" y="961139"/>
                  <a:pt x="946956" y="961139"/>
                  <a:pt x="946956" y="961139"/>
                </a:cubicBezTo>
                <a:cubicBezTo>
                  <a:pt x="963327" y="1029464"/>
                  <a:pt x="966649" y="1076832"/>
                  <a:pt x="946445" y="1109769"/>
                </a:cubicBezTo>
                <a:cubicBezTo>
                  <a:pt x="933832" y="1140887"/>
                  <a:pt x="899512" y="1165165"/>
                  <a:pt x="856848" y="1171373"/>
                </a:cubicBezTo>
                <a:cubicBezTo>
                  <a:pt x="818890" y="1180467"/>
                  <a:pt x="786704" y="1180151"/>
                  <a:pt x="760291" y="1170424"/>
                </a:cubicBezTo>
                <a:cubicBezTo>
                  <a:pt x="736764" y="1155992"/>
                  <a:pt x="707781" y="1118785"/>
                  <a:pt x="683819" y="1052279"/>
                </a:cubicBezTo>
                <a:cubicBezTo>
                  <a:pt x="588285" y="754070"/>
                  <a:pt x="588285" y="754070"/>
                  <a:pt x="588285" y="754070"/>
                </a:cubicBezTo>
                <a:cubicBezTo>
                  <a:pt x="450492" y="999811"/>
                  <a:pt x="450492" y="999811"/>
                  <a:pt x="450492" y="999811"/>
                </a:cubicBezTo>
                <a:cubicBezTo>
                  <a:pt x="425266" y="1062047"/>
                  <a:pt x="389879" y="1098621"/>
                  <a:pt x="344329" y="1109535"/>
                </a:cubicBezTo>
                <a:cubicBezTo>
                  <a:pt x="321554" y="1114991"/>
                  <a:pt x="296960" y="1112856"/>
                  <a:pt x="278138" y="1101311"/>
                </a:cubicBezTo>
                <a:cubicBezTo>
                  <a:pt x="251726" y="1091584"/>
                  <a:pt x="235791" y="1075333"/>
                  <a:pt x="218037" y="1051491"/>
                </a:cubicBezTo>
                <a:cubicBezTo>
                  <a:pt x="213331" y="1048604"/>
                  <a:pt x="206807" y="1038126"/>
                  <a:pt x="200283" y="1027648"/>
                </a:cubicBezTo>
                <a:cubicBezTo>
                  <a:pt x="189053" y="1014284"/>
                  <a:pt x="177824" y="1000919"/>
                  <a:pt x="178891" y="988622"/>
                </a:cubicBezTo>
                <a:cubicBezTo>
                  <a:pt x="170548" y="970553"/>
                  <a:pt x="175569" y="941254"/>
                  <a:pt x="191068" y="905431"/>
                </a:cubicBezTo>
                <a:cubicBezTo>
                  <a:pt x="198976" y="871426"/>
                  <a:pt x="234679" y="802666"/>
                  <a:pt x="287701" y="705675"/>
                </a:cubicBezTo>
                <a:cubicBezTo>
                  <a:pt x="317632" y="646326"/>
                  <a:pt x="376862" y="591998"/>
                  <a:pt x="379748" y="587292"/>
                </a:cubicBezTo>
                <a:cubicBezTo>
                  <a:pt x="362746" y="583338"/>
                  <a:pt x="304147" y="573296"/>
                  <a:pt x="262551" y="567207"/>
                </a:cubicBezTo>
                <a:cubicBezTo>
                  <a:pt x="248435" y="558548"/>
                  <a:pt x="186950" y="553210"/>
                  <a:pt x="117122" y="529803"/>
                </a:cubicBezTo>
                <a:cubicBezTo>
                  <a:pt x="51999" y="509282"/>
                  <a:pt x="74774" y="503825"/>
                  <a:pt x="37132" y="480734"/>
                </a:cubicBezTo>
                <a:cubicBezTo>
                  <a:pt x="23016" y="472075"/>
                  <a:pt x="14673" y="454005"/>
                  <a:pt x="7397" y="423639"/>
                </a:cubicBezTo>
                <a:cubicBezTo>
                  <a:pt x="-4584" y="390386"/>
                  <a:pt x="437" y="361087"/>
                  <a:pt x="5458" y="331788"/>
                </a:cubicBezTo>
                <a:cubicBezTo>
                  <a:pt x="12614" y="277895"/>
                  <a:pt x="46182" y="233729"/>
                  <a:pt x="99324" y="220997"/>
                </a:cubicBezTo>
                <a:cubicBezTo>
                  <a:pt x="122099" y="215540"/>
                  <a:pt x="146693" y="217675"/>
                  <a:pt x="183584" y="220878"/>
                </a:cubicBezTo>
                <a:cubicBezTo>
                  <a:pt x="312762" y="274216"/>
                  <a:pt x="310943" y="266625"/>
                  <a:pt x="425254" y="291416"/>
                </a:cubicBezTo>
                <a:cubicBezTo>
                  <a:pt x="368986" y="140334"/>
                  <a:pt x="368986" y="140334"/>
                  <a:pt x="368986" y="140334"/>
                </a:cubicBezTo>
                <a:cubicBezTo>
                  <a:pt x="370053" y="128037"/>
                  <a:pt x="366415" y="112854"/>
                  <a:pt x="359891" y="102376"/>
                </a:cubicBezTo>
                <a:cubicBezTo>
                  <a:pt x="358072" y="94784"/>
                  <a:pt x="351548" y="84306"/>
                  <a:pt x="349729" y="76715"/>
                </a:cubicBezTo>
                <a:cubicBezTo>
                  <a:pt x="342453" y="46349"/>
                  <a:pt x="339615" y="21943"/>
                  <a:pt x="340401" y="2187"/>
                </a:cubicBezTo>
                <a:lnTo>
                  <a:pt x="34098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
          <p:cNvSpPr>
            <a:spLocks noGrp="1"/>
          </p:cNvSpPr>
          <p:nvPr>
            <p:ph type="body" idx="1" hasCustomPrompt="1"/>
          </p:nvPr>
        </p:nvSpPr>
        <p:spPr>
          <a:xfrm>
            <a:off x="720000" y="1840698"/>
            <a:ext cx="3312105" cy="565796"/>
          </a:xfrm>
        </p:spPr>
        <p:txBody>
          <a:bodyPr wrap="square"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2" y="2541600"/>
            <a:ext cx="3304288"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439948"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3857"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2CBE9708-14E4-4BCB-A359-CC345FB2F07C}"/>
              </a:ext>
            </a:extLst>
          </p:cNvPr>
          <p:cNvSpPr>
            <a:spLocks noGrp="1"/>
          </p:cNvSpPr>
          <p:nvPr>
            <p:ph type="body" sz="quarter" idx="13" hasCustomPrompt="1"/>
          </p:nvPr>
        </p:nvSpPr>
        <p:spPr>
          <a:xfrm>
            <a:off x="8136220" y="1840698"/>
            <a:ext cx="3312105" cy="565796"/>
          </a:xfrm>
        </p:spPr>
        <p:txBody>
          <a:bodyPr anchor="b">
            <a:normAutofit/>
          </a:bodyPr>
          <a:lstStyle>
            <a:lvl1pPr marL="0" indent="0">
              <a:lnSpc>
                <a:spcPct val="120000"/>
              </a:lnSpc>
              <a:buNone/>
              <a:defRPr sz="1800" b="0" cap="none" spc="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5">
            <a:extLst>
              <a:ext uri="{FF2B5EF4-FFF2-40B4-BE49-F238E27FC236}">
                <a16:creationId xmlns:a16="http://schemas.microsoft.com/office/drawing/2014/main" id="{D34B0309-E157-4DD2-AF03-3030A1149EDE}"/>
              </a:ext>
            </a:extLst>
          </p:cNvPr>
          <p:cNvSpPr>
            <a:spLocks noGrp="1"/>
          </p:cNvSpPr>
          <p:nvPr>
            <p:ph sz="quarter" idx="14"/>
          </p:nvPr>
        </p:nvSpPr>
        <p:spPr>
          <a:xfrm>
            <a:off x="8140274" y="2541600"/>
            <a:ext cx="3304287" cy="3234575"/>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14">
            <a:extLst>
              <a:ext uri="{FF2B5EF4-FFF2-40B4-BE49-F238E27FC236}">
                <a16:creationId xmlns:a16="http://schemas.microsoft.com/office/drawing/2014/main" id="{9EBF02C2-69A8-42BC-B52D-CB6FEE37E46C}"/>
              </a:ext>
            </a:extLst>
          </p:cNvPr>
          <p:cNvSpPr>
            <a:spLocks noGrp="1"/>
          </p:cNvSpPr>
          <p:nvPr>
            <p:ph type="dt" sz="half" idx="15"/>
          </p:nvPr>
        </p:nvSpPr>
        <p:spPr/>
        <p:txBody>
          <a:bodyPr/>
          <a:lstStyle/>
          <a:p>
            <a:r>
              <a:rPr lang="en-US" dirty="0"/>
              <a:t>Sunday, January 31, 20XX</a:t>
            </a:r>
          </a:p>
        </p:txBody>
      </p:sp>
      <p:sp>
        <p:nvSpPr>
          <p:cNvPr id="16" name="Footer Placeholder 15">
            <a:extLst>
              <a:ext uri="{FF2B5EF4-FFF2-40B4-BE49-F238E27FC236}">
                <a16:creationId xmlns:a16="http://schemas.microsoft.com/office/drawing/2014/main" id="{9ADB71AC-99F1-486B-8201-51131757B5AA}"/>
              </a:ext>
            </a:extLst>
          </p:cNvPr>
          <p:cNvSpPr>
            <a:spLocks noGrp="1"/>
          </p:cNvSpPr>
          <p:nvPr>
            <p:ph type="ftr" sz="quarter" idx="16"/>
          </p:nvPr>
        </p:nvSpPr>
        <p:spPr/>
        <p:txBody>
          <a:bodyPr/>
          <a:lstStyle/>
          <a:p>
            <a:r>
              <a:rPr lang="en-US" dirty="0"/>
              <a:t>Sample Footer Text</a:t>
            </a:r>
          </a:p>
        </p:txBody>
      </p:sp>
      <p:sp>
        <p:nvSpPr>
          <p:cNvPr id="17" name="Slide Number Placeholder 16">
            <a:extLst>
              <a:ext uri="{FF2B5EF4-FFF2-40B4-BE49-F238E27FC236}">
                <a16:creationId xmlns:a16="http://schemas.microsoft.com/office/drawing/2014/main" id="{59777249-3881-4E7B-BADF-69BB6E7C90EC}"/>
              </a:ext>
            </a:extLst>
          </p:cNvPr>
          <p:cNvSpPr>
            <a:spLocks noGrp="1"/>
          </p:cNvSpPr>
          <p:nvPr>
            <p:ph type="sldNum" sz="quarter" idx="17"/>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85494476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0065" y="6138000"/>
            <a:ext cx="2130425"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r>
              <a:rPr lang="en-US" dirty="0"/>
              <a:t>Sunday, January 31, 20XX</a:t>
            </a:r>
          </a:p>
        </p:txBody>
      </p:sp>
      <p:sp>
        <p:nvSpPr>
          <p:cNvPr id="5" name="Footer Placeholder 4"/>
          <p:cNvSpPr>
            <a:spLocks noGrp="1"/>
          </p:cNvSpPr>
          <p:nvPr>
            <p:ph type="ftr" sz="quarter" idx="3"/>
          </p:nvPr>
        </p:nvSpPr>
        <p:spPr>
          <a:xfrm>
            <a:off x="3594100" y="6138000"/>
            <a:ext cx="5003800" cy="720000"/>
          </a:xfrm>
          <a:prstGeom prst="rect">
            <a:avLst/>
          </a:prstGeom>
        </p:spPr>
        <p:txBody>
          <a:bodyPr vert="horz" lIns="0" tIns="180000" rIns="0" bIns="180000" rtlCol="0" anchor="ctr"/>
          <a:lstStyle>
            <a:lvl1pPr algn="ctr">
              <a:lnSpc>
                <a:spcPct val="120000"/>
              </a:lnSpc>
              <a:defRPr sz="1200" spc="20" baseline="0">
                <a:solidFill>
                  <a:schemeClr val="tx1">
                    <a:alpha val="58000"/>
                  </a:schemeClr>
                </a:solidFill>
                <a:latin typeface="+mn-lt"/>
              </a:defRPr>
            </a:lvl1pPr>
          </a:lstStyle>
          <a:p>
            <a:r>
              <a:rPr lang="en-US" dirty="0"/>
              <a:t>Sample Footer Text</a:t>
            </a:r>
          </a:p>
        </p:txBody>
      </p:sp>
      <p:sp>
        <p:nvSpPr>
          <p:cNvPr id="6" name="Slide Number Placeholder 5"/>
          <p:cNvSpPr>
            <a:spLocks noGrp="1"/>
          </p:cNvSpPr>
          <p:nvPr>
            <p:ph type="sldNum" sz="quarter" idx="4"/>
          </p:nvPr>
        </p:nvSpPr>
        <p:spPr>
          <a:xfrm>
            <a:off x="11003280" y="6138000"/>
            <a:ext cx="1188720" cy="720000"/>
          </a:xfrm>
          <a:prstGeom prst="rect">
            <a:avLst/>
          </a:prstGeom>
        </p:spPr>
        <p:txBody>
          <a:bodyPr vert="horz" lIns="0" tIns="180000" rIns="0" bIns="180000" rtlCol="0" anchor="ctr"/>
          <a:lstStyle>
            <a:lvl1pPr algn="l">
              <a:lnSpc>
                <a:spcPct val="120000"/>
              </a:lnSpc>
              <a:defRPr sz="1200" spc="20" baseline="0">
                <a:solidFill>
                  <a:schemeClr val="tx1">
                    <a:alpha val="58000"/>
                  </a:schemeClr>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09323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7" r:id="rId3"/>
    <p:sldLayoutId id="2147483693" r:id="rId4"/>
    <p:sldLayoutId id="2147483674" r:id="rId5"/>
    <p:sldLayoutId id="2147483691" r:id="rId6"/>
    <p:sldLayoutId id="2147483690" r:id="rId7"/>
    <p:sldLayoutId id="2147483677" r:id="rId8"/>
    <p:sldLayoutId id="2147483694" r:id="rId9"/>
    <p:sldLayoutId id="2147483689" r:id="rId10"/>
    <p:sldLayoutId id="2147483688" r:id="rId11"/>
    <p:sldLayoutId id="2147483676" r:id="rId12"/>
    <p:sldLayoutId id="2147483686" r:id="rId13"/>
    <p:sldLayoutId id="2147483777"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 id="2147483743" r:id="rId48"/>
    <p:sldLayoutId id="2147483744" r:id="rId49"/>
    <p:sldLayoutId id="2147483745" r:id="rId50"/>
    <p:sldLayoutId id="2147483746" r:id="rId51"/>
    <p:sldLayoutId id="2147483747" r:id="rId52"/>
    <p:sldLayoutId id="2147483748" r:id="rId53"/>
    <p:sldLayoutId id="2147483749" r:id="rId54"/>
    <p:sldLayoutId id="2147483750" r:id="rId55"/>
    <p:sldLayoutId id="2147483751" r:id="rId56"/>
    <p:sldLayoutId id="2147483752" r:id="rId57"/>
    <p:sldLayoutId id="2147483753" r:id="rId58"/>
    <p:sldLayoutId id="2147483754" r:id="rId59"/>
    <p:sldLayoutId id="2147483755" r:id="rId60"/>
    <p:sldLayoutId id="2147483756" r:id="rId61"/>
    <p:sldLayoutId id="2147483757" r:id="rId62"/>
    <p:sldLayoutId id="2147483758" r:id="rId63"/>
    <p:sldLayoutId id="2147483759" r:id="rId64"/>
    <p:sldLayoutId id="2147483760" r:id="rId65"/>
    <p:sldLayoutId id="2147483761" r:id="rId66"/>
    <p:sldLayoutId id="2147483762" r:id="rId67"/>
    <p:sldLayoutId id="2147483763" r:id="rId68"/>
    <p:sldLayoutId id="2147483764" r:id="rId69"/>
    <p:sldLayoutId id="2147483765" r:id="rId70"/>
    <p:sldLayoutId id="2147483766" r:id="rId71"/>
    <p:sldLayoutId id="2147483767" r:id="rId72"/>
    <p:sldLayoutId id="2147483768" r:id="rId73"/>
    <p:sldLayoutId id="2147483769" r:id="rId74"/>
    <p:sldLayoutId id="2147483770" r:id="rId75"/>
    <p:sldLayoutId id="2147483771" r:id="rId76"/>
    <p:sldLayoutId id="2147483772" r:id="rId77"/>
    <p:sldLayoutId id="2147483773" r:id="rId78"/>
    <p:sldLayoutId id="2147483774" r:id="rId79"/>
    <p:sldLayoutId id="2147483775" r:id="rId80"/>
    <p:sldLayoutId id="2147483776" r:id="rId81"/>
  </p:sldLayoutIdLst>
  <p:hf hdr="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os="461">
          <p15:clr>
            <a:srgbClr val="F26B43"/>
          </p15:clr>
        </p15:guide>
        <p15:guide id="24" pos="1209">
          <p15:clr>
            <a:srgbClr val="F26B43"/>
          </p15:clr>
        </p15:guide>
        <p15:guide id="25" pos="1663">
          <p15:clr>
            <a:srgbClr val="F26B43"/>
          </p15:clr>
        </p15:guide>
        <p15:guide id="26" pos="2865">
          <p15:clr>
            <a:srgbClr val="F26B43"/>
          </p15:clr>
        </p15:guide>
        <p15:guide id="27" pos="4067">
          <p15:clr>
            <a:srgbClr val="F26B43"/>
          </p15:clr>
        </p15:guide>
        <p15:guide id="28" pos="4815">
          <p15:clr>
            <a:srgbClr val="F26B43"/>
          </p15:clr>
        </p15:guide>
        <p15:guide id="29" pos="5269">
          <p15:clr>
            <a:srgbClr val="F26B43"/>
          </p15:clr>
        </p15:guide>
        <p15:guide id="30" pos="6017">
          <p15:clr>
            <a:srgbClr val="F26B43"/>
          </p15:clr>
        </p15:guide>
        <p15:guide id="31" pos="6471">
          <p15:clr>
            <a:srgbClr val="F26B43"/>
          </p15:clr>
        </p15:guide>
        <p15:guide id="32" pos="7219">
          <p15:clr>
            <a:srgbClr val="F26B43"/>
          </p15:clr>
        </p15:guide>
        <p15:guide id="33" orient="horz" pos="459">
          <p15:clr>
            <a:srgbClr val="F26B43"/>
          </p15:clr>
        </p15:guide>
        <p15:guide id="35" orient="horz" pos="1661">
          <p15:clr>
            <a:srgbClr val="F26B43"/>
          </p15:clr>
        </p15:guide>
        <p15:guide id="36" orient="horz" pos="2432">
          <p15:clr>
            <a:srgbClr val="F26B43"/>
          </p15:clr>
        </p15:guide>
        <p15:guide id="37" orient="horz" pos="2886">
          <p15:clr>
            <a:srgbClr val="F26B43"/>
          </p15:clr>
        </p15:guide>
        <p15:guide id="38" orient="horz" pos="3634">
          <p15:clr>
            <a:srgbClr val="F26B43"/>
          </p15:clr>
        </p15:guide>
        <p15:guide id="39" pos="3840">
          <p15:clr>
            <a:srgbClr val="5ACBF0"/>
          </p15:clr>
        </p15:guide>
        <p15:guide id="40" pos="2411">
          <p15:clr>
            <a:srgbClr val="F26B43"/>
          </p15:clr>
        </p15:guide>
        <p15:guide id="41" pos="3613">
          <p15:clr>
            <a:srgbClr val="F26B43"/>
          </p15:clr>
        </p15:guide>
        <p15:guide id="42" orient="horz" pos="1207">
          <p15:clr>
            <a:srgbClr val="F26B43"/>
          </p15:clr>
        </p15:guide>
        <p15:guide id="43" orient="horz" pos="2047">
          <p15:clr>
            <a:srgbClr val="5ACBF0"/>
          </p15:clr>
        </p15:guide>
        <p15:guide id="44"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6.jpg"/><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0.svg"/><Relationship Id="rId11" Type="http://schemas.openxmlformats.org/officeDocument/2006/relationships/diagramColors" Target="../diagrams/colors1.xml"/><Relationship Id="rId5" Type="http://schemas.openxmlformats.org/officeDocument/2006/relationships/image" Target="../media/image29.png"/><Relationship Id="rId10" Type="http://schemas.openxmlformats.org/officeDocument/2006/relationships/diagramQuickStyle" Target="../diagrams/quickStyle1.xml"/><Relationship Id="rId4" Type="http://schemas.openxmlformats.org/officeDocument/2006/relationships/image" Target="../media/image28.svg"/><Relationship Id="rId9" Type="http://schemas.openxmlformats.org/officeDocument/2006/relationships/diagramLayout" Target="../diagrams/layout1.xml"/><Relationship Id="rId14" Type="http://schemas.openxmlformats.org/officeDocument/2006/relationships/image" Target="../media/image33.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learn.teachingchannel.com/video/teaching-diverse-learners" TargetMode="External"/><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bDvKnY0g6e4?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3502955" y="770293"/>
            <a:ext cx="8014593" cy="1451355"/>
          </a:xfrm>
        </p:spPr>
        <p:txBody>
          <a:bodyPr/>
          <a:lstStyle/>
          <a:p>
            <a:r>
              <a:rPr lang="en-US" sz="4000" dirty="0">
                <a:solidFill>
                  <a:srgbClr val="FFC000"/>
                </a:solidFill>
              </a:rPr>
              <a:t>EDG 2940 </a:t>
            </a:r>
          </a:p>
          <a:p>
            <a:r>
              <a:rPr lang="en-US" sz="4000" dirty="0">
                <a:solidFill>
                  <a:srgbClr val="FFC000"/>
                </a:solidFill>
              </a:rPr>
              <a:t>Experiential Learning Overview</a:t>
            </a:r>
          </a:p>
        </p:txBody>
      </p:sp>
      <p:pic>
        <p:nvPicPr>
          <p:cNvPr id="10" name="Picture Placeholder 9" descr="_D3-0588_retouched_fin.jp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05" b="6605"/>
          <a:stretch>
            <a:fillRect/>
          </a:stretch>
        </p:blipFill>
        <p:spPr/>
      </p:pic>
      <p:pic>
        <p:nvPicPr>
          <p:cNvPr id="11" name="Picture Placeholder 10" descr="20130322_PKYonge_006_opt.jpg"/>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6622" b="6622"/>
          <a:stretch>
            <a:fillRect/>
          </a:stretch>
        </p:blipFill>
        <p:spPr/>
      </p:pic>
      <p:pic>
        <p:nvPicPr>
          <p:cNvPr id="12" name="Picture Placeholder 11" descr="20130322_PKYonge_078_opt.jpg"/>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6605" b="6605"/>
          <a:stretch>
            <a:fillRect/>
          </a:stretch>
        </p:blipFill>
        <p:spPr/>
      </p:pic>
      <p:sp>
        <p:nvSpPr>
          <p:cNvPr id="5" name="TextBox 4"/>
          <p:cNvSpPr txBox="1"/>
          <p:nvPr/>
        </p:nvSpPr>
        <p:spPr>
          <a:xfrm>
            <a:off x="2473158" y="5922211"/>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9" name="TextBox 8"/>
          <p:cNvSpPr txBox="1"/>
          <p:nvPr/>
        </p:nvSpPr>
        <p:spPr>
          <a:xfrm>
            <a:off x="2922494" y="5688106"/>
            <a:ext cx="914400" cy="914400"/>
          </a:xfrm>
          <a:prstGeom prst="rect">
            <a:avLst/>
          </a:prstGeom>
        </p:spPr>
        <p:txBody>
          <a:bodyPr vert="horz" wrap="none" lIns="91440" tIns="45720" rIns="91440" bIns="45720" rtlCol="0" anchor="ctr">
            <a:noAutofit/>
          </a:bodyPr>
          <a:lstStyle/>
          <a:p>
            <a:endParaRPr lang="en-US" dirty="0">
              <a:solidFill>
                <a:srgbClr val="000000"/>
              </a:solidFill>
              <a:latin typeface="Calibri" panose="020F0502020204030204"/>
            </a:endParaRPr>
          </a:p>
        </p:txBody>
      </p:sp>
      <p:sp>
        <p:nvSpPr>
          <p:cNvPr id="15" name="TextBox 14"/>
          <p:cNvSpPr txBox="1"/>
          <p:nvPr/>
        </p:nvSpPr>
        <p:spPr>
          <a:xfrm>
            <a:off x="0" y="5027429"/>
            <a:ext cx="7480499" cy="1451354"/>
          </a:xfrm>
          <a:prstGeom prst="rect">
            <a:avLst/>
          </a:prstGeom>
          <a:solidFill>
            <a:srgbClr val="FFC000"/>
          </a:solidFill>
        </p:spPr>
        <p:txBody>
          <a:bodyPr vert="horz" wrap="square" lIns="91440" tIns="45720" rIns="91440" bIns="45720" rtlCol="0" anchor="ctr">
            <a:noAutofit/>
          </a:bodyPr>
          <a:lstStyle/>
          <a:p>
            <a:r>
              <a:rPr lang="en-US" dirty="0">
                <a:solidFill>
                  <a:srgbClr val="000000"/>
                </a:solidFill>
                <a:latin typeface="Calibri" panose="020F0502020204030204"/>
              </a:rPr>
              <a:t>College of Community Innovation &amp; Education</a:t>
            </a:r>
          </a:p>
          <a:p>
            <a:r>
              <a:rPr lang="en-US" dirty="0">
                <a:solidFill>
                  <a:srgbClr val="000000"/>
                </a:solidFill>
                <a:latin typeface="Calibri" panose="020F0502020204030204"/>
              </a:rPr>
              <a:t>School of Teacher Education </a:t>
            </a:r>
          </a:p>
          <a:p>
            <a:endParaRPr lang="en-US" dirty="0">
              <a:solidFill>
                <a:srgbClr val="000000"/>
              </a:solidFill>
              <a:latin typeface="Calibri" panose="020F0502020204030204"/>
            </a:endParaRPr>
          </a:p>
          <a:p>
            <a:r>
              <a:rPr lang="en-US" dirty="0">
                <a:solidFill>
                  <a:srgbClr val="000000"/>
                </a:solidFill>
                <a:latin typeface="Calibri" panose="020F0502020204030204"/>
              </a:rPr>
              <a:t>Angela Slaughter, Ed.D.</a:t>
            </a:r>
          </a:p>
        </p:txBody>
      </p:sp>
    </p:spTree>
    <p:extLst>
      <p:ext uri="{BB962C8B-B14F-4D97-AF65-F5344CB8AC3E}">
        <p14:creationId xmlns:p14="http://schemas.microsoft.com/office/powerpoint/2010/main" val="179149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Rectangle 1">
            <a:extLst>
              <a:ext uri="{FF2B5EF4-FFF2-40B4-BE49-F238E27FC236}">
                <a16:creationId xmlns:a16="http://schemas.microsoft.com/office/drawing/2014/main" id="{CB364042-DF59-49FC-B453-5531A576DAF3}"/>
              </a:ext>
            </a:extLst>
          </p:cNvPr>
          <p:cNvSpPr>
            <a:spLocks noGrp="1" noChangeArrowheads="1"/>
          </p:cNvSpPr>
          <p:nvPr>
            <p:ph type="title"/>
          </p:nvPr>
        </p:nvSpPr>
        <p:spPr bwMode="auto">
          <a:xfrm>
            <a:off x="589372" y="633599"/>
            <a:ext cx="5003800" cy="14773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0000"/>
          </a:bodyPr>
          <a:lstStyle/>
          <a:p>
            <a:pPr marL="0" marR="0" lvl="0" indent="0" algn="l" fontAlgn="base">
              <a:spcAft>
                <a:spcPct val="0"/>
              </a:spcAft>
              <a:buClrTx/>
              <a:buSzTx/>
              <a:tabLst/>
            </a:pPr>
            <a:r>
              <a:rPr kumimoji="0" lang="en-US" altLang="en-US" sz="3000" b="1" i="0" u="none" strike="noStrike" normalizeH="0" dirty="0">
                <a:ln>
                  <a:noFill/>
                </a:ln>
                <a:effectLst/>
              </a:rPr>
              <a:t>PRINCIPLE </a:t>
            </a:r>
            <a:endParaRPr kumimoji="0" lang="en-US" altLang="en-US" sz="3000" b="0" i="0" u="none" strike="noStrike" normalizeH="0" dirty="0">
              <a:ln>
                <a:noFill/>
              </a:ln>
              <a:effectLst/>
            </a:endParaRPr>
          </a:p>
          <a:p>
            <a:pPr marL="0" marR="0" lvl="0" indent="0" algn="l" fontAlgn="base">
              <a:spcAft>
                <a:spcPct val="0"/>
              </a:spcAft>
              <a:buClrTx/>
              <a:buSzTx/>
              <a:tabLst/>
            </a:pPr>
            <a:r>
              <a:rPr kumimoji="0" lang="en-US" altLang="en-US" sz="3000" b="0" i="0" u="none" strike="noStrike" normalizeH="0" dirty="0">
                <a:ln>
                  <a:noFill/>
                </a:ln>
                <a:effectLst/>
              </a:rPr>
              <a:t>Provide multiple means of</a:t>
            </a:r>
            <a:br>
              <a:rPr kumimoji="0" lang="en-US" altLang="en-US" sz="3000" b="0" i="0" u="none" strike="noStrike" normalizeH="0" dirty="0">
                <a:ln>
                  <a:noFill/>
                </a:ln>
                <a:effectLst/>
              </a:rPr>
            </a:br>
            <a:r>
              <a:rPr kumimoji="0" lang="en-US" altLang="en-US" sz="6700" b="1" i="0" u="none" strike="noStrike" normalizeH="0" dirty="0">
                <a:ln>
                  <a:noFill/>
                </a:ln>
                <a:solidFill>
                  <a:srgbClr val="E6CD3A"/>
                </a:solidFill>
                <a:effectLst/>
              </a:rPr>
              <a:t>Engagement</a:t>
            </a:r>
          </a:p>
          <a:p>
            <a:pPr marL="0" marR="0" lvl="0" indent="0" algn="l" fontAlgn="base">
              <a:spcAft>
                <a:spcPct val="0"/>
              </a:spcAft>
              <a:buClrTx/>
              <a:buSzTx/>
              <a:tabLst/>
            </a:pPr>
            <a:endParaRPr kumimoji="0" lang="en-US" altLang="en-US" sz="3000" b="0" i="0" u="none" strike="noStrike" normalizeH="0" dirty="0">
              <a:ln>
                <a:noFill/>
              </a:ln>
              <a:effectLst/>
            </a:endParaRPr>
          </a:p>
        </p:txBody>
      </p:sp>
      <p:pic>
        <p:nvPicPr>
          <p:cNvPr id="13" name="Picture Placeholder 12" descr="Idea outline">
            <a:extLst>
              <a:ext uri="{FF2B5EF4-FFF2-40B4-BE49-F238E27FC236}">
                <a16:creationId xmlns:a16="http://schemas.microsoft.com/office/drawing/2014/main" id="{7CC1EA4B-9B94-4BCD-80E3-86E5D3FA9861}"/>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715" b="715"/>
          <a:stretch>
            <a:fillRect/>
          </a:stretch>
        </p:blipFill>
        <p:spPr>
          <a:xfrm>
            <a:off x="1451844" y="2636839"/>
            <a:ext cx="3551951"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10" name="Text Placeholder 9">
            <a:extLst>
              <a:ext uri="{FF2B5EF4-FFF2-40B4-BE49-F238E27FC236}">
                <a16:creationId xmlns:a16="http://schemas.microsoft.com/office/drawing/2014/main" id="{5EC87F2F-AEBF-49AB-B037-9750A0438C1C}"/>
              </a:ext>
            </a:extLst>
          </p:cNvPr>
          <p:cNvSpPr>
            <a:spLocks noGrp="1"/>
          </p:cNvSpPr>
          <p:nvPr>
            <p:ph type="body" sz="quarter" idx="12"/>
          </p:nvPr>
        </p:nvSpPr>
        <p:spPr>
          <a:xfrm>
            <a:off x="6479999" y="633599"/>
            <a:ext cx="5497635" cy="5504399"/>
          </a:xfrm>
        </p:spPr>
        <p:style>
          <a:lnRef idx="2">
            <a:schemeClr val="accent3"/>
          </a:lnRef>
          <a:fillRef idx="1">
            <a:schemeClr val="lt1"/>
          </a:fillRef>
          <a:effectRef idx="0">
            <a:schemeClr val="accent3"/>
          </a:effectRef>
          <a:fontRef idx="minor">
            <a:schemeClr val="dk1"/>
          </a:fontRef>
        </p:style>
        <p:txBody>
          <a:bodyPr vert="horz" lIns="0" tIns="0" rIns="0" bIns="0" rtlCol="0" anchor="ctr">
            <a:normAutofit/>
          </a:bodyPr>
          <a:lstStyle/>
          <a:p>
            <a:pPr marL="400050" indent="-285750" algn="l">
              <a:lnSpc>
                <a:spcPct val="110000"/>
              </a:lnSpc>
              <a:buFont typeface="Wingdings" panose="05000000000000000000" pitchFamily="2" charset="2"/>
              <a:buChar char="Ø"/>
            </a:pPr>
            <a:r>
              <a:rPr lang="en-US" sz="1600" b="1" dirty="0"/>
              <a:t>Affect represents a crucial element to learning, and learners differ markedly in the ways in which they can be engaged or motivated to learn. </a:t>
            </a:r>
          </a:p>
          <a:p>
            <a:pPr marL="400050" indent="-285750" algn="l">
              <a:lnSpc>
                <a:spcPct val="110000"/>
              </a:lnSpc>
              <a:buFont typeface="Wingdings" panose="05000000000000000000" pitchFamily="2" charset="2"/>
              <a:buChar char="Ø"/>
            </a:pPr>
            <a:r>
              <a:rPr lang="en-US" sz="1600" b="1" dirty="0"/>
              <a:t>There are a variety of sources that can influence individual variation in affect including neurology, culture, personal relevance, subjectivity, and background knowledge, along with a variety of other factors. </a:t>
            </a:r>
          </a:p>
          <a:p>
            <a:pPr marL="400050" indent="-285750" algn="l">
              <a:lnSpc>
                <a:spcPct val="110000"/>
              </a:lnSpc>
              <a:buFont typeface="Wingdings" panose="05000000000000000000" pitchFamily="2" charset="2"/>
              <a:buChar char="Ø"/>
            </a:pPr>
            <a:r>
              <a:rPr lang="en-US" sz="1600" b="1" dirty="0"/>
              <a:t>Some learners are highly engaged by spontaneity and novelty while others are disengaged, even frightened, by those aspects, preferring strict routine. Some learners might like to work alone, while others prefer to work with their peers. </a:t>
            </a:r>
          </a:p>
          <a:p>
            <a:pPr marL="400050" indent="-285750" algn="l">
              <a:lnSpc>
                <a:spcPct val="110000"/>
              </a:lnSpc>
              <a:buFont typeface="Wingdings" panose="05000000000000000000" pitchFamily="2" charset="2"/>
              <a:buChar char="Ø"/>
            </a:pPr>
            <a:r>
              <a:rPr lang="en-US" sz="1600" b="1" dirty="0"/>
              <a:t>In reality, there is not one means of engagement that will be optimal for all learners in all contexts; providing multiple options for engagement is essential.</a:t>
            </a:r>
          </a:p>
        </p:txBody>
      </p:sp>
    </p:spTree>
    <p:extLst>
      <p:ext uri="{BB962C8B-B14F-4D97-AF65-F5344CB8AC3E}">
        <p14:creationId xmlns:p14="http://schemas.microsoft.com/office/powerpoint/2010/main" val="407771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99D89EBB-72B3-43C9-BAA0-C3D3A97AD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A6BA549-E7EA-4091-94B3-7B2B3044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C56C631-A578-42C5-894F-4D1CD9160D03}"/>
              </a:ext>
            </a:extLst>
          </p:cNvPr>
          <p:cNvSpPr>
            <a:spLocks noGrp="1"/>
          </p:cNvSpPr>
          <p:nvPr>
            <p:ph type="title"/>
          </p:nvPr>
        </p:nvSpPr>
        <p:spPr>
          <a:xfrm>
            <a:off x="1349567" y="619199"/>
            <a:ext cx="9492866" cy="576000"/>
          </a:xfrm>
        </p:spPr>
        <p:txBody>
          <a:bodyPr vert="horz" wrap="square" lIns="0" tIns="0" rIns="0" bIns="0" rtlCol="0" anchor="t" anchorCtr="0">
            <a:noAutofit/>
          </a:bodyPr>
          <a:lstStyle/>
          <a:p>
            <a:r>
              <a:rPr lang="en-US" sz="4800" b="1" spc="-100" dirty="0"/>
              <a:t>KEY QUESTIONS TO CONSIDER</a:t>
            </a:r>
          </a:p>
        </p:txBody>
      </p:sp>
      <p:grpSp>
        <p:nvGrpSpPr>
          <p:cNvPr id="42" name="Group 41">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43"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4"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5"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47" name="Group 46">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48"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9"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0"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52" name="Freeform: Shape 51">
            <a:extLst>
              <a:ext uri="{FF2B5EF4-FFF2-40B4-BE49-F238E27FC236}">
                <a16:creationId xmlns:a16="http://schemas.microsoft.com/office/drawing/2014/main" id="{613F3963-915E-4812-8B39-BE6EA7CC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524375" y="-809624"/>
            <a:ext cx="3143251" cy="12192001"/>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12" name="Picture 11">
            <a:extLst>
              <a:ext uri="{FF2B5EF4-FFF2-40B4-BE49-F238E27FC236}">
                <a16:creationId xmlns:a16="http://schemas.microsoft.com/office/drawing/2014/main" id="{3AFF39CC-E718-4136-83EB-3DF96225588F}"/>
              </a:ext>
            </a:extLst>
          </p:cNvPr>
          <p:cNvPicPr>
            <a:picLocks noChangeAspect="1"/>
          </p:cNvPicPr>
          <p:nvPr/>
        </p:nvPicPr>
        <p:blipFill rotWithShape="1">
          <a:blip r:embed="rId2"/>
          <a:srcRect r="1151" b="1"/>
          <a:stretch/>
        </p:blipFill>
        <p:spPr>
          <a:xfrm>
            <a:off x="20" y="2124079"/>
            <a:ext cx="12191980"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
        <p:nvSpPr>
          <p:cNvPr id="5" name="Date Placeholder 4">
            <a:extLst>
              <a:ext uri="{FF2B5EF4-FFF2-40B4-BE49-F238E27FC236}">
                <a16:creationId xmlns:a16="http://schemas.microsoft.com/office/drawing/2014/main" id="{C562E19C-EC16-4198-8936-36420A1BC287}"/>
              </a:ext>
            </a:extLst>
          </p:cNvPr>
          <p:cNvSpPr>
            <a:spLocks noGrp="1"/>
          </p:cNvSpPr>
          <p:nvPr>
            <p:ph type="dt" sz="half" idx="13"/>
          </p:nvPr>
        </p:nvSpPr>
        <p:spPr>
          <a:xfrm>
            <a:off x="80388" y="6138000"/>
            <a:ext cx="12111612" cy="720000"/>
          </a:xfrm>
        </p:spPr>
        <p:txBody>
          <a:bodyPr vert="horz" lIns="0" tIns="180000" rIns="0" bIns="180000" rtlCol="0" anchor="ctr">
            <a:normAutofit fontScale="92500"/>
          </a:bodyPr>
          <a:lstStyle/>
          <a:p>
            <a:r>
              <a:rPr lang="en-US" i="1" dirty="0">
                <a:effectLst/>
              </a:rPr>
              <a:t>About universal design for learning</a:t>
            </a:r>
            <a:r>
              <a:rPr lang="en-US" dirty="0">
                <a:effectLst/>
              </a:rPr>
              <a:t>. CAST. (2022, February 8). Retrieved February 18, 2022, from https://www.cast.org/impact/universal-design-for-learning-udl#.XLj1d-hKhPZ </a:t>
            </a:r>
          </a:p>
          <a:p>
            <a:pPr>
              <a:spcAft>
                <a:spcPts val="600"/>
              </a:spcAft>
            </a:pPr>
            <a:endParaRPr lang="en-US" dirty="0">
              <a:solidFill>
                <a:schemeClr val="tx1"/>
              </a:solidFill>
            </a:endParaRPr>
          </a:p>
        </p:txBody>
      </p:sp>
    </p:spTree>
    <p:extLst>
      <p:ext uri="{BB962C8B-B14F-4D97-AF65-F5344CB8AC3E}">
        <p14:creationId xmlns:p14="http://schemas.microsoft.com/office/powerpoint/2010/main" val="8986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Rectangle 1">
            <a:extLst>
              <a:ext uri="{FF2B5EF4-FFF2-40B4-BE49-F238E27FC236}">
                <a16:creationId xmlns:a16="http://schemas.microsoft.com/office/drawing/2014/main" id="{CB364042-DF59-49FC-B453-5531A576DAF3}"/>
              </a:ext>
            </a:extLst>
          </p:cNvPr>
          <p:cNvSpPr>
            <a:spLocks noGrp="1" noChangeArrowheads="1"/>
          </p:cNvSpPr>
          <p:nvPr>
            <p:ph type="title"/>
          </p:nvPr>
        </p:nvSpPr>
        <p:spPr bwMode="auto">
          <a:xfrm>
            <a:off x="133710" y="633599"/>
            <a:ext cx="6039059" cy="14773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0000"/>
          </a:bodyPr>
          <a:lstStyle/>
          <a:p>
            <a:pPr marL="0" marR="0" lvl="0" indent="0" algn="l" fontAlgn="base">
              <a:spcAft>
                <a:spcPct val="0"/>
              </a:spcAft>
              <a:buClrTx/>
              <a:buSzTx/>
              <a:tabLst/>
            </a:pPr>
            <a:r>
              <a:rPr kumimoji="0" lang="en-US" altLang="en-US" sz="3000" b="1" i="0" u="none" strike="noStrike" normalizeH="0" dirty="0">
                <a:ln>
                  <a:noFill/>
                </a:ln>
                <a:effectLst/>
              </a:rPr>
              <a:t>PRINCIPLE </a:t>
            </a:r>
            <a:endParaRPr kumimoji="0" lang="en-US" altLang="en-US" sz="3000" b="0" i="0" u="none" strike="noStrike" normalizeH="0" dirty="0">
              <a:ln>
                <a:noFill/>
              </a:ln>
              <a:effectLst/>
            </a:endParaRPr>
          </a:p>
          <a:p>
            <a:pPr marL="0" marR="0" lvl="0" indent="0" algn="l" fontAlgn="base">
              <a:spcAft>
                <a:spcPct val="0"/>
              </a:spcAft>
              <a:buClrTx/>
              <a:buSzTx/>
              <a:tabLst/>
            </a:pPr>
            <a:r>
              <a:rPr kumimoji="0" lang="en-US" altLang="en-US" sz="3000" b="0" i="0" u="none" strike="noStrike" normalizeH="0" dirty="0">
                <a:ln>
                  <a:noFill/>
                </a:ln>
                <a:effectLst/>
              </a:rPr>
              <a:t>Provide multiple means of</a:t>
            </a:r>
            <a:br>
              <a:rPr kumimoji="0" lang="en-US" altLang="en-US" sz="3000" b="0" i="0" u="none" strike="noStrike" normalizeH="0" dirty="0">
                <a:ln>
                  <a:noFill/>
                </a:ln>
                <a:effectLst/>
              </a:rPr>
            </a:br>
            <a:r>
              <a:rPr kumimoji="0" lang="en-US" altLang="en-US" sz="6700" b="1" i="0" u="none" strike="noStrike" normalizeH="0" dirty="0">
                <a:ln>
                  <a:noFill/>
                </a:ln>
                <a:solidFill>
                  <a:srgbClr val="E6CD3A"/>
                </a:solidFill>
                <a:effectLst/>
              </a:rPr>
              <a:t>Representation</a:t>
            </a:r>
          </a:p>
          <a:p>
            <a:pPr marL="0" marR="0" lvl="0" indent="0" algn="l" fontAlgn="base">
              <a:spcAft>
                <a:spcPct val="0"/>
              </a:spcAft>
              <a:buClrTx/>
              <a:buSzTx/>
              <a:tabLst/>
            </a:pPr>
            <a:endParaRPr kumimoji="0" lang="en-US" altLang="en-US" sz="3000" b="0" i="0" u="none" strike="noStrike" normalizeH="0" dirty="0">
              <a:ln>
                <a:noFill/>
              </a:ln>
              <a:effectLst/>
            </a:endParaRPr>
          </a:p>
        </p:txBody>
      </p:sp>
      <p:pic>
        <p:nvPicPr>
          <p:cNvPr id="13" name="Picture Placeholder 12" descr="Idea outline">
            <a:extLst>
              <a:ext uri="{FF2B5EF4-FFF2-40B4-BE49-F238E27FC236}">
                <a16:creationId xmlns:a16="http://schemas.microsoft.com/office/drawing/2014/main" id="{7CC1EA4B-9B94-4BCD-80E3-86E5D3FA9861}"/>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715" b="715"/>
          <a:stretch>
            <a:fillRect/>
          </a:stretch>
        </p:blipFill>
        <p:spPr>
          <a:xfrm>
            <a:off x="1451844" y="2636839"/>
            <a:ext cx="3551951"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10" name="Text Placeholder 9">
            <a:extLst>
              <a:ext uri="{FF2B5EF4-FFF2-40B4-BE49-F238E27FC236}">
                <a16:creationId xmlns:a16="http://schemas.microsoft.com/office/drawing/2014/main" id="{5EC87F2F-AEBF-49AB-B037-9750A0438C1C}"/>
              </a:ext>
            </a:extLst>
          </p:cNvPr>
          <p:cNvSpPr>
            <a:spLocks noGrp="1"/>
          </p:cNvSpPr>
          <p:nvPr>
            <p:ph type="body" sz="quarter" idx="12"/>
          </p:nvPr>
        </p:nvSpPr>
        <p:spPr>
          <a:xfrm>
            <a:off x="6479999" y="633599"/>
            <a:ext cx="5497635" cy="5504399"/>
          </a:xfrm>
        </p:spPr>
        <p:style>
          <a:lnRef idx="2">
            <a:schemeClr val="accent3"/>
          </a:lnRef>
          <a:fillRef idx="1">
            <a:schemeClr val="lt1"/>
          </a:fillRef>
          <a:effectRef idx="0">
            <a:schemeClr val="accent3"/>
          </a:effectRef>
          <a:fontRef idx="minor">
            <a:schemeClr val="dk1"/>
          </a:fontRef>
        </p:style>
        <p:txBody>
          <a:bodyPr vert="horz" lIns="0" tIns="0" rIns="0" bIns="0" rtlCol="0" anchor="ctr">
            <a:normAutofit/>
          </a:bodyPr>
          <a:lstStyle/>
          <a:p>
            <a:pPr marL="400050" indent="-285750" algn="l">
              <a:lnSpc>
                <a:spcPct val="110000"/>
              </a:lnSpc>
              <a:buFont typeface="Wingdings" panose="05000000000000000000" pitchFamily="2" charset="2"/>
              <a:buChar char="Ø"/>
            </a:pPr>
            <a:r>
              <a:rPr lang="en-US" sz="1600" b="1" dirty="0"/>
              <a:t>Learners differ in the ways that they perceive and comprehend information that is presented to them. </a:t>
            </a:r>
          </a:p>
          <a:p>
            <a:pPr marL="1085850" lvl="1" indent="-285750">
              <a:lnSpc>
                <a:spcPct val="110000"/>
              </a:lnSpc>
              <a:buFont typeface="Wingdings" panose="05000000000000000000" pitchFamily="2" charset="2"/>
              <a:buChar char="Ø"/>
            </a:pPr>
            <a:r>
              <a:rPr lang="en-US" sz="1600" dirty="0"/>
              <a:t>For example, those with sensory disabilities (e.g., blindness or deafness); learning disabilities (e.g., dyslexia); language or cultural differences, and so forth may all require different ways of approaching content. </a:t>
            </a:r>
          </a:p>
          <a:p>
            <a:pPr marL="1085850" lvl="1" indent="-285750">
              <a:lnSpc>
                <a:spcPct val="110000"/>
              </a:lnSpc>
              <a:buFont typeface="Wingdings" panose="05000000000000000000" pitchFamily="2" charset="2"/>
              <a:buChar char="Ø"/>
            </a:pPr>
            <a:r>
              <a:rPr lang="en-US" sz="1600" dirty="0"/>
              <a:t>Others may simply grasp information quicker or more efficiently through visual or auditory means rather than printed text. </a:t>
            </a:r>
          </a:p>
          <a:p>
            <a:pPr marL="400050" indent="-285750" algn="l">
              <a:lnSpc>
                <a:spcPct val="110000"/>
              </a:lnSpc>
              <a:buFont typeface="Wingdings" panose="05000000000000000000" pitchFamily="2" charset="2"/>
              <a:buChar char="Ø"/>
            </a:pPr>
            <a:r>
              <a:rPr lang="en-US" sz="1600" b="1" dirty="0"/>
              <a:t>Also learning, and transfer of learning, occurs when multiple representations are used, because they allow students to make connections within, as well as between, concepts. </a:t>
            </a:r>
          </a:p>
          <a:p>
            <a:pPr marL="400050" indent="-285750" algn="l">
              <a:lnSpc>
                <a:spcPct val="110000"/>
              </a:lnSpc>
              <a:buFont typeface="Wingdings" panose="05000000000000000000" pitchFamily="2" charset="2"/>
              <a:buChar char="Ø"/>
            </a:pPr>
            <a:r>
              <a:rPr lang="en-US" sz="1600" b="1" dirty="0"/>
              <a:t>In short, there is not one means of representation that will be optimal for all learners; providing options for representation is essential.</a:t>
            </a:r>
          </a:p>
        </p:txBody>
      </p:sp>
    </p:spTree>
    <p:extLst>
      <p:ext uri="{BB962C8B-B14F-4D97-AF65-F5344CB8AC3E}">
        <p14:creationId xmlns:p14="http://schemas.microsoft.com/office/powerpoint/2010/main" val="343403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99D89EBB-72B3-43C9-BAA0-C3D3A97AD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A6BA549-E7EA-4091-94B3-7B2B3044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C56C631-A578-42C5-894F-4D1CD9160D03}"/>
              </a:ext>
            </a:extLst>
          </p:cNvPr>
          <p:cNvSpPr>
            <a:spLocks noGrp="1"/>
          </p:cNvSpPr>
          <p:nvPr>
            <p:ph type="title"/>
          </p:nvPr>
        </p:nvSpPr>
        <p:spPr>
          <a:xfrm>
            <a:off x="1349567" y="619199"/>
            <a:ext cx="9492866" cy="576000"/>
          </a:xfrm>
        </p:spPr>
        <p:txBody>
          <a:bodyPr vert="horz" wrap="square" lIns="0" tIns="0" rIns="0" bIns="0" rtlCol="0" anchor="t" anchorCtr="0">
            <a:noAutofit/>
          </a:bodyPr>
          <a:lstStyle/>
          <a:p>
            <a:r>
              <a:rPr lang="en-US" sz="4800" b="1" spc="-100" dirty="0"/>
              <a:t>KEY QUESTIONS TO CONSIDER</a:t>
            </a:r>
          </a:p>
        </p:txBody>
      </p:sp>
      <p:grpSp>
        <p:nvGrpSpPr>
          <p:cNvPr id="63" name="Group 62">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64"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5"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6"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68" name="Group 67">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69"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0"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1"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73" name="Freeform: Shape 72">
            <a:extLst>
              <a:ext uri="{FF2B5EF4-FFF2-40B4-BE49-F238E27FC236}">
                <a16:creationId xmlns:a16="http://schemas.microsoft.com/office/drawing/2014/main" id="{613F3963-915E-4812-8B39-BE6EA7CC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524375" y="-809624"/>
            <a:ext cx="3143251" cy="12192001"/>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3" name="Picture 2">
            <a:extLst>
              <a:ext uri="{FF2B5EF4-FFF2-40B4-BE49-F238E27FC236}">
                <a16:creationId xmlns:a16="http://schemas.microsoft.com/office/drawing/2014/main" id="{49C06DBB-C624-4ABC-8452-D87B0D151687}"/>
              </a:ext>
            </a:extLst>
          </p:cNvPr>
          <p:cNvPicPr>
            <a:picLocks noChangeAspect="1"/>
          </p:cNvPicPr>
          <p:nvPr/>
        </p:nvPicPr>
        <p:blipFill rotWithShape="1">
          <a:blip r:embed="rId2"/>
          <a:srcRect r="7993" b="-1"/>
          <a:stretch/>
        </p:blipFill>
        <p:spPr>
          <a:xfrm>
            <a:off x="20" y="2124079"/>
            <a:ext cx="12191980"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
        <p:nvSpPr>
          <p:cNvPr id="5" name="Date Placeholder 4">
            <a:extLst>
              <a:ext uri="{FF2B5EF4-FFF2-40B4-BE49-F238E27FC236}">
                <a16:creationId xmlns:a16="http://schemas.microsoft.com/office/drawing/2014/main" id="{C562E19C-EC16-4198-8936-36420A1BC287}"/>
              </a:ext>
            </a:extLst>
          </p:cNvPr>
          <p:cNvSpPr>
            <a:spLocks noGrp="1"/>
          </p:cNvSpPr>
          <p:nvPr>
            <p:ph type="dt" sz="half" idx="13"/>
          </p:nvPr>
        </p:nvSpPr>
        <p:spPr>
          <a:xfrm>
            <a:off x="731837" y="6138000"/>
            <a:ext cx="11346282" cy="720000"/>
          </a:xfrm>
        </p:spPr>
        <p:txBody>
          <a:bodyPr vert="horz" lIns="0" tIns="180000" rIns="0" bIns="180000" rtlCol="0" anchor="ctr">
            <a:normAutofit/>
          </a:bodyPr>
          <a:lstStyle/>
          <a:p>
            <a:pPr>
              <a:lnSpc>
                <a:spcPct val="110000"/>
              </a:lnSpc>
            </a:pPr>
            <a:r>
              <a:rPr lang="en-US" sz="700" i="1" dirty="0">
                <a:solidFill>
                  <a:schemeClr val="tx1"/>
                </a:solidFill>
                <a:effectLst/>
              </a:rPr>
              <a:t>About universal design for learning</a:t>
            </a:r>
            <a:r>
              <a:rPr lang="en-US" sz="700" dirty="0">
                <a:solidFill>
                  <a:schemeClr val="tx1"/>
                </a:solidFill>
                <a:effectLst/>
              </a:rPr>
              <a:t>. CAST. (2022, February 8). Retrieved February 18, 2022, from https://www.cast.org/impact/universal-design-for-learning-udl#.XLj1d-hKhPZ </a:t>
            </a:r>
          </a:p>
          <a:p>
            <a:pPr>
              <a:lnSpc>
                <a:spcPct val="110000"/>
              </a:lnSpc>
              <a:spcAft>
                <a:spcPts val="600"/>
              </a:spcAft>
            </a:pPr>
            <a:endParaRPr lang="en-US" sz="700" dirty="0">
              <a:solidFill>
                <a:schemeClr val="tx1"/>
              </a:solidFill>
            </a:endParaRPr>
          </a:p>
        </p:txBody>
      </p:sp>
    </p:spTree>
    <p:extLst>
      <p:ext uri="{BB962C8B-B14F-4D97-AF65-F5344CB8AC3E}">
        <p14:creationId xmlns:p14="http://schemas.microsoft.com/office/powerpoint/2010/main" val="36475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Rectangle 1">
            <a:extLst>
              <a:ext uri="{FF2B5EF4-FFF2-40B4-BE49-F238E27FC236}">
                <a16:creationId xmlns:a16="http://schemas.microsoft.com/office/drawing/2014/main" id="{CB364042-DF59-49FC-B453-5531A576DAF3}"/>
              </a:ext>
            </a:extLst>
          </p:cNvPr>
          <p:cNvSpPr>
            <a:spLocks noGrp="1" noChangeArrowheads="1"/>
          </p:cNvSpPr>
          <p:nvPr>
            <p:ph type="title"/>
          </p:nvPr>
        </p:nvSpPr>
        <p:spPr bwMode="auto">
          <a:xfrm>
            <a:off x="133709" y="633599"/>
            <a:ext cx="8206423" cy="147732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0000"/>
          </a:bodyPr>
          <a:lstStyle/>
          <a:p>
            <a:pPr marL="0" marR="0" lvl="0" indent="0" algn="l" fontAlgn="base">
              <a:spcAft>
                <a:spcPct val="0"/>
              </a:spcAft>
              <a:buClrTx/>
              <a:buSzTx/>
              <a:tabLst/>
            </a:pPr>
            <a:r>
              <a:rPr kumimoji="0" lang="en-US" altLang="en-US" sz="3000" b="1" i="0" u="none" strike="noStrike" normalizeH="0" dirty="0">
                <a:ln>
                  <a:noFill/>
                </a:ln>
                <a:effectLst/>
              </a:rPr>
              <a:t>PRINCIPLE </a:t>
            </a:r>
            <a:endParaRPr kumimoji="0" lang="en-US" altLang="en-US" sz="3000" b="0" i="0" u="none" strike="noStrike" normalizeH="0" dirty="0">
              <a:ln>
                <a:noFill/>
              </a:ln>
              <a:effectLst/>
            </a:endParaRPr>
          </a:p>
          <a:p>
            <a:pPr marL="0" marR="0" lvl="0" indent="0" algn="l" fontAlgn="base">
              <a:spcAft>
                <a:spcPct val="0"/>
              </a:spcAft>
              <a:buClrTx/>
              <a:buSzTx/>
              <a:tabLst/>
            </a:pPr>
            <a:r>
              <a:rPr kumimoji="0" lang="en-US" altLang="en-US" sz="3000" b="0" i="0" u="none" strike="noStrike" normalizeH="0" dirty="0">
                <a:ln>
                  <a:noFill/>
                </a:ln>
                <a:effectLst/>
              </a:rPr>
              <a:t>Provide multiple means of</a:t>
            </a:r>
            <a:br>
              <a:rPr kumimoji="0" lang="en-US" altLang="en-US" sz="3000" b="0" i="0" u="none" strike="noStrike" normalizeH="0" dirty="0">
                <a:ln>
                  <a:noFill/>
                </a:ln>
                <a:effectLst/>
              </a:rPr>
            </a:br>
            <a:r>
              <a:rPr kumimoji="0" lang="en-US" altLang="en-US" sz="5300" b="1" i="0" u="none" strike="noStrike" normalizeH="0" dirty="0">
                <a:ln>
                  <a:noFill/>
                </a:ln>
                <a:solidFill>
                  <a:srgbClr val="E6CD3A"/>
                </a:solidFill>
                <a:effectLst/>
              </a:rPr>
              <a:t>Action &amp; Expression</a:t>
            </a:r>
            <a:endParaRPr kumimoji="0" lang="en-US" altLang="en-US" sz="6700" b="1" i="0" u="none" strike="noStrike" normalizeH="0" dirty="0">
              <a:ln>
                <a:noFill/>
              </a:ln>
              <a:solidFill>
                <a:srgbClr val="E6CD3A"/>
              </a:solidFill>
              <a:effectLst/>
            </a:endParaRPr>
          </a:p>
          <a:p>
            <a:pPr marL="0" marR="0" lvl="0" indent="0" algn="l" fontAlgn="base">
              <a:spcAft>
                <a:spcPct val="0"/>
              </a:spcAft>
              <a:buClrTx/>
              <a:buSzTx/>
              <a:tabLst/>
            </a:pPr>
            <a:endParaRPr kumimoji="0" lang="en-US" altLang="en-US" sz="3000" b="0" i="0" u="none" strike="noStrike" normalizeH="0" dirty="0">
              <a:ln>
                <a:noFill/>
              </a:ln>
              <a:effectLst/>
            </a:endParaRPr>
          </a:p>
        </p:txBody>
      </p:sp>
      <p:pic>
        <p:nvPicPr>
          <p:cNvPr id="13" name="Picture Placeholder 12" descr="Idea outline">
            <a:extLst>
              <a:ext uri="{FF2B5EF4-FFF2-40B4-BE49-F238E27FC236}">
                <a16:creationId xmlns:a16="http://schemas.microsoft.com/office/drawing/2014/main" id="{7CC1EA4B-9B94-4BCD-80E3-86E5D3FA9861}"/>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t="715" b="715"/>
          <a:stretch>
            <a:fillRect/>
          </a:stretch>
        </p:blipFill>
        <p:spPr>
          <a:xfrm>
            <a:off x="1451844" y="2636839"/>
            <a:ext cx="3551951"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10" name="Text Placeholder 9">
            <a:extLst>
              <a:ext uri="{FF2B5EF4-FFF2-40B4-BE49-F238E27FC236}">
                <a16:creationId xmlns:a16="http://schemas.microsoft.com/office/drawing/2014/main" id="{5EC87F2F-AEBF-49AB-B037-9750A0438C1C}"/>
              </a:ext>
            </a:extLst>
          </p:cNvPr>
          <p:cNvSpPr>
            <a:spLocks noGrp="1"/>
          </p:cNvSpPr>
          <p:nvPr>
            <p:ph type="body" sz="quarter" idx="12"/>
          </p:nvPr>
        </p:nvSpPr>
        <p:spPr>
          <a:xfrm>
            <a:off x="6479999" y="633599"/>
            <a:ext cx="5497635" cy="5504399"/>
          </a:xfrm>
        </p:spPr>
        <p:style>
          <a:lnRef idx="2">
            <a:schemeClr val="accent3"/>
          </a:lnRef>
          <a:fillRef idx="1">
            <a:schemeClr val="lt1"/>
          </a:fillRef>
          <a:effectRef idx="0">
            <a:schemeClr val="accent3"/>
          </a:effectRef>
          <a:fontRef idx="minor">
            <a:schemeClr val="dk1"/>
          </a:fontRef>
        </p:style>
        <p:txBody>
          <a:bodyPr vert="horz" lIns="0" tIns="0" rIns="0" bIns="0" rtlCol="0" anchor="ctr">
            <a:normAutofit lnSpcReduction="10000"/>
          </a:bodyPr>
          <a:lstStyle/>
          <a:p>
            <a:pPr marL="400050" indent="-285750" algn="l">
              <a:lnSpc>
                <a:spcPct val="110000"/>
              </a:lnSpc>
              <a:buFont typeface="Wingdings" panose="05000000000000000000" pitchFamily="2" charset="2"/>
              <a:buChar char="Ø"/>
            </a:pPr>
            <a:r>
              <a:rPr lang="en-US" sz="1600" b="1" i="0" dirty="0">
                <a:solidFill>
                  <a:srgbClr val="292929"/>
                </a:solidFill>
                <a:effectLst/>
                <a:latin typeface="Open Sans" panose="020B0606030504020204" pitchFamily="34" charset="0"/>
              </a:rPr>
              <a:t>Learners differ in the ways that they can navigate a learning environment and express what they know.</a:t>
            </a:r>
            <a:r>
              <a:rPr lang="en-US" sz="1600" dirty="0"/>
              <a:t> </a:t>
            </a:r>
          </a:p>
          <a:p>
            <a:pPr marL="1085850" lvl="1" indent="-285750">
              <a:lnSpc>
                <a:spcPct val="110000"/>
              </a:lnSpc>
              <a:buFont typeface="Wingdings" panose="05000000000000000000" pitchFamily="2" charset="2"/>
              <a:buChar char="Ø"/>
            </a:pPr>
            <a:r>
              <a:rPr lang="en-US" sz="1600" dirty="0"/>
              <a:t>For example, individuals with significant movement impairments (e.g., cerebral palsy), those who struggle with strategic and organizational abilities (executive function disorders), those who have language barriers, and so forth approach learning tasks very differently. </a:t>
            </a:r>
          </a:p>
          <a:p>
            <a:pPr marL="1085850" lvl="1" indent="-285750">
              <a:lnSpc>
                <a:spcPct val="110000"/>
              </a:lnSpc>
              <a:buFont typeface="Wingdings" panose="05000000000000000000" pitchFamily="2" charset="2"/>
              <a:buChar char="Ø"/>
            </a:pPr>
            <a:r>
              <a:rPr lang="en-US" sz="1600" dirty="0"/>
              <a:t>Some may be able to express themselves well in written text but not speech, and vice versa. It should also be recognized that action and expression require a great deal of strategy, practice, and organization, and this is another area in which learners can differ. </a:t>
            </a:r>
          </a:p>
          <a:p>
            <a:pPr marL="400050" indent="-285750" algn="l">
              <a:lnSpc>
                <a:spcPct val="110000"/>
              </a:lnSpc>
              <a:buFont typeface="Wingdings" panose="05000000000000000000" pitchFamily="2" charset="2"/>
              <a:buChar char="Ø"/>
            </a:pPr>
            <a:r>
              <a:rPr lang="en-US" sz="1600" b="1" dirty="0"/>
              <a:t>In reality, </a:t>
            </a:r>
            <a:r>
              <a:rPr lang="en-US" sz="1600" b="1" i="0" dirty="0">
                <a:solidFill>
                  <a:srgbClr val="292929"/>
                </a:solidFill>
                <a:effectLst/>
                <a:latin typeface="Open Sans" panose="020B0606030504020204" pitchFamily="34" charset="0"/>
              </a:rPr>
              <a:t>there is not one means of action and expression that will be optimal for all learners</a:t>
            </a:r>
            <a:r>
              <a:rPr lang="en-US" sz="1600" b="1" dirty="0"/>
              <a:t>; providing options for action and expression is essential.</a:t>
            </a:r>
            <a:endParaRPr lang="en-US" sz="1800" b="1" dirty="0"/>
          </a:p>
        </p:txBody>
      </p:sp>
    </p:spTree>
    <p:extLst>
      <p:ext uri="{BB962C8B-B14F-4D97-AF65-F5344CB8AC3E}">
        <p14:creationId xmlns:p14="http://schemas.microsoft.com/office/powerpoint/2010/main" val="180551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79">
            <a:extLst>
              <a:ext uri="{FF2B5EF4-FFF2-40B4-BE49-F238E27FC236}">
                <a16:creationId xmlns:a16="http://schemas.microsoft.com/office/drawing/2014/main" id="{99D89EBB-72B3-43C9-BAA0-C3D3A97AD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A6BA549-E7EA-4091-94B3-7B2B3044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C56C631-A578-42C5-894F-4D1CD9160D03}"/>
              </a:ext>
            </a:extLst>
          </p:cNvPr>
          <p:cNvSpPr>
            <a:spLocks noGrp="1"/>
          </p:cNvSpPr>
          <p:nvPr>
            <p:ph type="title"/>
          </p:nvPr>
        </p:nvSpPr>
        <p:spPr>
          <a:xfrm>
            <a:off x="1349567" y="619199"/>
            <a:ext cx="9492866" cy="576000"/>
          </a:xfrm>
        </p:spPr>
        <p:txBody>
          <a:bodyPr vert="horz" wrap="square" lIns="0" tIns="0" rIns="0" bIns="0" rtlCol="0" anchor="t" anchorCtr="0">
            <a:noAutofit/>
          </a:bodyPr>
          <a:lstStyle/>
          <a:p>
            <a:r>
              <a:rPr lang="en-US" sz="4800" b="1" spc="-100" dirty="0"/>
              <a:t>KEY QUESTIONS TO CONSIDER</a:t>
            </a:r>
          </a:p>
        </p:txBody>
      </p:sp>
      <p:grpSp>
        <p:nvGrpSpPr>
          <p:cNvPr id="84" name="Group 83">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85"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6"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7"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89" name="Group 88">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90"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91"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92"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94" name="Freeform: Shape 93">
            <a:extLst>
              <a:ext uri="{FF2B5EF4-FFF2-40B4-BE49-F238E27FC236}">
                <a16:creationId xmlns:a16="http://schemas.microsoft.com/office/drawing/2014/main" id="{613F3963-915E-4812-8B39-BE6EA7CC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4524375" y="-809624"/>
            <a:ext cx="3143251" cy="12192001"/>
          </a:xfrm>
          <a:custGeom>
            <a:avLst/>
            <a:gdLst>
              <a:gd name="connsiteX0" fmla="*/ 508 w 2932134"/>
              <a:gd name="connsiteY0" fmla="*/ 4431100 h 12192000"/>
              <a:gd name="connsiteX1" fmla="*/ 137030 w 2932134"/>
              <a:gd name="connsiteY1" fmla="*/ 177371 h 12192000"/>
              <a:gd name="connsiteX2" fmla="*/ 145443 w 2932134"/>
              <a:gd name="connsiteY2" fmla="*/ 0 h 12192000"/>
              <a:gd name="connsiteX3" fmla="*/ 2932134 w 2932134"/>
              <a:gd name="connsiteY3" fmla="*/ 0 h 12192000"/>
              <a:gd name="connsiteX4" fmla="*/ 2932133 w 2932134"/>
              <a:gd name="connsiteY4" fmla="*/ 12192000 h 12192000"/>
              <a:gd name="connsiteX5" fmla="*/ 172151 w 2932134"/>
              <a:gd name="connsiteY5" fmla="*/ 12192000 h 12192000"/>
              <a:gd name="connsiteX6" fmla="*/ 169761 w 2932134"/>
              <a:gd name="connsiteY6" fmla="*/ 12180928 h 12192000"/>
              <a:gd name="connsiteX7" fmla="*/ 169761 w 2932134"/>
              <a:gd name="connsiteY7" fmla="*/ 7234593 h 12192000"/>
              <a:gd name="connsiteX8" fmla="*/ 508 w 2932134"/>
              <a:gd name="connsiteY8" fmla="*/ 44311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134" h="12192000">
                <a:moveTo>
                  <a:pt x="508" y="4431100"/>
                </a:moveTo>
                <a:cubicBezTo>
                  <a:pt x="-7698" y="2846728"/>
                  <a:pt x="85554" y="1238574"/>
                  <a:pt x="137030" y="177371"/>
                </a:cubicBezTo>
                <a:lnTo>
                  <a:pt x="145443" y="0"/>
                </a:lnTo>
                <a:lnTo>
                  <a:pt x="2932134" y="0"/>
                </a:lnTo>
                <a:lnTo>
                  <a:pt x="2932133" y="12192000"/>
                </a:lnTo>
                <a:lnTo>
                  <a:pt x="172151" y="12192000"/>
                </a:lnTo>
                <a:lnTo>
                  <a:pt x="169761" y="12180928"/>
                </a:lnTo>
                <a:cubicBezTo>
                  <a:pt x="169761" y="11800439"/>
                  <a:pt x="169761" y="10278492"/>
                  <a:pt x="169761" y="7234593"/>
                </a:cubicBezTo>
                <a:cubicBezTo>
                  <a:pt x="50398" y="6402277"/>
                  <a:pt x="5637" y="5421334"/>
                  <a:pt x="508" y="4431100"/>
                </a:cubicBez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ACDFBDEE-B310-4EE5-A0D6-348397711590}"/>
              </a:ext>
            </a:extLst>
          </p:cNvPr>
          <p:cNvPicPr>
            <a:picLocks noChangeAspect="1"/>
          </p:cNvPicPr>
          <p:nvPr/>
        </p:nvPicPr>
        <p:blipFill rotWithShape="1">
          <a:blip r:embed="rId2"/>
          <a:srcRect r="12557" b="1"/>
          <a:stretch/>
        </p:blipFill>
        <p:spPr>
          <a:xfrm>
            <a:off x="20" y="2124079"/>
            <a:ext cx="12191980" cy="4008527"/>
          </a:xfrm>
          <a:custGeom>
            <a:avLst/>
            <a:gdLst/>
            <a:ahLst/>
            <a:cxnLst/>
            <a:rect l="l" t="t" r="r" b="b"/>
            <a:pathLst>
              <a:path w="12192000" h="4008527">
                <a:moveTo>
                  <a:pt x="4189346" y="67"/>
                </a:moveTo>
                <a:cubicBezTo>
                  <a:pt x="6609616" y="-2813"/>
                  <a:pt x="11142685" y="89351"/>
                  <a:pt x="11767395" y="89351"/>
                </a:cubicBezTo>
                <a:cubicBezTo>
                  <a:pt x="11866707" y="89351"/>
                  <a:pt x="11953607" y="89351"/>
                  <a:pt x="12029645" y="89351"/>
                </a:cubicBezTo>
                <a:lnTo>
                  <a:pt x="12192000" y="89351"/>
                </a:lnTo>
                <a:lnTo>
                  <a:pt x="12192000" y="3985854"/>
                </a:lnTo>
                <a:lnTo>
                  <a:pt x="12191997" y="3985854"/>
                </a:lnTo>
                <a:lnTo>
                  <a:pt x="12191997" y="3974419"/>
                </a:lnTo>
                <a:lnTo>
                  <a:pt x="12184243" y="3974470"/>
                </a:lnTo>
                <a:cubicBezTo>
                  <a:pt x="11170126" y="3981070"/>
                  <a:pt x="9547540" y="3991630"/>
                  <a:pt x="6951408" y="4008527"/>
                </a:cubicBezTo>
                <a:cubicBezTo>
                  <a:pt x="6951408" y="4008527"/>
                  <a:pt x="6951408" y="4008527"/>
                  <a:pt x="3941397" y="3963467"/>
                </a:cubicBezTo>
                <a:cubicBezTo>
                  <a:pt x="3941397" y="3963467"/>
                  <a:pt x="3941397" y="3963467"/>
                  <a:pt x="1332721" y="3963467"/>
                </a:cubicBezTo>
                <a:cubicBezTo>
                  <a:pt x="1232387" y="3963467"/>
                  <a:pt x="831053" y="3963467"/>
                  <a:pt x="329384" y="3963467"/>
                </a:cubicBezTo>
                <a:lnTo>
                  <a:pt x="0" y="3969926"/>
                </a:lnTo>
                <a:lnTo>
                  <a:pt x="0" y="40691"/>
                </a:lnTo>
                <a:lnTo>
                  <a:pt x="20858" y="40713"/>
                </a:lnTo>
                <a:cubicBezTo>
                  <a:pt x="1271033" y="41633"/>
                  <a:pt x="2406326" y="39179"/>
                  <a:pt x="2925316" y="19546"/>
                </a:cubicBezTo>
                <a:cubicBezTo>
                  <a:pt x="3184813" y="6458"/>
                  <a:pt x="3630821" y="732"/>
                  <a:pt x="4189346" y="67"/>
                </a:cubicBezTo>
                <a:close/>
              </a:path>
            </a:pathLst>
          </a:custGeom>
        </p:spPr>
      </p:pic>
      <p:sp>
        <p:nvSpPr>
          <p:cNvPr id="5" name="Date Placeholder 4">
            <a:extLst>
              <a:ext uri="{FF2B5EF4-FFF2-40B4-BE49-F238E27FC236}">
                <a16:creationId xmlns:a16="http://schemas.microsoft.com/office/drawing/2014/main" id="{C562E19C-EC16-4198-8936-36420A1BC287}"/>
              </a:ext>
            </a:extLst>
          </p:cNvPr>
          <p:cNvSpPr>
            <a:spLocks noGrp="1"/>
          </p:cNvSpPr>
          <p:nvPr>
            <p:ph type="dt" sz="half" idx="13"/>
          </p:nvPr>
        </p:nvSpPr>
        <p:spPr>
          <a:xfrm>
            <a:off x="0" y="6138000"/>
            <a:ext cx="12191999" cy="720000"/>
          </a:xfrm>
        </p:spPr>
        <p:txBody>
          <a:bodyPr vert="horz" lIns="0" tIns="180000" rIns="0" bIns="180000" rtlCol="0" anchor="ctr">
            <a:normAutofit/>
          </a:bodyPr>
          <a:lstStyle/>
          <a:p>
            <a:pPr>
              <a:lnSpc>
                <a:spcPct val="110000"/>
              </a:lnSpc>
            </a:pPr>
            <a:r>
              <a:rPr lang="en-US" sz="700" i="1" dirty="0">
                <a:solidFill>
                  <a:schemeClr val="tx1"/>
                </a:solidFill>
                <a:effectLst/>
              </a:rPr>
              <a:t>About universal design for learning</a:t>
            </a:r>
            <a:r>
              <a:rPr lang="en-US" sz="700" dirty="0">
                <a:solidFill>
                  <a:schemeClr val="tx1"/>
                </a:solidFill>
                <a:effectLst/>
              </a:rPr>
              <a:t>. CAST. (2022, February 8). Retrieved February 18, 2022, from https://www.cast.org/impact/universal-design-for-learning-udl#.XLj1d-hKhPZ </a:t>
            </a:r>
          </a:p>
          <a:p>
            <a:pPr>
              <a:lnSpc>
                <a:spcPct val="110000"/>
              </a:lnSpc>
              <a:spcAft>
                <a:spcPts val="600"/>
              </a:spcAft>
            </a:pPr>
            <a:endParaRPr lang="en-US" sz="700" dirty="0">
              <a:solidFill>
                <a:schemeClr val="tx1"/>
              </a:solidFill>
            </a:endParaRPr>
          </a:p>
        </p:txBody>
      </p:sp>
    </p:spTree>
    <p:extLst>
      <p:ext uri="{BB962C8B-B14F-4D97-AF65-F5344CB8AC3E}">
        <p14:creationId xmlns:p14="http://schemas.microsoft.com/office/powerpoint/2010/main" val="9338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48CCC5-00EC-49A8-A12B-D8052E811A51}"/>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r>
              <a:rPr lang="en-US" sz="5600" spc="-100"/>
              <a:t>UDL </a:t>
            </a:r>
            <a:br>
              <a:rPr lang="en-US" sz="5600" spc="-100"/>
            </a:br>
            <a:r>
              <a:rPr lang="en-US" sz="5600" spc="-100"/>
              <a:t>BINGO</a:t>
            </a:r>
          </a:p>
        </p:txBody>
      </p:sp>
      <p:grpSp>
        <p:nvGrpSpPr>
          <p:cNvPr id="77" name="Group 76">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78"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79"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0"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82" name="Group 81">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83"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4"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85"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2050" name="Picture 2" descr="Bingo Hearts -Free Bingo Slots - Home | Facebook">
            <a:extLst>
              <a:ext uri="{FF2B5EF4-FFF2-40B4-BE49-F238E27FC236}">
                <a16:creationId xmlns:a16="http://schemas.microsoft.com/office/drawing/2014/main" id="{03A11EAE-B15A-4B29-BBF8-30AB2F8901EC}"/>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r="-1" b="1421"/>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4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37D7CF97-C693-42F5-AFF2-9C4EBFE0E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a:extLst>
              <a:ext uri="{FF2B5EF4-FFF2-40B4-BE49-F238E27FC236}">
                <a16:creationId xmlns:a16="http://schemas.microsoft.com/office/drawing/2014/main" id="{514A42FD-937A-44C5-9B47-D8D678E70EB0}"/>
              </a:ext>
            </a:extLst>
          </p:cNvPr>
          <p:cNvPicPr>
            <a:picLocks noGrp="1" noChangeAspect="1"/>
          </p:cNvPicPr>
          <p:nvPr>
            <p:ph type="pic" sz="quarter" idx="10"/>
          </p:nvPr>
        </p:nvPicPr>
        <p:blipFill rotWithShape="1">
          <a:blip r:embed="rId2"/>
          <a:srcRect b="33628"/>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 name="Slide Number Placeholder 6">
            <a:extLst>
              <a:ext uri="{FF2B5EF4-FFF2-40B4-BE49-F238E27FC236}">
                <a16:creationId xmlns:a16="http://schemas.microsoft.com/office/drawing/2014/main" id="{B105C181-4FFE-4122-A5D2-439DB187EC29}"/>
              </a:ext>
            </a:extLst>
          </p:cNvPr>
          <p:cNvSpPr>
            <a:spLocks noGrp="1"/>
          </p:cNvSpPr>
          <p:nvPr>
            <p:ph type="sldNum" sz="quarter" idx="15"/>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rgbClr val="FFFFFF"/>
                </a:solidFill>
              </a:rPr>
              <a:pPr algn="r">
                <a:spcAft>
                  <a:spcPts val="600"/>
                </a:spcAft>
              </a:pPr>
              <a:t>17</a:t>
            </a:fld>
            <a:endParaRPr lang="en-US">
              <a:solidFill>
                <a:srgbClr val="FFFFFF"/>
              </a:solidFill>
            </a:endParaRPr>
          </a:p>
        </p:txBody>
      </p:sp>
    </p:spTree>
    <p:extLst>
      <p:ext uri="{BB962C8B-B14F-4D97-AF65-F5344CB8AC3E}">
        <p14:creationId xmlns:p14="http://schemas.microsoft.com/office/powerpoint/2010/main" val="42020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308119F7-B84E-4EBF-919F-A9B0F6D9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A17479-17CB-402A-8689-750C6F385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ACB059F-E63C-4F81-9D65-91976F044E31}"/>
              </a:ext>
            </a:extLst>
          </p:cNvPr>
          <p:cNvSpPr>
            <a:spLocks noGrp="1"/>
          </p:cNvSpPr>
          <p:nvPr>
            <p:ph type="title"/>
          </p:nvPr>
        </p:nvSpPr>
        <p:spPr>
          <a:xfrm>
            <a:off x="720000" y="619200"/>
            <a:ext cx="3107463" cy="5510138"/>
          </a:xfrm>
        </p:spPr>
        <p:txBody>
          <a:bodyPr vert="horz" wrap="square" lIns="0" tIns="0" rIns="0" bIns="0" rtlCol="0" anchor="t" anchorCtr="0">
            <a:normAutofit/>
          </a:bodyPr>
          <a:lstStyle/>
          <a:p>
            <a:r>
              <a:rPr lang="en-US" dirty="0"/>
              <a:t>Coming Up . . .</a:t>
            </a:r>
          </a:p>
        </p:txBody>
      </p:sp>
      <p:sp useBgFill="1">
        <p:nvSpPr>
          <p:cNvPr id="24" name="Freeform: Shape 23">
            <a:extLst>
              <a:ext uri="{FF2B5EF4-FFF2-40B4-BE49-F238E27FC236}">
                <a16:creationId xmlns:a16="http://schemas.microsoft.com/office/drawing/2014/main" id="{F534AA72-89BF-4BB0-B339-DEB9FC7F1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2978" y="0"/>
            <a:ext cx="7809022" cy="6858000"/>
          </a:xfrm>
          <a:custGeom>
            <a:avLst/>
            <a:gdLst>
              <a:gd name="connsiteX0" fmla="*/ 27229 w 7809022"/>
              <a:gd name="connsiteY0" fmla="*/ 0 h 6858000"/>
              <a:gd name="connsiteX1" fmla="*/ 7809022 w 7809022"/>
              <a:gd name="connsiteY1" fmla="*/ 0 h 6858000"/>
              <a:gd name="connsiteX2" fmla="*/ 7809022 w 7809022"/>
              <a:gd name="connsiteY2" fmla="*/ 6858000 h 6858000"/>
              <a:gd name="connsiteX3" fmla="*/ 41303 w 7809022"/>
              <a:gd name="connsiteY3" fmla="*/ 6858000 h 6858000"/>
              <a:gd name="connsiteX4" fmla="*/ 41303 w 7809022"/>
              <a:gd name="connsiteY4" fmla="*/ 6822879 h 6858000"/>
              <a:gd name="connsiteX5" fmla="*/ 41303 w 7809022"/>
              <a:gd name="connsiteY5" fmla="*/ 6667752 h 6858000"/>
              <a:gd name="connsiteX6" fmla="*/ 0 w 7809022"/>
              <a:gd name="connsiteY6" fmla="*/ 3813425 h 6858000"/>
              <a:gd name="connsiteX7" fmla="*/ 41303 w 7809022"/>
              <a:gd name="connsiteY7" fmla="*/ 2572413 h 6858000"/>
              <a:gd name="connsiteX8" fmla="*/ 41303 w 7809022"/>
              <a:gd name="connsiteY8" fmla="*/ 1496869 h 6858000"/>
              <a:gd name="connsiteX9" fmla="*/ 41303 w 7809022"/>
              <a:gd name="connsiteY9" fmla="*/ 1083199 h 6858000"/>
              <a:gd name="connsiteX10" fmla="*/ 0 w 7809022"/>
              <a:gd name="connsiteY10" fmla="*/ 545427 h 6858000"/>
              <a:gd name="connsiteX11" fmla="*/ 22153 w 7809022"/>
              <a:gd name="connsiteY11" fmla="*/ 101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9022" h="6858000">
                <a:moveTo>
                  <a:pt x="27229" y="0"/>
                </a:moveTo>
                <a:lnTo>
                  <a:pt x="7809022" y="0"/>
                </a:lnTo>
                <a:lnTo>
                  <a:pt x="7809022" y="6858000"/>
                </a:lnTo>
                <a:lnTo>
                  <a:pt x="41303" y="6858000"/>
                </a:lnTo>
                <a:lnTo>
                  <a:pt x="41303" y="6822879"/>
                </a:lnTo>
                <a:cubicBezTo>
                  <a:pt x="41303" y="6760828"/>
                  <a:pt x="41303" y="6709119"/>
                  <a:pt x="41303" y="6667752"/>
                </a:cubicBezTo>
                <a:cubicBezTo>
                  <a:pt x="41303" y="6667752"/>
                  <a:pt x="41303" y="6667752"/>
                  <a:pt x="0" y="3813425"/>
                </a:cubicBezTo>
                <a:cubicBezTo>
                  <a:pt x="0" y="3813425"/>
                  <a:pt x="0" y="3813425"/>
                  <a:pt x="41303" y="2572413"/>
                </a:cubicBezTo>
                <a:cubicBezTo>
                  <a:pt x="41303" y="2572413"/>
                  <a:pt x="41303" y="2572413"/>
                  <a:pt x="41303" y="1496869"/>
                </a:cubicBezTo>
                <a:cubicBezTo>
                  <a:pt x="41303" y="1455502"/>
                  <a:pt x="41303" y="1290034"/>
                  <a:pt x="41303" y="1083199"/>
                </a:cubicBezTo>
                <a:cubicBezTo>
                  <a:pt x="41303" y="876364"/>
                  <a:pt x="0" y="710895"/>
                  <a:pt x="0" y="545427"/>
                </a:cubicBezTo>
                <a:cubicBezTo>
                  <a:pt x="0" y="545427"/>
                  <a:pt x="0" y="545427"/>
                  <a:pt x="22153" y="101661"/>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14" name="Text Placeholder 11">
            <a:extLst>
              <a:ext uri="{FF2B5EF4-FFF2-40B4-BE49-F238E27FC236}">
                <a16:creationId xmlns:a16="http://schemas.microsoft.com/office/drawing/2014/main" id="{725743CD-A43E-4B29-9070-26F53C5DDF5D}"/>
              </a:ext>
            </a:extLst>
          </p:cNvPr>
          <p:cNvGraphicFramePr/>
          <p:nvPr>
            <p:extLst>
              <p:ext uri="{D42A27DB-BD31-4B8C-83A1-F6EECF244321}">
                <p14:modId xmlns:p14="http://schemas.microsoft.com/office/powerpoint/2010/main" val="2768609444"/>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07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45">
            <a:extLst>
              <a:ext uri="{FF2B5EF4-FFF2-40B4-BE49-F238E27FC236}">
                <a16:creationId xmlns:a16="http://schemas.microsoft.com/office/drawing/2014/main" id="{335243F2-87BD-4C47-8358-ACFE608D3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5B33439-EC96-4835-9DF2-CFA3336E0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AF90F-902F-4352-A55F-63A679B3553B}"/>
              </a:ext>
            </a:extLst>
          </p:cNvPr>
          <p:cNvSpPr>
            <a:spLocks noGrp="1"/>
          </p:cNvSpPr>
          <p:nvPr>
            <p:ph type="title"/>
          </p:nvPr>
        </p:nvSpPr>
        <p:spPr>
          <a:xfrm>
            <a:off x="720000" y="1554630"/>
            <a:ext cx="5015638" cy="1969770"/>
          </a:xfrm>
        </p:spPr>
        <p:style>
          <a:lnRef idx="3">
            <a:schemeClr val="lt1"/>
          </a:lnRef>
          <a:fillRef idx="1">
            <a:schemeClr val="accent4"/>
          </a:fillRef>
          <a:effectRef idx="1">
            <a:schemeClr val="accent4"/>
          </a:effectRef>
          <a:fontRef idx="minor">
            <a:schemeClr val="lt1"/>
          </a:fontRef>
        </p:style>
        <p:txBody>
          <a:bodyPr vert="horz" wrap="square" lIns="0" tIns="0" rIns="0" bIns="0" rtlCol="0" anchor="b" anchorCtr="0">
            <a:normAutofit/>
          </a:bodyPr>
          <a:lstStyle/>
          <a:p>
            <a:pPr>
              <a:lnSpc>
                <a:spcPct val="90000"/>
              </a:lnSpc>
            </a:pPr>
            <a:r>
              <a:rPr lang="en-US" sz="4300" spc="-100" dirty="0">
                <a:solidFill>
                  <a:schemeClr val="tx1"/>
                </a:solidFill>
                <a:latin typeface="+mj-lt"/>
                <a:ea typeface="+mj-ea"/>
                <a:cs typeface="+mj-cs"/>
              </a:rPr>
              <a:t>COURSE SCHEDULE SECTION 0M02</a:t>
            </a:r>
          </a:p>
        </p:txBody>
      </p:sp>
      <p:grpSp>
        <p:nvGrpSpPr>
          <p:cNvPr id="50" name="Group 49">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51"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2"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3"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55" name="Group 54">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56"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7"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8"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16" name="Picture 15">
            <a:extLst>
              <a:ext uri="{FF2B5EF4-FFF2-40B4-BE49-F238E27FC236}">
                <a16:creationId xmlns:a16="http://schemas.microsoft.com/office/drawing/2014/main" id="{54917BC7-6600-4F47-859D-22EE9E22C7D7}"/>
              </a:ext>
            </a:extLst>
          </p:cNvPr>
          <p:cNvPicPr>
            <a:picLocks noChangeAspect="1"/>
          </p:cNvPicPr>
          <p:nvPr/>
        </p:nvPicPr>
        <p:blipFill>
          <a:blip r:embed="rId3"/>
          <a:stretch>
            <a:fillRect/>
          </a:stretch>
        </p:blipFill>
        <p:spPr>
          <a:xfrm>
            <a:off x="7022322" y="0"/>
            <a:ext cx="5194935" cy="6858000"/>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3706286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17">
            <a:extLst>
              <a:ext uri="{FF2B5EF4-FFF2-40B4-BE49-F238E27FC236}">
                <a16:creationId xmlns:a16="http://schemas.microsoft.com/office/drawing/2014/main" id="{BBCDC97D-4C8E-45E8-817E-86E48BB538C7}"/>
              </a:ext>
            </a:extLst>
          </p:cNvPr>
          <p:cNvCxnSpPr>
            <a:cxnSpLocks noChangeShapeType="1"/>
          </p:cNvCxnSpPr>
          <p:nvPr/>
        </p:nvCxnSpPr>
        <p:spPr bwMode="auto">
          <a:xfrm>
            <a:off x="11787590" y="586292"/>
            <a:ext cx="166423" cy="2538328"/>
          </a:xfrm>
          <a:prstGeom prst="line">
            <a:avLst/>
          </a:prstGeom>
          <a:noFill/>
          <a:ln w="749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38" name="Title 37">
            <a:extLst>
              <a:ext uri="{FF2B5EF4-FFF2-40B4-BE49-F238E27FC236}">
                <a16:creationId xmlns:a16="http://schemas.microsoft.com/office/drawing/2014/main" id="{7FFE487D-93E1-4C7D-A36F-86AA42F18F82}"/>
              </a:ext>
            </a:extLst>
          </p:cNvPr>
          <p:cNvSpPr>
            <a:spLocks noGrp="1"/>
          </p:cNvSpPr>
          <p:nvPr>
            <p:ph type="title"/>
          </p:nvPr>
        </p:nvSpPr>
        <p:spPr>
          <a:xfrm>
            <a:off x="963343" y="2189602"/>
            <a:ext cx="3965534" cy="1683801"/>
          </a:xfrm>
        </p:spPr>
        <p:txBody>
          <a:bodyPr>
            <a:normAutofit fontScale="90000"/>
          </a:bodyPr>
          <a:lstStyle/>
          <a:p>
            <a:r>
              <a:rPr lang="en-US" dirty="0"/>
              <a:t>Display Your Name Tent</a:t>
            </a:r>
          </a:p>
        </p:txBody>
      </p:sp>
      <p:sp>
        <p:nvSpPr>
          <p:cNvPr id="10" name="Slide Number Placeholder 9">
            <a:extLst>
              <a:ext uri="{FF2B5EF4-FFF2-40B4-BE49-F238E27FC236}">
                <a16:creationId xmlns:a16="http://schemas.microsoft.com/office/drawing/2014/main" id="{C2100F54-A3EA-4012-B8F6-8D7386F51B51}"/>
              </a:ext>
            </a:extLst>
          </p:cNvPr>
          <p:cNvSpPr>
            <a:spLocks noGrp="1"/>
          </p:cNvSpPr>
          <p:nvPr>
            <p:ph type="sldNum" sz="quarter" idx="15"/>
          </p:nvPr>
        </p:nvSpPr>
        <p:spPr/>
        <p:txBody>
          <a:bodyPr/>
          <a:lstStyle/>
          <a:p>
            <a:fld id="{1621B6DD-29C1-4FEA-923F-71EA1347694C}" type="slidenum">
              <a:rPr lang="en-US" smtClean="0"/>
              <a:pPr/>
              <a:t>2</a:t>
            </a:fld>
            <a:endParaRPr lang="en-US" dirty="0"/>
          </a:p>
        </p:txBody>
      </p:sp>
      <p:sp>
        <p:nvSpPr>
          <p:cNvPr id="6" name="TextBox 11">
            <a:extLst>
              <a:ext uri="{FF2B5EF4-FFF2-40B4-BE49-F238E27FC236}">
                <a16:creationId xmlns:a16="http://schemas.microsoft.com/office/drawing/2014/main" id="{B0F99C05-8899-4CD9-B75B-6AD188CBAB8F}"/>
              </a:ext>
            </a:extLst>
          </p:cNvPr>
          <p:cNvSpPr txBox="1">
            <a:spLocks noChangeArrowheads="1"/>
          </p:cNvSpPr>
          <p:nvPr/>
        </p:nvSpPr>
        <p:spPr bwMode="auto">
          <a:xfrm>
            <a:off x="6678148" y="2124701"/>
            <a:ext cx="31729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charset="2"/>
              <a:buChar char=""/>
              <a:defRPr sz="2700">
                <a:solidFill>
                  <a:schemeClr val="tx1"/>
                </a:solidFill>
                <a:latin typeface="Georgia" charset="0"/>
                <a:ea typeface="MS PGothic" charset="-128"/>
                <a:cs typeface="ＭＳ Ｐゴシック" charset="-128"/>
              </a:defRPr>
            </a:lvl1pPr>
            <a:lvl2pPr marL="742950" indent="-285750">
              <a:spcBef>
                <a:spcPct val="20000"/>
              </a:spcBef>
              <a:buClr>
                <a:schemeClr val="accent2"/>
              </a:buClr>
              <a:buSzPct val="70000"/>
              <a:buFont typeface="Wingdings" charset="2"/>
              <a:buChar char=""/>
              <a:defRPr sz="2200">
                <a:solidFill>
                  <a:schemeClr val="tx2"/>
                </a:solidFill>
                <a:latin typeface="Georgia" charset="0"/>
                <a:ea typeface="MS PGothic" charset="-128"/>
              </a:defRPr>
            </a:lvl2pPr>
            <a:lvl3pPr marL="1143000" indent="-228600">
              <a:spcBef>
                <a:spcPct val="20000"/>
              </a:spcBef>
              <a:buClr>
                <a:srgbClr val="8CADAE"/>
              </a:buClr>
              <a:buSzPct val="75000"/>
              <a:buFont typeface="Wingdings 2" charset="2"/>
              <a:buChar char=""/>
              <a:defRPr sz="2000">
                <a:solidFill>
                  <a:schemeClr val="tx1"/>
                </a:solidFill>
                <a:latin typeface="Georgia" charset="0"/>
                <a:ea typeface="MS PGothic" charset="-128"/>
              </a:defRPr>
            </a:lvl3pPr>
            <a:lvl4pPr marL="1600200" indent="-228600">
              <a:spcBef>
                <a:spcPct val="20000"/>
              </a:spcBef>
              <a:buClr>
                <a:srgbClr val="8C7B70"/>
              </a:buClr>
              <a:buSzPct val="70000"/>
              <a:buFont typeface="Wingdings" charset="2"/>
              <a:buChar char=""/>
              <a:defRPr sz="2000">
                <a:solidFill>
                  <a:schemeClr val="tx2"/>
                </a:solidFill>
                <a:latin typeface="Georgia" charset="0"/>
                <a:ea typeface="MS PGothic" charset="-128"/>
              </a:defRPr>
            </a:lvl4pPr>
            <a:lvl5pPr marL="2057400" indent="-228600">
              <a:spcBef>
                <a:spcPct val="20000"/>
              </a:spcBef>
              <a:buClr>
                <a:srgbClr val="8FB08C"/>
              </a:buClr>
              <a:buChar char="•"/>
              <a:defRPr>
                <a:solidFill>
                  <a:schemeClr val="tx1"/>
                </a:solidFill>
                <a:latin typeface="Georgia" charset="0"/>
                <a:ea typeface="MS PGothic" charset="-128"/>
              </a:defRPr>
            </a:lvl5pPr>
            <a:lvl6pPr marL="25146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6pPr>
            <a:lvl7pPr marL="29718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7pPr>
            <a:lvl8pPr marL="34290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8pPr>
            <a:lvl9pPr marL="3886200" indent="-228600" eaLnBrk="0" fontAlgn="base" hangingPunct="0">
              <a:spcBef>
                <a:spcPct val="20000"/>
              </a:spcBef>
              <a:spcAft>
                <a:spcPct val="0"/>
              </a:spcAft>
              <a:buClr>
                <a:srgbClr val="8FB08C"/>
              </a:buClr>
              <a:buChar char="•"/>
              <a:defRPr>
                <a:solidFill>
                  <a:schemeClr val="tx1"/>
                </a:solidFill>
                <a:latin typeface="Georgia" charset="0"/>
                <a:ea typeface="MS PGothic" charset="-128"/>
              </a:defRPr>
            </a:lvl9pPr>
          </a:lstStyle>
          <a:p>
            <a:pPr algn="ctr">
              <a:spcBef>
                <a:spcPct val="0"/>
              </a:spcBef>
              <a:buClrTx/>
              <a:buSzTx/>
              <a:buFontTx/>
              <a:buNone/>
            </a:pPr>
            <a:r>
              <a:rPr lang="en-US" altLang="en-US" sz="2100">
                <a:solidFill>
                  <a:schemeClr val="tx2"/>
                </a:solidFill>
                <a:latin typeface="Arial" charset="0"/>
              </a:rPr>
              <a:t>Taylar</a:t>
            </a:r>
          </a:p>
        </p:txBody>
      </p:sp>
      <p:sp>
        <p:nvSpPr>
          <p:cNvPr id="7" name="Parallelogram 6">
            <a:extLst>
              <a:ext uri="{FF2B5EF4-FFF2-40B4-BE49-F238E27FC236}">
                <a16:creationId xmlns:a16="http://schemas.microsoft.com/office/drawing/2014/main" id="{20F1B4E5-1AAC-430A-AEA3-B16CEB2DB9BC}"/>
              </a:ext>
            </a:extLst>
          </p:cNvPr>
          <p:cNvSpPr/>
          <p:nvPr/>
        </p:nvSpPr>
        <p:spPr>
          <a:xfrm>
            <a:off x="5045075" y="571119"/>
            <a:ext cx="6794405" cy="2667482"/>
          </a:xfrm>
          <a:prstGeom prst="parallelogram">
            <a:avLst>
              <a:gd name="adj" fmla="val 26865"/>
            </a:avLst>
          </a:prstGeom>
          <a:solidFill>
            <a:schemeClr val="bg2">
              <a:lumMod val="25000"/>
              <a:lumOff val="75000"/>
            </a:schemeClr>
          </a:solidFill>
          <a:ln>
            <a:solidFill>
              <a:schemeClr val="bg2">
                <a:lumMod val="25000"/>
                <a:lumOff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4400" b="1" dirty="0">
              <a:solidFill>
                <a:schemeClr val="bg2"/>
              </a:solidFill>
              <a:latin typeface="Bradley Hand ITC" panose="03070402050302030203" pitchFamily="66" charset="0"/>
            </a:endParaRPr>
          </a:p>
        </p:txBody>
      </p:sp>
      <p:cxnSp>
        <p:nvCxnSpPr>
          <p:cNvPr id="9" name="Straight Connector 20">
            <a:extLst>
              <a:ext uri="{FF2B5EF4-FFF2-40B4-BE49-F238E27FC236}">
                <a16:creationId xmlns:a16="http://schemas.microsoft.com/office/drawing/2014/main" id="{2A4E2D94-59D3-41E6-AE16-D489772CEB99}"/>
              </a:ext>
            </a:extLst>
          </p:cNvPr>
          <p:cNvCxnSpPr>
            <a:cxnSpLocks noChangeShapeType="1"/>
          </p:cNvCxnSpPr>
          <p:nvPr/>
        </p:nvCxnSpPr>
        <p:spPr bwMode="auto">
          <a:xfrm flipV="1">
            <a:off x="11097378" y="3073791"/>
            <a:ext cx="882073" cy="144428"/>
          </a:xfrm>
          <a:prstGeom prst="line">
            <a:avLst/>
          </a:prstGeom>
          <a:noFill/>
          <a:ln w="62230">
            <a:solidFill>
              <a:schemeClr val="bg2">
                <a:lumMod val="25000"/>
                <a:lumOff val="75000"/>
              </a:schemeClr>
            </a:solidFill>
            <a:round/>
            <a:headEnd/>
            <a:tailEnd/>
          </a:ln>
          <a:effectLst>
            <a:outerShdw blurRad="63500" dist="26940" dir="5400000" rotWithShape="0">
              <a:srgbClr val="000000">
                <a:alpha val="34998"/>
              </a:srgbClr>
            </a:outerShdw>
          </a:effectLst>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8B5EEECB-4997-45EC-8A20-0C4E1E67F6B6}"/>
              </a:ext>
            </a:extLst>
          </p:cNvPr>
          <p:cNvSpPr txBox="1"/>
          <p:nvPr/>
        </p:nvSpPr>
        <p:spPr>
          <a:xfrm>
            <a:off x="8447306" y="2124701"/>
            <a:ext cx="1175152" cy="693570"/>
          </a:xfrm>
          <a:prstGeom prst="rect">
            <a:avLst/>
          </a:prstGeom>
        </p:spPr>
        <p:txBody>
          <a:bodyPr vert="horz" wrap="none" lIns="68580" tIns="34290" rIns="68580" bIns="34290" rtlCol="0" anchor="ctr">
            <a:noAutofit/>
          </a:bodyPr>
          <a:lstStyle/>
          <a:p>
            <a:pPr algn="l"/>
            <a:endParaRPr lang="en-US" sz="1350" dirty="0"/>
          </a:p>
        </p:txBody>
      </p:sp>
      <p:sp>
        <p:nvSpPr>
          <p:cNvPr id="34" name="TextBox 33">
            <a:extLst>
              <a:ext uri="{FF2B5EF4-FFF2-40B4-BE49-F238E27FC236}">
                <a16:creationId xmlns:a16="http://schemas.microsoft.com/office/drawing/2014/main" id="{FCE8703F-C690-494E-8BB4-8947073628EB}"/>
              </a:ext>
            </a:extLst>
          </p:cNvPr>
          <p:cNvSpPr txBox="1"/>
          <p:nvPr/>
        </p:nvSpPr>
        <p:spPr>
          <a:xfrm>
            <a:off x="5624176" y="577192"/>
            <a:ext cx="2107943" cy="523220"/>
          </a:xfrm>
          <a:prstGeom prst="rect">
            <a:avLst/>
          </a:prstGeom>
          <a:noFill/>
        </p:spPr>
        <p:txBody>
          <a:bodyPr wrap="square" rtlCol="0">
            <a:spAutoFit/>
          </a:bodyPr>
          <a:lstStyle/>
          <a:p>
            <a:pPr algn="ctr"/>
            <a:r>
              <a:rPr lang="en-US" sz="2800" b="1" dirty="0">
                <a:solidFill>
                  <a:srgbClr val="FFC000"/>
                </a:solidFill>
                <a:latin typeface="Comic Sans MS" panose="030F0702030302020204" pitchFamily="66" charset="0"/>
              </a:rPr>
              <a:t>Educator</a:t>
            </a:r>
          </a:p>
        </p:txBody>
      </p:sp>
      <p:sp>
        <p:nvSpPr>
          <p:cNvPr id="36" name="TextBox 35">
            <a:extLst>
              <a:ext uri="{FF2B5EF4-FFF2-40B4-BE49-F238E27FC236}">
                <a16:creationId xmlns:a16="http://schemas.microsoft.com/office/drawing/2014/main" id="{BE188484-059F-472F-8BF8-19AC6473AA2F}"/>
              </a:ext>
            </a:extLst>
          </p:cNvPr>
          <p:cNvSpPr txBox="1"/>
          <p:nvPr/>
        </p:nvSpPr>
        <p:spPr>
          <a:xfrm rot="1293333">
            <a:off x="10271630" y="708784"/>
            <a:ext cx="1401263" cy="369332"/>
          </a:xfrm>
          <a:prstGeom prst="rect">
            <a:avLst/>
          </a:prstGeom>
          <a:noFill/>
        </p:spPr>
        <p:txBody>
          <a:bodyPr wrap="square" rtlCol="0">
            <a:spAutoFit/>
          </a:bodyPr>
          <a:lstStyle/>
          <a:p>
            <a:pPr algn="ctr"/>
            <a:r>
              <a:rPr lang="en-US" b="1" dirty="0">
                <a:solidFill>
                  <a:srgbClr val="0000FF"/>
                </a:solidFill>
                <a:latin typeface="Baguet Script" panose="020B0604020202020204" pitchFamily="2" charset="0"/>
              </a:rPr>
              <a:t>Mom &amp; Wife</a:t>
            </a:r>
          </a:p>
        </p:txBody>
      </p:sp>
      <p:sp>
        <p:nvSpPr>
          <p:cNvPr id="37" name="TextBox 36">
            <a:extLst>
              <a:ext uri="{FF2B5EF4-FFF2-40B4-BE49-F238E27FC236}">
                <a16:creationId xmlns:a16="http://schemas.microsoft.com/office/drawing/2014/main" id="{209BFF22-F531-4DFE-AFE9-84AB24171033}"/>
              </a:ext>
            </a:extLst>
          </p:cNvPr>
          <p:cNvSpPr txBox="1"/>
          <p:nvPr/>
        </p:nvSpPr>
        <p:spPr>
          <a:xfrm>
            <a:off x="9347696" y="2864640"/>
            <a:ext cx="1810175" cy="400110"/>
          </a:xfrm>
          <a:prstGeom prst="rect">
            <a:avLst/>
          </a:prstGeom>
          <a:noFill/>
        </p:spPr>
        <p:txBody>
          <a:bodyPr wrap="square" rtlCol="0">
            <a:spAutoFit/>
          </a:bodyPr>
          <a:lstStyle/>
          <a:p>
            <a:pPr algn="ctr"/>
            <a:r>
              <a:rPr lang="en-US" sz="2000" b="1" dirty="0" err="1">
                <a:solidFill>
                  <a:srgbClr val="669900"/>
                </a:solidFill>
                <a:latin typeface="Broadway" panose="04040905080B02020502" pitchFamily="82" charset="0"/>
              </a:rPr>
              <a:t>Travelista</a:t>
            </a:r>
            <a:endParaRPr lang="en-US" sz="2000" b="1" dirty="0">
              <a:solidFill>
                <a:srgbClr val="669900"/>
              </a:solidFill>
              <a:latin typeface="Broadway" panose="04040905080B02020502" pitchFamily="82" charset="0"/>
            </a:endParaRPr>
          </a:p>
        </p:txBody>
      </p:sp>
      <p:sp>
        <p:nvSpPr>
          <p:cNvPr id="39" name="TextBox 38">
            <a:extLst>
              <a:ext uri="{FF2B5EF4-FFF2-40B4-BE49-F238E27FC236}">
                <a16:creationId xmlns:a16="http://schemas.microsoft.com/office/drawing/2014/main" id="{A1A614B7-EC8B-43AD-9F80-153D38437C0D}"/>
              </a:ext>
            </a:extLst>
          </p:cNvPr>
          <p:cNvSpPr txBox="1"/>
          <p:nvPr/>
        </p:nvSpPr>
        <p:spPr>
          <a:xfrm rot="20576390">
            <a:off x="4968104" y="2667119"/>
            <a:ext cx="1705472" cy="523220"/>
          </a:xfrm>
          <a:prstGeom prst="rect">
            <a:avLst/>
          </a:prstGeom>
          <a:noFill/>
        </p:spPr>
        <p:txBody>
          <a:bodyPr wrap="square" rtlCol="0">
            <a:spAutoFit/>
          </a:bodyPr>
          <a:lstStyle/>
          <a:p>
            <a:pPr algn="ctr"/>
            <a:r>
              <a:rPr lang="en-US" sz="2800" b="1" dirty="0">
                <a:solidFill>
                  <a:srgbClr val="FFFF00"/>
                </a:solidFill>
                <a:latin typeface="Congenial SemiBold" panose="020B0604020202020204" pitchFamily="2" charset="0"/>
              </a:rPr>
              <a:t>Foodie</a:t>
            </a:r>
          </a:p>
        </p:txBody>
      </p:sp>
      <p:pic>
        <p:nvPicPr>
          <p:cNvPr id="40" name="Graphic 39" descr="Cruise ship with solid fill">
            <a:extLst>
              <a:ext uri="{FF2B5EF4-FFF2-40B4-BE49-F238E27FC236}">
                <a16:creationId xmlns:a16="http://schemas.microsoft.com/office/drawing/2014/main" id="{8ACA30B0-BC5A-46BF-8FB1-B5517BBD0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1454" y="2387845"/>
            <a:ext cx="693570" cy="693570"/>
          </a:xfrm>
          <a:prstGeom prst="rect">
            <a:avLst/>
          </a:prstGeom>
        </p:spPr>
      </p:pic>
      <p:pic>
        <p:nvPicPr>
          <p:cNvPr id="42" name="Graphic 41" descr="Classroom outline">
            <a:extLst>
              <a:ext uri="{FF2B5EF4-FFF2-40B4-BE49-F238E27FC236}">
                <a16:creationId xmlns:a16="http://schemas.microsoft.com/office/drawing/2014/main" id="{A9ECA868-5700-4649-8121-A043F66D87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8858" y="1023373"/>
            <a:ext cx="575110" cy="575110"/>
          </a:xfrm>
          <a:prstGeom prst="rect">
            <a:avLst/>
          </a:prstGeom>
        </p:spPr>
      </p:pic>
      <p:pic>
        <p:nvPicPr>
          <p:cNvPr id="44" name="Picture 43" descr="A group of people posing for a photo&#10;&#10;Description automatically generated with medium confidence">
            <a:extLst>
              <a:ext uri="{FF2B5EF4-FFF2-40B4-BE49-F238E27FC236}">
                <a16:creationId xmlns:a16="http://schemas.microsoft.com/office/drawing/2014/main" id="{F9529FED-3E4D-429D-A5A9-1F10ABAF93B9}"/>
              </a:ext>
            </a:extLst>
          </p:cNvPr>
          <p:cNvPicPr>
            <a:picLocks noChangeAspect="1"/>
          </p:cNvPicPr>
          <p:nvPr/>
        </p:nvPicPr>
        <p:blipFill>
          <a:blip r:embed="rId7"/>
          <a:stretch>
            <a:fillRect/>
          </a:stretch>
        </p:blipFill>
        <p:spPr>
          <a:xfrm>
            <a:off x="10124678" y="949549"/>
            <a:ext cx="1175152" cy="1175152"/>
          </a:xfrm>
          <a:prstGeom prst="ellipse">
            <a:avLst/>
          </a:prstGeom>
          <a:ln>
            <a:noFill/>
          </a:ln>
          <a:effectLst>
            <a:softEdge rad="112500"/>
          </a:effectLst>
        </p:spPr>
      </p:pic>
      <p:sp>
        <p:nvSpPr>
          <p:cNvPr id="47" name="Rectangle 46">
            <a:extLst>
              <a:ext uri="{FF2B5EF4-FFF2-40B4-BE49-F238E27FC236}">
                <a16:creationId xmlns:a16="http://schemas.microsoft.com/office/drawing/2014/main" id="{6D698818-F7DC-4A1D-83EB-802573176240}"/>
              </a:ext>
            </a:extLst>
          </p:cNvPr>
          <p:cNvSpPr/>
          <p:nvPr/>
        </p:nvSpPr>
        <p:spPr>
          <a:xfrm>
            <a:off x="6165946" y="1616374"/>
            <a:ext cx="4628578" cy="954507"/>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Bradley Hand ITC" panose="03070402050302030203" pitchFamily="66" charset="0"/>
              </a:rPr>
              <a:t>Dr. Slaughter</a:t>
            </a:r>
            <a:endParaRPr lang="en-US" sz="5400" b="1" cap="none" spc="0" dirty="0">
              <a:ln w="22225">
                <a:solidFill>
                  <a:schemeClr val="accent2"/>
                </a:solidFill>
                <a:prstDash val="solid"/>
              </a:ln>
              <a:solidFill>
                <a:schemeClr val="accent2">
                  <a:lumMod val="40000"/>
                  <a:lumOff val="60000"/>
                </a:schemeClr>
              </a:solidFill>
              <a:effectLst/>
            </a:endParaRPr>
          </a:p>
        </p:txBody>
      </p:sp>
      <p:graphicFrame>
        <p:nvGraphicFramePr>
          <p:cNvPr id="49" name="Diagram 48">
            <a:extLst>
              <a:ext uri="{FF2B5EF4-FFF2-40B4-BE49-F238E27FC236}">
                <a16:creationId xmlns:a16="http://schemas.microsoft.com/office/drawing/2014/main" id="{1E0A9B13-2C54-4B3A-A504-F184947A18C9}"/>
              </a:ext>
            </a:extLst>
          </p:cNvPr>
          <p:cNvGraphicFramePr/>
          <p:nvPr>
            <p:extLst>
              <p:ext uri="{D42A27DB-BD31-4B8C-83A1-F6EECF244321}">
                <p14:modId xmlns:p14="http://schemas.microsoft.com/office/powerpoint/2010/main" val="287728941"/>
              </p:ext>
            </p:extLst>
          </p:nvPr>
        </p:nvGraphicFramePr>
        <p:xfrm>
          <a:off x="5231821" y="3430917"/>
          <a:ext cx="6747629" cy="33972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 name="Graphic 50" descr="Employee badge with solid fill">
            <a:extLst>
              <a:ext uri="{FF2B5EF4-FFF2-40B4-BE49-F238E27FC236}">
                <a16:creationId xmlns:a16="http://schemas.microsoft.com/office/drawing/2014/main" id="{5E899A71-43BA-400B-AF56-F0A5C003C1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70283" y="4397538"/>
            <a:ext cx="1391325" cy="1391325"/>
          </a:xfrm>
          <a:prstGeom prst="rect">
            <a:avLst/>
          </a:prstGeom>
        </p:spPr>
      </p:pic>
    </p:spTree>
    <p:extLst>
      <p:ext uri="{BB962C8B-B14F-4D97-AF65-F5344CB8AC3E}">
        <p14:creationId xmlns:p14="http://schemas.microsoft.com/office/powerpoint/2010/main" val="357961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875F-A0AE-4425-AED9-835A4E81FD3A}"/>
              </a:ext>
            </a:extLst>
          </p:cNvPr>
          <p:cNvSpPr>
            <a:spLocks noGrp="1"/>
          </p:cNvSpPr>
          <p:nvPr>
            <p:ph type="title"/>
          </p:nvPr>
        </p:nvSpPr>
        <p:spPr>
          <a:xfrm>
            <a:off x="708887" y="870103"/>
            <a:ext cx="3095626" cy="790323"/>
          </a:xfrm>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rtlCol="0" anchor="ctr" anchorCtr="0">
            <a:normAutofit/>
          </a:bodyPr>
          <a:lstStyle/>
          <a:p>
            <a:pPr algn="ctr"/>
            <a:r>
              <a:rPr lang="en-US" sz="4400" b="1" dirty="0"/>
              <a:t>AGENDA</a:t>
            </a:r>
          </a:p>
        </p:txBody>
      </p:sp>
      <p:pic>
        <p:nvPicPr>
          <p:cNvPr id="17" name="Picture Placeholder 16" descr="A drawing of a toaster&#10;&#10;Description automatically generated with low confidence">
            <a:extLst>
              <a:ext uri="{FF2B5EF4-FFF2-40B4-BE49-F238E27FC236}">
                <a16:creationId xmlns:a16="http://schemas.microsoft.com/office/drawing/2014/main" id="{8E2F5A4C-E7E6-4712-B7B2-A02C07B493BD}"/>
              </a:ext>
            </a:extLst>
          </p:cNvPr>
          <p:cNvPicPr>
            <a:picLocks noGrp="1" noChangeAspect="1"/>
          </p:cNvPicPr>
          <p:nvPr>
            <p:ph type="pic" sz="quarter" idx="10"/>
          </p:nvPr>
        </p:nvPicPr>
        <p:blipFill rotWithShape="1">
          <a:blip r:embed="rId2"/>
          <a:srcRect l="19734" r="19736" b="1"/>
          <a:stretch/>
        </p:blipFill>
        <p:spPr>
          <a:xfrm>
            <a:off x="324000" y="1888392"/>
            <a:ext cx="3900188" cy="3951319"/>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graphicFrame>
        <p:nvGraphicFramePr>
          <p:cNvPr id="18" name="Diagram 17">
            <a:extLst>
              <a:ext uri="{FF2B5EF4-FFF2-40B4-BE49-F238E27FC236}">
                <a16:creationId xmlns:a16="http://schemas.microsoft.com/office/drawing/2014/main" id="{691FA6D8-5377-4873-8BA9-178379F619BA}"/>
              </a:ext>
            </a:extLst>
          </p:cNvPr>
          <p:cNvGraphicFramePr/>
          <p:nvPr>
            <p:extLst>
              <p:ext uri="{D42A27DB-BD31-4B8C-83A1-F6EECF244321}">
                <p14:modId xmlns:p14="http://schemas.microsoft.com/office/powerpoint/2010/main" val="3647872385"/>
              </p:ext>
            </p:extLst>
          </p:nvPr>
        </p:nvGraphicFramePr>
        <p:xfrm>
          <a:off x="4933075" y="870103"/>
          <a:ext cx="7082118" cy="480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50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3516" y="1134541"/>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3" cstate="print"/>
          <a:stretch>
            <a:fillRect/>
          </a:stretch>
        </p:blipFill>
        <p:spPr>
          <a:xfrm>
            <a:off x="2708316" y="1134541"/>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4003715" y="2277541"/>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sp>
        <p:nvSpPr>
          <p:cNvPr id="5" name="TextBox 4"/>
          <p:cNvSpPr txBox="1"/>
          <p:nvPr/>
        </p:nvSpPr>
        <p:spPr>
          <a:xfrm>
            <a:off x="2772974" y="5380691"/>
            <a:ext cx="481873"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Left</a:t>
            </a:r>
          </a:p>
        </p:txBody>
      </p:sp>
      <p:sp>
        <p:nvSpPr>
          <p:cNvPr id="8" name="TextBox 7"/>
          <p:cNvSpPr txBox="1"/>
          <p:nvPr/>
        </p:nvSpPr>
        <p:spPr>
          <a:xfrm>
            <a:off x="7099407" y="1485169"/>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1200" b="1" dirty="0">
                <a:solidFill>
                  <a:prstClr val="white"/>
                </a:solidFill>
                <a:latin typeface="Corbel"/>
              </a:rPr>
              <a:t>Diverse Needs in Action</a:t>
            </a:r>
          </a:p>
        </p:txBody>
      </p:sp>
      <p:sp>
        <p:nvSpPr>
          <p:cNvPr id="6" name="TextBox 5"/>
          <p:cNvSpPr txBox="1"/>
          <p:nvPr/>
        </p:nvSpPr>
        <p:spPr>
          <a:xfrm>
            <a:off x="9220914" y="5380692"/>
            <a:ext cx="546634" cy="276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Right</a:t>
            </a:r>
          </a:p>
        </p:txBody>
      </p:sp>
      <p:cxnSp>
        <p:nvCxnSpPr>
          <p:cNvPr id="20" name="Straight Connector 19"/>
          <p:cNvCxnSpPr/>
          <p:nvPr/>
        </p:nvCxnSpPr>
        <p:spPr>
          <a:xfrm>
            <a:off x="3319505" y="1136130"/>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5294" y="367771"/>
            <a:ext cx="1061287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2400" dirty="0">
                <a:solidFill>
                  <a:prstClr val="white"/>
                </a:solidFill>
                <a:latin typeface="Corbel"/>
              </a:rPr>
              <a:t>Notebook Entry</a:t>
            </a:r>
          </a:p>
        </p:txBody>
      </p:sp>
      <p:sp>
        <p:nvSpPr>
          <p:cNvPr id="16" name="TextBox 15">
            <a:extLst>
              <a:ext uri="{FF2B5EF4-FFF2-40B4-BE49-F238E27FC236}">
                <a16:creationId xmlns:a16="http://schemas.microsoft.com/office/drawing/2014/main" id="{DE7BB4EC-73B8-461B-AE37-B6AF022559A3}"/>
              </a:ext>
            </a:extLst>
          </p:cNvPr>
          <p:cNvSpPr txBox="1"/>
          <p:nvPr/>
        </p:nvSpPr>
        <p:spPr>
          <a:xfrm>
            <a:off x="3337653" y="1491342"/>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endParaRPr lang="en-US" sz="1200" b="1" dirty="0">
              <a:solidFill>
                <a:prstClr val="white"/>
              </a:solidFill>
              <a:latin typeface="Corbel"/>
            </a:endParaRPr>
          </a:p>
        </p:txBody>
      </p:sp>
      <p:cxnSp>
        <p:nvCxnSpPr>
          <p:cNvPr id="7" name="Straight Connector 6">
            <a:extLst>
              <a:ext uri="{FF2B5EF4-FFF2-40B4-BE49-F238E27FC236}">
                <a16:creationId xmlns:a16="http://schemas.microsoft.com/office/drawing/2014/main" id="{5F07B75F-A0EF-4F56-A35D-3CCBF92104C0}"/>
              </a:ext>
            </a:extLst>
          </p:cNvPr>
          <p:cNvCxnSpPr>
            <a:cxnSpLocks/>
          </p:cNvCxnSpPr>
          <p:nvPr/>
        </p:nvCxnSpPr>
        <p:spPr>
          <a:xfrm>
            <a:off x="7747279" y="1825539"/>
            <a:ext cx="0" cy="318052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26C2DA-DCA0-4460-9AA8-B019AB00C731}"/>
              </a:ext>
            </a:extLst>
          </p:cNvPr>
          <p:cNvCxnSpPr>
            <a:cxnSpLocks/>
          </p:cNvCxnSpPr>
          <p:nvPr/>
        </p:nvCxnSpPr>
        <p:spPr>
          <a:xfrm flipH="1">
            <a:off x="6816919" y="5006060"/>
            <a:ext cx="2950629"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51A4D6-359D-460B-B66E-01615095E009}"/>
              </a:ext>
            </a:extLst>
          </p:cNvPr>
          <p:cNvSpPr txBox="1"/>
          <p:nvPr/>
        </p:nvSpPr>
        <p:spPr>
          <a:xfrm>
            <a:off x="6576625" y="1825538"/>
            <a:ext cx="1238559" cy="2431435"/>
          </a:xfrm>
          <a:prstGeom prst="rect">
            <a:avLst/>
          </a:prstGeom>
          <a:noFill/>
        </p:spPr>
        <p:txBody>
          <a:bodyPr wrap="square" rtlCol="0">
            <a:spAutoFit/>
          </a:bodyPr>
          <a:lstStyle/>
          <a:p>
            <a:pPr marL="171450" indent="-171450" algn="l">
              <a:buFont typeface="Wingdings" panose="05000000000000000000" pitchFamily="2" charset="2"/>
              <a:buChar char="Ø"/>
            </a:pPr>
            <a:r>
              <a:rPr lang="en-US" sz="1050" b="1" i="0" dirty="0">
                <a:solidFill>
                  <a:srgbClr val="2E2E2E"/>
                </a:solidFill>
                <a:effectLst/>
                <a:latin typeface="ProximanovaRegular"/>
              </a:rPr>
              <a:t>What’s happening in the classroom?</a:t>
            </a:r>
          </a:p>
          <a:p>
            <a:pPr algn="l"/>
            <a:endParaRPr lang="en-US" sz="1050" b="1" i="0" dirty="0">
              <a:solidFill>
                <a:srgbClr val="2E2E2E"/>
              </a:solidFill>
              <a:effectLst/>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What key terms are evident?</a:t>
            </a:r>
          </a:p>
          <a:p>
            <a:pPr marL="171450" indent="-171450" algn="l">
              <a:buFont typeface="Wingdings" panose="05000000000000000000" pitchFamily="2" charset="2"/>
              <a:buChar char="Ø"/>
            </a:pPr>
            <a:endParaRPr lang="en-US" sz="1050" b="1" dirty="0">
              <a:solidFill>
                <a:srgbClr val="2E2E2E"/>
              </a:solidFill>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What questions do you have about what’s happening in the classroom?</a:t>
            </a:r>
          </a:p>
          <a:p>
            <a:pPr algn="l"/>
            <a:endParaRPr lang="en-US" sz="800" dirty="0">
              <a:solidFill>
                <a:srgbClr val="2E2E2E"/>
              </a:solidFill>
              <a:latin typeface="ProximanovaRegular"/>
            </a:endParaRPr>
          </a:p>
          <a:p>
            <a:r>
              <a:rPr lang="en-US" dirty="0">
                <a:solidFill>
                  <a:schemeClr val="bg1"/>
                </a:solidFill>
              </a:rPr>
              <a:t>  </a:t>
            </a:r>
          </a:p>
        </p:txBody>
      </p:sp>
    </p:spTree>
    <p:extLst>
      <p:ext uri="{BB962C8B-B14F-4D97-AF65-F5344CB8AC3E}">
        <p14:creationId xmlns:p14="http://schemas.microsoft.com/office/powerpoint/2010/main" val="3219839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1F6964C7-4422-41D3-BFD7-121069A32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569CB96-0A96-471A-BF21-CCA92128D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A5A34984-5CF0-4646-BBCE-D71144386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28406" cy="6858000"/>
          </a:xfrm>
          <a:custGeom>
            <a:avLst/>
            <a:gdLst>
              <a:gd name="connsiteX0" fmla="*/ 0 w 7928406"/>
              <a:gd name="connsiteY0" fmla="*/ 0 h 6858000"/>
              <a:gd name="connsiteX1" fmla="*/ 7127397 w 7928406"/>
              <a:gd name="connsiteY1" fmla="*/ 0 h 6858000"/>
              <a:gd name="connsiteX2" fmla="*/ 7302120 w 7928406"/>
              <a:gd name="connsiteY2" fmla="*/ 279455 h 6858000"/>
              <a:gd name="connsiteX3" fmla="*/ 7928406 w 7928406"/>
              <a:gd name="connsiteY3" fmla="*/ 3061922 h 6858000"/>
              <a:gd name="connsiteX4" fmla="*/ 7746627 w 7928406"/>
              <a:gd name="connsiteY4" fmla="*/ 4515619 h 6858000"/>
              <a:gd name="connsiteX5" fmla="*/ 7201289 w 7928406"/>
              <a:gd name="connsiteY5" fmla="*/ 5969316 h 6858000"/>
              <a:gd name="connsiteX6" fmla="*/ 6608022 w 7928406"/>
              <a:gd name="connsiteY6" fmla="*/ 6777438 h 6858000"/>
              <a:gd name="connsiteX7" fmla="*/ 6529065 w 7928406"/>
              <a:gd name="connsiteY7" fmla="*/ 6858000 h 6858000"/>
              <a:gd name="connsiteX8" fmla="*/ 0 w 7928406"/>
              <a:gd name="connsiteY8" fmla="*/ 6858000 h 6858000"/>
              <a:gd name="connsiteX9" fmla="*/ 0 w 792840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8406" h="6858000">
                <a:moveTo>
                  <a:pt x="0" y="0"/>
                </a:moveTo>
                <a:lnTo>
                  <a:pt x="7127397" y="0"/>
                </a:lnTo>
                <a:lnTo>
                  <a:pt x="7302120" y="279455"/>
                </a:lnTo>
                <a:cubicBezTo>
                  <a:pt x="7719644" y="1021447"/>
                  <a:pt x="7928406" y="1948936"/>
                  <a:pt x="7928406" y="3061922"/>
                </a:cubicBezTo>
                <a:cubicBezTo>
                  <a:pt x="7928406" y="3516203"/>
                  <a:pt x="7867813" y="3970483"/>
                  <a:pt x="7746627" y="4515619"/>
                </a:cubicBezTo>
                <a:cubicBezTo>
                  <a:pt x="7595144" y="5030470"/>
                  <a:pt x="7443661" y="5515036"/>
                  <a:pt x="7201289" y="5969316"/>
                </a:cubicBezTo>
                <a:cubicBezTo>
                  <a:pt x="7019510" y="6275955"/>
                  <a:pt x="6820689" y="6544265"/>
                  <a:pt x="6608022" y="6777438"/>
                </a:cubicBezTo>
                <a:lnTo>
                  <a:pt x="6529065" y="6858000"/>
                </a:lnTo>
                <a:lnTo>
                  <a:pt x="0" y="6858000"/>
                </a:lnTo>
                <a:lnTo>
                  <a:pt x="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9" name="Title 8">
            <a:extLst>
              <a:ext uri="{FF2B5EF4-FFF2-40B4-BE49-F238E27FC236}">
                <a16:creationId xmlns:a16="http://schemas.microsoft.com/office/drawing/2014/main" id="{1D2D0AE6-85A2-4580-82FC-34C3E38FBFAE}"/>
              </a:ext>
            </a:extLst>
          </p:cNvPr>
          <p:cNvSpPr>
            <a:spLocks noGrp="1"/>
          </p:cNvSpPr>
          <p:nvPr>
            <p:ph type="title"/>
          </p:nvPr>
        </p:nvSpPr>
        <p:spPr>
          <a:xfrm>
            <a:off x="920967" y="1604255"/>
            <a:ext cx="5015638" cy="2804400"/>
          </a:xfrm>
        </p:spPr>
        <p:txBody>
          <a:bodyPr vert="horz" wrap="square" lIns="0" tIns="0" rIns="0" bIns="0" rtlCol="0" anchor="b" anchorCtr="0">
            <a:normAutofit/>
          </a:bodyPr>
          <a:lstStyle/>
          <a:p>
            <a:pPr>
              <a:lnSpc>
                <a:spcPct val="90000"/>
              </a:lnSpc>
              <a:spcBef>
                <a:spcPct val="0"/>
              </a:spcBef>
            </a:pPr>
            <a:r>
              <a:rPr lang="en-US" sz="4800" b="1" spc="-100" dirty="0"/>
              <a:t>Diverse Needs in Action </a:t>
            </a:r>
            <a:br>
              <a:rPr lang="en-US" sz="4800" spc="-100" dirty="0"/>
            </a:br>
            <a:r>
              <a:rPr lang="en-US" spc="-100" dirty="0"/>
              <a:t>Video Observation</a:t>
            </a:r>
            <a:endParaRPr lang="en-US" sz="4800" spc="-100" dirty="0"/>
          </a:p>
        </p:txBody>
      </p:sp>
      <p:pic>
        <p:nvPicPr>
          <p:cNvPr id="5" name="Picture Placeholder 4" descr="Classroom with solid fill">
            <a:hlinkClick r:id="rId2"/>
            <a:extLst>
              <a:ext uri="{FF2B5EF4-FFF2-40B4-BE49-F238E27FC236}">
                <a16:creationId xmlns:a16="http://schemas.microsoft.com/office/drawing/2014/main" id="{700EADEA-AE58-4F14-BE35-95C161CE8A84}"/>
              </a:ext>
            </a:extLst>
          </p:cNvPr>
          <p:cNvPicPr>
            <a:picLocks noGrp="1" noChangeAspect="1"/>
          </p:cNvPicPr>
          <p:nvPr>
            <p:ph type="pic" sz="quarter" idx="11"/>
          </p:nvPr>
        </p:nvPicPr>
        <p:blipFill>
          <a:blip r:embed="rId3">
            <a:extLst>
              <a:ext uri="{96DAC541-7B7A-43D3-8B79-37D633B846F1}">
                <asvg:svgBlip xmlns:asvg="http://schemas.microsoft.com/office/drawing/2016/SVG/main" r:embed="rId4"/>
              </a:ext>
            </a:extLst>
          </a:blip>
          <a:srcRect l="14873" r="14873"/>
          <a:stretch>
            <a:fillRect/>
          </a:stretch>
        </p:blipFill>
        <p:spPr>
          <a:xfrm>
            <a:off x="8364537" y="1222100"/>
            <a:ext cx="3094787" cy="4405137"/>
          </a:xfrm>
          <a:custGeom>
            <a:avLst/>
            <a:gdLst/>
            <a:ahLst/>
            <a:cxnLst/>
            <a:rect l="l" t="t" r="r" b="b"/>
            <a:pathLst>
              <a:path w="5014800" h="5409338">
                <a:moveTo>
                  <a:pt x="0" y="0"/>
                </a:moveTo>
                <a:lnTo>
                  <a:pt x="5014800" y="0"/>
                </a:lnTo>
                <a:lnTo>
                  <a:pt x="5014800" y="5409338"/>
                </a:lnTo>
                <a:lnTo>
                  <a:pt x="0" y="5409338"/>
                </a:lnTo>
                <a:close/>
              </a:path>
            </a:pathLst>
          </a:custGeom>
        </p:spPr>
      </p:pic>
      <p:sp>
        <p:nvSpPr>
          <p:cNvPr id="8" name="Slide Number Placeholder 7">
            <a:extLst>
              <a:ext uri="{FF2B5EF4-FFF2-40B4-BE49-F238E27FC236}">
                <a16:creationId xmlns:a16="http://schemas.microsoft.com/office/drawing/2014/main" id="{AB7D002F-48F7-481B-9D63-9B50F14B8023}"/>
              </a:ext>
            </a:extLst>
          </p:cNvPr>
          <p:cNvSpPr>
            <a:spLocks noGrp="1"/>
          </p:cNvSpPr>
          <p:nvPr>
            <p:ph type="sldNum" sz="quarter" idx="18"/>
          </p:nvPr>
        </p:nvSpPr>
        <p:spPr>
          <a:xfrm>
            <a:off x="10272713" y="6138000"/>
            <a:ext cx="1187449" cy="720000"/>
          </a:xfrm>
        </p:spPr>
        <p:txBody>
          <a:bodyPr vert="horz" lIns="0" tIns="180000" rIns="0" bIns="180000" rtlCol="0" anchor="ctr">
            <a:normAutofit/>
          </a:bodyPr>
          <a:lstStyle/>
          <a:p>
            <a:pPr algn="r">
              <a:spcAft>
                <a:spcPts val="600"/>
              </a:spcAft>
            </a:pPr>
            <a:fld id="{1621B6DD-29C1-4FEA-923F-71EA1347694C}" type="slidenum">
              <a:rPr lang="en-US">
                <a:solidFill>
                  <a:schemeClr val="tx1"/>
                </a:solidFill>
              </a:rPr>
              <a:pPr algn="r">
                <a:spcAft>
                  <a:spcPts val="600"/>
                </a:spcAft>
              </a:pPr>
              <a:t>5</a:t>
            </a:fld>
            <a:endParaRPr lang="en-US">
              <a:solidFill>
                <a:schemeClr val="tx1"/>
              </a:solidFill>
            </a:endParaRPr>
          </a:p>
        </p:txBody>
      </p:sp>
    </p:spTree>
    <p:extLst>
      <p:ext uri="{BB962C8B-B14F-4D97-AF65-F5344CB8AC3E}">
        <p14:creationId xmlns:p14="http://schemas.microsoft.com/office/powerpoint/2010/main" val="12237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2790" y="1134541"/>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3" cstate="print"/>
          <a:stretch>
            <a:fillRect/>
          </a:stretch>
        </p:blipFill>
        <p:spPr>
          <a:xfrm>
            <a:off x="2557590" y="1134541"/>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3852989" y="2277541"/>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sp>
        <p:nvSpPr>
          <p:cNvPr id="5" name="TextBox 4"/>
          <p:cNvSpPr txBox="1"/>
          <p:nvPr/>
        </p:nvSpPr>
        <p:spPr>
          <a:xfrm>
            <a:off x="2622248" y="5380691"/>
            <a:ext cx="481873"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Left</a:t>
            </a:r>
          </a:p>
        </p:txBody>
      </p:sp>
      <p:sp>
        <p:nvSpPr>
          <p:cNvPr id="8" name="TextBox 7"/>
          <p:cNvSpPr txBox="1"/>
          <p:nvPr/>
        </p:nvSpPr>
        <p:spPr>
          <a:xfrm>
            <a:off x="6961499" y="1306676"/>
            <a:ext cx="236001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1200" b="1" dirty="0">
                <a:solidFill>
                  <a:prstClr val="white"/>
                </a:solidFill>
                <a:latin typeface="Corbel"/>
              </a:rPr>
              <a:t>Diverse Needs </a:t>
            </a:r>
          </a:p>
          <a:p>
            <a:pPr algn="ctr" defTabSz="914400">
              <a:defRPr/>
            </a:pPr>
            <a:r>
              <a:rPr lang="en-US" sz="1200" b="1" dirty="0">
                <a:solidFill>
                  <a:prstClr val="white"/>
                </a:solidFill>
                <a:latin typeface="Corbel"/>
              </a:rPr>
              <a:t>Video Observation</a:t>
            </a:r>
          </a:p>
        </p:txBody>
      </p:sp>
      <p:sp>
        <p:nvSpPr>
          <p:cNvPr id="6" name="TextBox 5"/>
          <p:cNvSpPr txBox="1"/>
          <p:nvPr/>
        </p:nvSpPr>
        <p:spPr>
          <a:xfrm>
            <a:off x="9070188" y="5380692"/>
            <a:ext cx="546634" cy="2769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Right</a:t>
            </a:r>
          </a:p>
        </p:txBody>
      </p:sp>
      <p:cxnSp>
        <p:nvCxnSpPr>
          <p:cNvPr id="20" name="Straight Connector 19"/>
          <p:cNvCxnSpPr/>
          <p:nvPr/>
        </p:nvCxnSpPr>
        <p:spPr>
          <a:xfrm>
            <a:off x="3168779" y="1136130"/>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5294" y="367771"/>
            <a:ext cx="1061287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2400" dirty="0">
                <a:solidFill>
                  <a:prstClr val="white"/>
                </a:solidFill>
                <a:latin typeface="Corbel"/>
              </a:rPr>
              <a:t>Notebook Entry</a:t>
            </a:r>
          </a:p>
        </p:txBody>
      </p:sp>
      <p:sp>
        <p:nvSpPr>
          <p:cNvPr id="16" name="TextBox 15">
            <a:extLst>
              <a:ext uri="{FF2B5EF4-FFF2-40B4-BE49-F238E27FC236}">
                <a16:creationId xmlns:a16="http://schemas.microsoft.com/office/drawing/2014/main" id="{DE7BB4EC-73B8-461B-AE37-B6AF022559A3}"/>
              </a:ext>
            </a:extLst>
          </p:cNvPr>
          <p:cNvSpPr txBox="1"/>
          <p:nvPr/>
        </p:nvSpPr>
        <p:spPr>
          <a:xfrm>
            <a:off x="3186927" y="1491342"/>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1200" b="1" dirty="0">
                <a:solidFill>
                  <a:prstClr val="white"/>
                </a:solidFill>
                <a:latin typeface="Corbel"/>
              </a:rPr>
              <a:t>Diverse Needs in Action</a:t>
            </a:r>
          </a:p>
        </p:txBody>
      </p:sp>
      <p:cxnSp>
        <p:nvCxnSpPr>
          <p:cNvPr id="7" name="Straight Connector 6">
            <a:extLst>
              <a:ext uri="{FF2B5EF4-FFF2-40B4-BE49-F238E27FC236}">
                <a16:creationId xmlns:a16="http://schemas.microsoft.com/office/drawing/2014/main" id="{5F07B75F-A0EF-4F56-A35D-3CCBF92104C0}"/>
              </a:ext>
            </a:extLst>
          </p:cNvPr>
          <p:cNvCxnSpPr>
            <a:cxnSpLocks/>
          </p:cNvCxnSpPr>
          <p:nvPr/>
        </p:nvCxnSpPr>
        <p:spPr>
          <a:xfrm>
            <a:off x="7596553" y="1825539"/>
            <a:ext cx="0" cy="318052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26C2DA-DCA0-4460-9AA8-B019AB00C731}"/>
              </a:ext>
            </a:extLst>
          </p:cNvPr>
          <p:cNvCxnSpPr>
            <a:cxnSpLocks/>
          </p:cNvCxnSpPr>
          <p:nvPr/>
        </p:nvCxnSpPr>
        <p:spPr>
          <a:xfrm flipH="1">
            <a:off x="6666193" y="5006060"/>
            <a:ext cx="2950629"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751A4D6-359D-460B-B66E-01615095E009}"/>
              </a:ext>
            </a:extLst>
          </p:cNvPr>
          <p:cNvSpPr txBox="1"/>
          <p:nvPr/>
        </p:nvSpPr>
        <p:spPr>
          <a:xfrm>
            <a:off x="3071631" y="1986034"/>
            <a:ext cx="2501040" cy="2269852"/>
          </a:xfrm>
          <a:prstGeom prst="rect">
            <a:avLst/>
          </a:prstGeom>
          <a:noFill/>
        </p:spPr>
        <p:txBody>
          <a:bodyPr wrap="square" rtlCol="0">
            <a:spAutoFit/>
          </a:bodyPr>
          <a:lstStyle/>
          <a:p>
            <a:pPr marL="171450" indent="-171450" algn="l">
              <a:buFont typeface="Wingdings" panose="05000000000000000000" pitchFamily="2" charset="2"/>
              <a:buChar char="Ø"/>
            </a:pPr>
            <a:r>
              <a:rPr lang="en-US" sz="1050" b="1" i="0" dirty="0">
                <a:solidFill>
                  <a:srgbClr val="2E2E2E"/>
                </a:solidFill>
                <a:effectLst/>
                <a:latin typeface="ProximanovaRegular"/>
              </a:rPr>
              <a:t>How do Ms. </a:t>
            </a:r>
            <a:r>
              <a:rPr lang="en-US" sz="1050" b="1" i="0" dirty="0" err="1">
                <a:solidFill>
                  <a:srgbClr val="2E2E2E"/>
                </a:solidFill>
                <a:effectLst/>
                <a:latin typeface="ProximanovaRegular"/>
              </a:rPr>
              <a:t>DeBose</a:t>
            </a:r>
            <a:r>
              <a:rPr lang="en-US" sz="1050" b="1" i="0" dirty="0">
                <a:solidFill>
                  <a:srgbClr val="2E2E2E"/>
                </a:solidFill>
                <a:effectLst/>
                <a:latin typeface="ProximanovaRegular"/>
              </a:rPr>
              <a:t> and her co-teacher use data to inform their planning?</a:t>
            </a:r>
          </a:p>
          <a:p>
            <a:pPr algn="l"/>
            <a:endParaRPr lang="en-US" sz="1050" b="1" i="0" dirty="0">
              <a:solidFill>
                <a:srgbClr val="2E2E2E"/>
              </a:solidFill>
              <a:effectLst/>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How are stations effective in meeting the needs of diverse learners?</a:t>
            </a:r>
          </a:p>
          <a:p>
            <a:pPr marL="171450" indent="-171450" algn="l">
              <a:buFont typeface="Wingdings" panose="05000000000000000000" pitchFamily="2" charset="2"/>
              <a:buChar char="Ø"/>
            </a:pPr>
            <a:endParaRPr lang="en-US" sz="1050" b="1" dirty="0">
              <a:solidFill>
                <a:srgbClr val="2E2E2E"/>
              </a:solidFill>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How might you accomplish a similar lesson without a co-teacher or paraprofessional?</a:t>
            </a:r>
          </a:p>
          <a:p>
            <a:pPr marL="171450" indent="-171450" algn="l">
              <a:buFont typeface="Wingdings" panose="05000000000000000000" pitchFamily="2" charset="2"/>
              <a:buChar char="Ø"/>
            </a:pPr>
            <a:endParaRPr lang="en-US" sz="1050" b="1" i="0" dirty="0">
              <a:solidFill>
                <a:srgbClr val="2E2E2E"/>
              </a:solidFill>
              <a:effectLst/>
              <a:latin typeface="ProximanovaRegular"/>
            </a:endParaRPr>
          </a:p>
          <a:p>
            <a:pPr algn="l"/>
            <a:endParaRPr lang="en-US" sz="800" dirty="0">
              <a:solidFill>
                <a:srgbClr val="2E2E2E"/>
              </a:solidFill>
              <a:latin typeface="ProximanovaRegular"/>
            </a:endParaRPr>
          </a:p>
          <a:p>
            <a:r>
              <a:rPr lang="en-US" dirty="0">
                <a:solidFill>
                  <a:schemeClr val="bg1"/>
                </a:solidFill>
              </a:rPr>
              <a:t>  </a:t>
            </a:r>
          </a:p>
        </p:txBody>
      </p:sp>
      <p:sp>
        <p:nvSpPr>
          <p:cNvPr id="2" name="Arrow: Right 1">
            <a:extLst>
              <a:ext uri="{FF2B5EF4-FFF2-40B4-BE49-F238E27FC236}">
                <a16:creationId xmlns:a16="http://schemas.microsoft.com/office/drawing/2014/main" id="{2CC93B00-F3AA-4A9D-A368-5C8E48DF265C}"/>
              </a:ext>
            </a:extLst>
          </p:cNvPr>
          <p:cNvSpPr/>
          <p:nvPr/>
        </p:nvSpPr>
        <p:spPr>
          <a:xfrm rot="2120616">
            <a:off x="6299504" y="4669380"/>
            <a:ext cx="401933" cy="281353"/>
          </a:xfrm>
          <a:prstGeom prst="rightArrow">
            <a:avLst/>
          </a:prstGeom>
          <a:solidFill>
            <a:srgbClr val="FF0000"/>
          </a:solidFill>
          <a:ln>
            <a:solidFill>
              <a:srgbClr val="0000FF"/>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5D8113-4288-4539-A30C-C33F9FFCCFAA}"/>
              </a:ext>
            </a:extLst>
          </p:cNvPr>
          <p:cNvSpPr txBox="1"/>
          <p:nvPr/>
        </p:nvSpPr>
        <p:spPr>
          <a:xfrm>
            <a:off x="6666193" y="5006060"/>
            <a:ext cx="3015287" cy="461665"/>
          </a:xfrm>
          <a:prstGeom prst="rect">
            <a:avLst/>
          </a:prstGeom>
          <a:noFill/>
        </p:spPr>
        <p:txBody>
          <a:bodyPr wrap="square" rtlCol="0">
            <a:spAutoFit/>
          </a:bodyPr>
          <a:lstStyle/>
          <a:p>
            <a:r>
              <a:rPr lang="en-US" sz="1200" b="1" dirty="0">
                <a:solidFill>
                  <a:schemeClr val="bg1"/>
                </a:solidFill>
              </a:rPr>
              <a:t>How does this video show diverse learning needs in action? </a:t>
            </a:r>
          </a:p>
        </p:txBody>
      </p:sp>
      <p:sp>
        <p:nvSpPr>
          <p:cNvPr id="19" name="TextBox 18">
            <a:extLst>
              <a:ext uri="{FF2B5EF4-FFF2-40B4-BE49-F238E27FC236}">
                <a16:creationId xmlns:a16="http://schemas.microsoft.com/office/drawing/2014/main" id="{96D5C55B-67A7-4B34-B30D-3CF6E8532F4A}"/>
              </a:ext>
            </a:extLst>
          </p:cNvPr>
          <p:cNvSpPr txBox="1"/>
          <p:nvPr/>
        </p:nvSpPr>
        <p:spPr>
          <a:xfrm>
            <a:off x="6425899" y="1825538"/>
            <a:ext cx="1238559" cy="2431435"/>
          </a:xfrm>
          <a:prstGeom prst="rect">
            <a:avLst/>
          </a:prstGeom>
          <a:noFill/>
        </p:spPr>
        <p:txBody>
          <a:bodyPr wrap="square" rtlCol="0">
            <a:spAutoFit/>
          </a:bodyPr>
          <a:lstStyle/>
          <a:p>
            <a:pPr marL="171450" indent="-171450" algn="l">
              <a:buFont typeface="Wingdings" panose="05000000000000000000" pitchFamily="2" charset="2"/>
              <a:buChar char="Ø"/>
            </a:pPr>
            <a:r>
              <a:rPr lang="en-US" sz="1050" b="1" i="0" dirty="0">
                <a:solidFill>
                  <a:srgbClr val="2E2E2E"/>
                </a:solidFill>
                <a:effectLst/>
                <a:latin typeface="ProximanovaRegular"/>
              </a:rPr>
              <a:t>What’s happening in the classroom?</a:t>
            </a:r>
          </a:p>
          <a:p>
            <a:pPr algn="l"/>
            <a:endParaRPr lang="en-US" sz="1050" b="1" i="0" dirty="0">
              <a:solidFill>
                <a:srgbClr val="2E2E2E"/>
              </a:solidFill>
              <a:effectLst/>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What key terms are evident?</a:t>
            </a:r>
          </a:p>
          <a:p>
            <a:pPr marL="171450" indent="-171450" algn="l">
              <a:buFont typeface="Wingdings" panose="05000000000000000000" pitchFamily="2" charset="2"/>
              <a:buChar char="Ø"/>
            </a:pPr>
            <a:endParaRPr lang="en-US" sz="1050" b="1" dirty="0">
              <a:solidFill>
                <a:srgbClr val="2E2E2E"/>
              </a:solidFill>
              <a:latin typeface="ProximanovaRegular"/>
            </a:endParaRPr>
          </a:p>
          <a:p>
            <a:pPr marL="171450" indent="-171450" algn="l">
              <a:buFont typeface="Wingdings" panose="05000000000000000000" pitchFamily="2" charset="2"/>
              <a:buChar char="Ø"/>
            </a:pPr>
            <a:r>
              <a:rPr lang="en-US" sz="1050" b="1" i="0" dirty="0">
                <a:solidFill>
                  <a:srgbClr val="2E2E2E"/>
                </a:solidFill>
                <a:effectLst/>
                <a:latin typeface="ProximanovaRegular"/>
              </a:rPr>
              <a:t>What questions do you have about what’s happening in the classroom?</a:t>
            </a:r>
          </a:p>
          <a:p>
            <a:pPr algn="l"/>
            <a:endParaRPr lang="en-US" sz="800" dirty="0">
              <a:solidFill>
                <a:srgbClr val="2E2E2E"/>
              </a:solidFill>
              <a:latin typeface="ProximanovaRegular"/>
            </a:endParaRPr>
          </a:p>
          <a:p>
            <a:r>
              <a:rPr lang="en-US" dirty="0">
                <a:solidFill>
                  <a:schemeClr val="bg1"/>
                </a:solidFill>
              </a:rPr>
              <a:t>  </a:t>
            </a:r>
          </a:p>
        </p:txBody>
      </p:sp>
    </p:spTree>
    <p:extLst>
      <p:ext uri="{BB962C8B-B14F-4D97-AF65-F5344CB8AC3E}">
        <p14:creationId xmlns:p14="http://schemas.microsoft.com/office/powerpoint/2010/main" val="3707427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6866" name="Picture 1" descr="pap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192" y="1222996"/>
            <a:ext cx="3618690" cy="458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aper.jpg"/>
          <p:cNvPicPr>
            <a:picLocks noChangeAspect="1"/>
          </p:cNvPicPr>
          <p:nvPr/>
        </p:nvPicPr>
        <p:blipFill>
          <a:blip r:embed="rId3" cstate="print"/>
          <a:stretch>
            <a:fillRect/>
          </a:stretch>
        </p:blipFill>
        <p:spPr>
          <a:xfrm>
            <a:off x="2848992" y="1222996"/>
            <a:ext cx="3618690" cy="4588918"/>
          </a:xfrm>
          <a:prstGeom prst="rect">
            <a:avLst/>
          </a:prstGeom>
          <a:scene3d>
            <a:camera prst="orthographicFront">
              <a:rot lat="0" lon="10800000" rev="0"/>
            </a:camera>
            <a:lightRig rig="threePt" dir="t"/>
          </a:scene3d>
        </p:spPr>
      </p:pic>
      <p:sp>
        <p:nvSpPr>
          <p:cNvPr id="36868" name="TextBox 3"/>
          <p:cNvSpPr txBox="1">
            <a:spLocks noChangeArrowheads="1"/>
          </p:cNvSpPr>
          <p:nvPr/>
        </p:nvSpPr>
        <p:spPr bwMode="auto">
          <a:xfrm>
            <a:off x="4144391" y="2365996"/>
            <a:ext cx="472003" cy="36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chemeClr val="accent1"/>
              </a:buClr>
              <a:buSzPct val="80000"/>
              <a:buFont typeface="Wingdings 2" panose="05020102010507070707" pitchFamily="18" charset="2"/>
              <a:buChar char=""/>
              <a:defRPr sz="3200">
                <a:solidFill>
                  <a:schemeClr val="tx1"/>
                </a:solidFill>
                <a:latin typeface="Corbel" panose="020B0503020204020204" pitchFamily="34" charset="0"/>
              </a:defRPr>
            </a:lvl1pPr>
            <a:lvl2pPr marL="742950" indent="-285750" eaLnBrk="0" hangingPunct="0">
              <a:spcBef>
                <a:spcPct val="20000"/>
              </a:spcBef>
              <a:buClr>
                <a:schemeClr val="accent2"/>
              </a:buClr>
              <a:buSzPct val="90000"/>
              <a:buFont typeface="Wingdings" panose="05000000000000000000" pitchFamily="2" charset="2"/>
              <a:buChar char=""/>
              <a:defRPr sz="2800">
                <a:solidFill>
                  <a:schemeClr val="tx1"/>
                </a:solidFill>
                <a:latin typeface="Corbel" panose="020B0503020204020204" pitchFamily="34" charset="0"/>
              </a:defRPr>
            </a:lvl2pPr>
            <a:lvl3pPr marL="1143000" indent="-228600" eaLnBrk="0" hangingPunct="0">
              <a:spcBef>
                <a:spcPct val="20000"/>
              </a:spcBef>
              <a:buClr>
                <a:srgbClr val="E66C7D"/>
              </a:buClr>
              <a:buFont typeface="Arial" panose="020B0604020202020204" pitchFamily="34" charset="0"/>
              <a:buChar char="▪"/>
              <a:defRPr sz="2400">
                <a:solidFill>
                  <a:schemeClr val="tx1"/>
                </a:solidFill>
                <a:latin typeface="Corbel" panose="020B0503020204020204" pitchFamily="34" charset="0"/>
              </a:defRPr>
            </a:lvl3pPr>
            <a:lvl4pPr marL="1600200" indent="-228600" eaLnBrk="0" hangingPunct="0">
              <a:spcBef>
                <a:spcPct val="20000"/>
              </a:spcBef>
              <a:buClr>
                <a:srgbClr val="6BB76D"/>
              </a:buClr>
              <a:buFont typeface="Arial" panose="020B0604020202020204" pitchFamily="34" charset="0"/>
              <a:buChar char="▪"/>
              <a:defRPr sz="2000">
                <a:solidFill>
                  <a:schemeClr val="tx1"/>
                </a:solidFill>
                <a:latin typeface="Corbel" panose="020B0503020204020204" pitchFamily="34" charset="0"/>
              </a:defRPr>
            </a:lvl4pPr>
            <a:lvl5pPr marL="2057400" indent="-228600" eaLnBrk="0" hangingPunct="0">
              <a:spcBef>
                <a:spcPct val="20000"/>
              </a:spcBef>
              <a:buClr>
                <a:srgbClr val="E88651"/>
              </a:buClr>
              <a:buFont typeface="Wingdings 3" panose="050401020108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orbel" panose="020B0503020204020204" pitchFamily="34" charset="0"/>
              </a:defRPr>
            </a:lvl9pPr>
          </a:lstStyle>
          <a:p>
            <a:pPr defTabSz="914400" eaLnBrk="1" fontAlgn="base" hangingPunct="1">
              <a:spcBef>
                <a:spcPct val="0"/>
              </a:spcBef>
              <a:spcAft>
                <a:spcPct val="0"/>
              </a:spcAft>
              <a:buClrTx/>
              <a:buSzTx/>
              <a:buNone/>
              <a:defRPr/>
            </a:pPr>
            <a:endParaRPr lang="en-US" altLang="en-US" sz="1800">
              <a:solidFill>
                <a:prstClr val="black"/>
              </a:solidFill>
            </a:endParaRPr>
          </a:p>
        </p:txBody>
      </p:sp>
      <p:sp>
        <p:nvSpPr>
          <p:cNvPr id="5" name="TextBox 4"/>
          <p:cNvSpPr txBox="1"/>
          <p:nvPr/>
        </p:nvSpPr>
        <p:spPr>
          <a:xfrm>
            <a:off x="2913650" y="5469146"/>
            <a:ext cx="54642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Left</a:t>
            </a:r>
          </a:p>
        </p:txBody>
      </p:sp>
      <p:sp>
        <p:nvSpPr>
          <p:cNvPr id="8" name="TextBox 7"/>
          <p:cNvSpPr txBox="1"/>
          <p:nvPr/>
        </p:nvSpPr>
        <p:spPr>
          <a:xfrm>
            <a:off x="7265601" y="1565282"/>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1200" b="1" dirty="0">
                <a:solidFill>
                  <a:prstClr val="white"/>
                </a:solidFill>
                <a:latin typeface="Corbel"/>
              </a:rPr>
              <a:t>UDL Guidelines</a:t>
            </a:r>
          </a:p>
        </p:txBody>
      </p:sp>
      <p:sp>
        <p:nvSpPr>
          <p:cNvPr id="6" name="TextBox 5"/>
          <p:cNvSpPr txBox="1"/>
          <p:nvPr/>
        </p:nvSpPr>
        <p:spPr>
          <a:xfrm>
            <a:off x="9343008" y="5469146"/>
            <a:ext cx="565216"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defTabSz="914400">
              <a:defRPr/>
            </a:pPr>
            <a:r>
              <a:rPr lang="en-US" sz="1200" b="1" dirty="0">
                <a:solidFill>
                  <a:prstClr val="black"/>
                </a:solidFill>
                <a:latin typeface="Corbel"/>
              </a:rPr>
              <a:t>Right</a:t>
            </a:r>
          </a:p>
        </p:txBody>
      </p:sp>
      <p:cxnSp>
        <p:nvCxnSpPr>
          <p:cNvPr id="20" name="Straight Connector 19"/>
          <p:cNvCxnSpPr/>
          <p:nvPr/>
        </p:nvCxnSpPr>
        <p:spPr>
          <a:xfrm>
            <a:off x="3460181" y="1224585"/>
            <a:ext cx="103" cy="4383062"/>
          </a:xfrm>
          <a:prstGeom prst="line">
            <a:avLst/>
          </a:prstGeom>
          <a:ln>
            <a:solidFill>
              <a:srgbClr val="C00000">
                <a:alpha val="33000"/>
              </a:srgb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51789" y="2184567"/>
            <a:ext cx="2575015"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defTabSz="914400">
              <a:buFont typeface="Wingdings" panose="05000000000000000000" pitchFamily="2" charset="2"/>
              <a:buChar char="Ø"/>
              <a:defRPr/>
            </a:pPr>
            <a:r>
              <a:rPr lang="en-US" dirty="0">
                <a:solidFill>
                  <a:prstClr val="black"/>
                </a:solidFill>
                <a:latin typeface="Corbel"/>
              </a:rPr>
              <a:t>Take Notes as Needed </a:t>
            </a:r>
          </a:p>
          <a:p>
            <a:pPr defTabSz="914400">
              <a:defRPr/>
            </a:pPr>
            <a:endParaRPr lang="en-US" dirty="0">
              <a:solidFill>
                <a:prstClr val="black"/>
              </a:solidFill>
              <a:latin typeface="Corbel"/>
            </a:endParaRPr>
          </a:p>
          <a:p>
            <a:pPr marL="285750" indent="-285750" defTabSz="914400">
              <a:buFont typeface="Wingdings" panose="05000000000000000000" pitchFamily="2" charset="2"/>
              <a:buChar char="Ø"/>
              <a:defRPr/>
            </a:pPr>
            <a:r>
              <a:rPr lang="en-US" dirty="0">
                <a:solidFill>
                  <a:prstClr val="black"/>
                </a:solidFill>
                <a:latin typeface="Corbel"/>
              </a:rPr>
              <a:t>You will also receive a graphic organizer that you can tape on this page as well. </a:t>
            </a:r>
          </a:p>
          <a:p>
            <a:pPr defTabSz="914400">
              <a:defRPr/>
            </a:pPr>
            <a:endParaRPr lang="en-US" dirty="0">
              <a:solidFill>
                <a:prstClr val="black"/>
              </a:solidFill>
              <a:latin typeface="Corbel"/>
            </a:endParaRPr>
          </a:p>
        </p:txBody>
      </p:sp>
      <p:sp>
        <p:nvSpPr>
          <p:cNvPr id="29" name="TextBox 28"/>
          <p:cNvSpPr txBox="1"/>
          <p:nvPr/>
        </p:nvSpPr>
        <p:spPr>
          <a:xfrm>
            <a:off x="525294" y="367771"/>
            <a:ext cx="10612875" cy="461665"/>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2400" dirty="0">
                <a:solidFill>
                  <a:prstClr val="white"/>
                </a:solidFill>
                <a:latin typeface="Corbel"/>
              </a:rPr>
              <a:t>Notebook Entry</a:t>
            </a:r>
          </a:p>
        </p:txBody>
      </p:sp>
      <p:sp>
        <p:nvSpPr>
          <p:cNvPr id="16" name="TextBox 15">
            <a:extLst>
              <a:ext uri="{FF2B5EF4-FFF2-40B4-BE49-F238E27FC236}">
                <a16:creationId xmlns:a16="http://schemas.microsoft.com/office/drawing/2014/main" id="{DE7BB4EC-73B8-461B-AE37-B6AF022559A3}"/>
              </a:ext>
            </a:extLst>
          </p:cNvPr>
          <p:cNvSpPr txBox="1"/>
          <p:nvPr/>
        </p:nvSpPr>
        <p:spPr>
          <a:xfrm>
            <a:off x="3478329" y="1579797"/>
            <a:ext cx="2360015" cy="27699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ctr" defTabSz="914400">
              <a:defRPr/>
            </a:pPr>
            <a:r>
              <a:rPr lang="en-US" sz="1200" b="1" dirty="0">
                <a:solidFill>
                  <a:prstClr val="white"/>
                </a:solidFill>
                <a:latin typeface="Corbel"/>
              </a:rPr>
              <a:t>UDL Bingo</a:t>
            </a:r>
          </a:p>
        </p:txBody>
      </p:sp>
    </p:spTree>
    <p:extLst>
      <p:ext uri="{BB962C8B-B14F-4D97-AF65-F5344CB8AC3E}">
        <p14:creationId xmlns:p14="http://schemas.microsoft.com/office/powerpoint/2010/main" val="18168431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4C7152E-4B80-47C7-91EC-2F13C12734EB}"/>
              </a:ext>
            </a:extLst>
          </p:cNvPr>
          <p:cNvSpPr>
            <a:spLocks noGrp="1"/>
          </p:cNvSpPr>
          <p:nvPr>
            <p:ph type="title"/>
          </p:nvPr>
        </p:nvSpPr>
        <p:spPr>
          <a:xfrm>
            <a:off x="9571" y="442017"/>
            <a:ext cx="6290745" cy="1477328"/>
          </a:xfrm>
          <a:solidFill>
            <a:srgbClr val="E6CD3A"/>
          </a:solidFill>
        </p:spPr>
        <p:txBody>
          <a:bodyPr/>
          <a:lstStyle/>
          <a:p>
            <a:pPr algn="ctr"/>
            <a:r>
              <a:rPr lang="en-US" b="1" dirty="0"/>
              <a:t>UNIVERSAL DESIGN FOR LEARNING</a:t>
            </a:r>
          </a:p>
        </p:txBody>
      </p:sp>
      <p:sp>
        <p:nvSpPr>
          <p:cNvPr id="14" name="Text Placeholder 13">
            <a:extLst>
              <a:ext uri="{FF2B5EF4-FFF2-40B4-BE49-F238E27FC236}">
                <a16:creationId xmlns:a16="http://schemas.microsoft.com/office/drawing/2014/main" id="{3E485B4F-B9F3-4FB1-9604-5111E3E3FD56}"/>
              </a:ext>
            </a:extLst>
          </p:cNvPr>
          <p:cNvSpPr>
            <a:spLocks noGrp="1"/>
          </p:cNvSpPr>
          <p:nvPr>
            <p:ph type="body" sz="quarter" idx="14"/>
          </p:nvPr>
        </p:nvSpPr>
        <p:spPr>
          <a:xfrm>
            <a:off x="519032" y="2310487"/>
            <a:ext cx="4981575" cy="3557359"/>
          </a:xfrm>
          <a:ln>
            <a:noFill/>
          </a:ln>
        </p:spPr>
        <p:txBody>
          <a:bodyPr/>
          <a:lstStyle/>
          <a:p>
            <a:pPr algn="ctr"/>
            <a:r>
              <a:rPr lang="en-US" b="0" i="0" dirty="0">
                <a:solidFill>
                  <a:schemeClr val="tx1"/>
                </a:solidFill>
                <a:effectLst/>
                <a:latin typeface="Lato" panose="020B0604020202020204" pitchFamily="34" charset="0"/>
              </a:rPr>
              <a:t>Universal Design for Learning (UDL) is a framework to improve and optimize teaching and learning for all people based on scientific insights into how humans learn.</a:t>
            </a:r>
            <a:endParaRPr lang="en-US" dirty="0">
              <a:solidFill>
                <a:schemeClr val="tx1"/>
              </a:solidFill>
            </a:endParaRPr>
          </a:p>
        </p:txBody>
      </p:sp>
      <p:sp>
        <p:nvSpPr>
          <p:cNvPr id="6" name="Slide Number Placeholder 5">
            <a:extLst>
              <a:ext uri="{FF2B5EF4-FFF2-40B4-BE49-F238E27FC236}">
                <a16:creationId xmlns:a16="http://schemas.microsoft.com/office/drawing/2014/main" id="{9B526AEE-646A-4803-B554-6F504D74AB62}"/>
              </a:ext>
            </a:extLst>
          </p:cNvPr>
          <p:cNvSpPr>
            <a:spLocks noGrp="1"/>
          </p:cNvSpPr>
          <p:nvPr>
            <p:ph type="sldNum" sz="quarter" idx="16"/>
          </p:nvPr>
        </p:nvSpPr>
        <p:spPr/>
        <p:txBody>
          <a:bodyPr/>
          <a:lstStyle/>
          <a:p>
            <a:fld id="{1621B6DD-29C1-4FEA-923F-71EA1347694C}" type="slidenum">
              <a:rPr lang="en-US" smtClean="0"/>
              <a:pPr/>
              <a:t>8</a:t>
            </a:fld>
            <a:endParaRPr lang="en-US" dirty="0"/>
          </a:p>
        </p:txBody>
      </p:sp>
      <p:pic>
        <p:nvPicPr>
          <p:cNvPr id="17" name="Online Media 16" title="UDL At A Glance">
            <a:hlinkClick r:id="" action="ppaction://media"/>
            <a:extLst>
              <a:ext uri="{FF2B5EF4-FFF2-40B4-BE49-F238E27FC236}">
                <a16:creationId xmlns:a16="http://schemas.microsoft.com/office/drawing/2014/main" id="{ED6F129B-BB67-4F23-A305-3332A4B0A614}"/>
              </a:ext>
            </a:extLst>
          </p:cNvPr>
          <p:cNvPicPr>
            <a:picLocks noRot="1" noChangeAspect="1"/>
          </p:cNvPicPr>
          <p:nvPr>
            <a:videoFile r:link="rId1"/>
          </p:nvPr>
        </p:nvPicPr>
        <p:blipFill>
          <a:blip r:embed="rId3"/>
          <a:stretch>
            <a:fillRect/>
          </a:stretch>
        </p:blipFill>
        <p:spPr>
          <a:xfrm>
            <a:off x="6480709" y="1594111"/>
            <a:ext cx="5444277" cy="4083208"/>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53950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Rectangle 2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6" name="Rectangle 28">
            <a:extLst>
              <a:ext uri="{FF2B5EF4-FFF2-40B4-BE49-F238E27FC236}">
                <a16:creationId xmlns:a16="http://schemas.microsoft.com/office/drawing/2014/main" id="{B950CAB9-F0AE-414E-805C-776919054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0">
            <a:extLst>
              <a:ext uri="{FF2B5EF4-FFF2-40B4-BE49-F238E27FC236}">
                <a16:creationId xmlns:a16="http://schemas.microsoft.com/office/drawing/2014/main" id="{227C80BC-190C-4813-9BAE-C4B56C5C7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CC6396C-3A0E-40C0-B9BC-1CA13C16922A}"/>
              </a:ext>
            </a:extLst>
          </p:cNvPr>
          <p:cNvSpPr>
            <a:spLocks noGrp="1"/>
          </p:cNvSpPr>
          <p:nvPr>
            <p:ph type="title"/>
          </p:nvPr>
        </p:nvSpPr>
        <p:spPr>
          <a:xfrm>
            <a:off x="720000" y="619201"/>
            <a:ext cx="3095626" cy="1477328"/>
          </a:xfrm>
        </p:spPr>
        <p:txBody>
          <a:bodyPr vert="horz" wrap="square" lIns="0" tIns="0" rIns="0" bIns="0" rtlCol="0" anchor="t" anchorCtr="0">
            <a:normAutofit fontScale="90000"/>
          </a:bodyPr>
          <a:lstStyle/>
          <a:p>
            <a:r>
              <a:rPr lang="en-US" sz="4000" b="1" dirty="0"/>
              <a:t>UDL GUIDELINES</a:t>
            </a:r>
          </a:p>
        </p:txBody>
      </p:sp>
      <p:sp>
        <p:nvSpPr>
          <p:cNvPr id="11" name="Text Placeholder 10">
            <a:extLst>
              <a:ext uri="{FF2B5EF4-FFF2-40B4-BE49-F238E27FC236}">
                <a16:creationId xmlns:a16="http://schemas.microsoft.com/office/drawing/2014/main" id="{FF12ECFA-4074-40F0-B948-6478C60069AD}"/>
              </a:ext>
            </a:extLst>
          </p:cNvPr>
          <p:cNvSpPr>
            <a:spLocks noGrp="1"/>
          </p:cNvSpPr>
          <p:nvPr>
            <p:ph type="body" sz="quarter" idx="12"/>
          </p:nvPr>
        </p:nvSpPr>
        <p:spPr>
          <a:xfrm>
            <a:off x="4421276" y="633600"/>
            <a:ext cx="7428606" cy="1477328"/>
          </a:xfrm>
        </p:spPr>
        <p:txBody>
          <a:bodyPr vert="horz" lIns="0" tIns="0" rIns="0" bIns="0" rtlCol="0">
            <a:normAutofit/>
          </a:bodyPr>
          <a:lstStyle/>
          <a:p>
            <a:pPr algn="l"/>
            <a:r>
              <a:rPr lang="en-US" sz="1600" b="1" dirty="0"/>
              <a:t>The UDL Guidelines are a tool used in the implementation of Universal Design for Learning. These guidelines offer a set of concrete suggestions that can be applied to any discipline or domain to ensure that all learners can access and participate in meaningful, challenging learning opportunities.</a:t>
            </a:r>
          </a:p>
        </p:txBody>
      </p:sp>
      <p:pic>
        <p:nvPicPr>
          <p:cNvPr id="24" name="Picture 23">
            <a:extLst>
              <a:ext uri="{FF2B5EF4-FFF2-40B4-BE49-F238E27FC236}">
                <a16:creationId xmlns:a16="http://schemas.microsoft.com/office/drawing/2014/main" id="{FF440339-B82F-45D3-AB5C-56CFA2BD7EA7}"/>
              </a:ext>
            </a:extLst>
          </p:cNvPr>
          <p:cNvPicPr>
            <a:picLocks noChangeAspect="1"/>
          </p:cNvPicPr>
          <p:nvPr/>
        </p:nvPicPr>
        <p:blipFill>
          <a:blip r:embed="rId2"/>
          <a:stretch>
            <a:fillRect/>
          </a:stretch>
        </p:blipFill>
        <p:spPr>
          <a:xfrm>
            <a:off x="342119" y="2730129"/>
            <a:ext cx="11507762" cy="3771155"/>
          </a:xfrm>
          <a:prstGeom prst="rect">
            <a:avLst/>
          </a:prstGeom>
        </p:spPr>
      </p:pic>
    </p:spTree>
    <p:extLst>
      <p:ext uri="{BB962C8B-B14F-4D97-AF65-F5344CB8AC3E}">
        <p14:creationId xmlns:p14="http://schemas.microsoft.com/office/powerpoint/2010/main" val="2114129459"/>
      </p:ext>
    </p:extLst>
  </p:cSld>
  <p:clrMapOvr>
    <a:masterClrMapping/>
  </p:clrMapOvr>
</p:sld>
</file>

<file path=ppt/theme/theme1.xml><?xml version="1.0" encoding="utf-8"?>
<a:theme xmlns:a="http://schemas.openxmlformats.org/drawingml/2006/main" name="BlobVTI">
  <a:themeElements>
    <a:clrScheme name="Blob V2">
      <a:dk1>
        <a:sysClr val="windowText" lastClr="000000"/>
      </a:dk1>
      <a:lt1>
        <a:sysClr val="window" lastClr="FFFFFF"/>
      </a:lt1>
      <a:dk2>
        <a:srgbClr val="0B2827"/>
      </a:dk2>
      <a:lt2>
        <a:srgbClr val="DAE3E3"/>
      </a:lt2>
      <a:accent1>
        <a:srgbClr val="B495C2"/>
      </a:accent1>
      <a:accent2>
        <a:srgbClr val="767E37"/>
      </a:accent2>
      <a:accent3>
        <a:srgbClr val="8FA3A3"/>
      </a:accent3>
      <a:accent4>
        <a:srgbClr val="CE7F01"/>
      </a:accent4>
      <a:accent5>
        <a:srgbClr val="D15A29"/>
      </a:accent5>
      <a:accent6>
        <a:srgbClr val="B88470"/>
      </a:accent6>
      <a:hlink>
        <a:srgbClr val="B57001"/>
      </a:hlink>
      <a:folHlink>
        <a:srgbClr val="996209"/>
      </a:folHlink>
    </a:clrScheme>
    <a:fontScheme name="Blob">
      <a:majorFont>
        <a:latin typeface="Sagona Book"/>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04B39-6EAA-4677-8C8D-C27F01CF8A37}">
  <ds:schemaRef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http://schemas.microsoft.com/office/2006/documentManagement/types"/>
    <ds:schemaRef ds:uri="230e9df3-be65-4c73-a93b-d1236ebd677e"/>
    <ds:schemaRef ds:uri="http://purl.org/dc/dcmitype/"/>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D28B08B8-C3E9-4A9F-B5DD-34D490AC9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0681D-E858-4FCC-ACDF-E8F8408B9221}">
  <ds:schemaRefs>
    <ds:schemaRef ds:uri="http://schemas.microsoft.com/sharepoint/v3/contenttype/forms"/>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3020</TotalTime>
  <Words>904</Words>
  <Application>Microsoft Office PowerPoint</Application>
  <PresentationFormat>Widescreen</PresentationFormat>
  <Paragraphs>114</Paragraphs>
  <Slides>19</Slides>
  <Notes>4</Notes>
  <HiddenSlides>0</HiddenSlides>
  <MMClips>1</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19</vt:i4>
      </vt:variant>
    </vt:vector>
  </HeadingPairs>
  <TitlesOfParts>
    <vt:vector size="38" baseType="lpstr">
      <vt:lpstr>Arial</vt:lpstr>
      <vt:lpstr>Avenir Next LT Pro</vt:lpstr>
      <vt:lpstr>Baguet Script</vt:lpstr>
      <vt:lpstr>Bradley Hand ITC</vt:lpstr>
      <vt:lpstr>Broadway</vt:lpstr>
      <vt:lpstr>Calibri</vt:lpstr>
      <vt:lpstr>Comic Sans MS</vt:lpstr>
      <vt:lpstr>Congenial SemiBold</vt:lpstr>
      <vt:lpstr>Corbel</vt:lpstr>
      <vt:lpstr>Franklin Gothic Medium</vt:lpstr>
      <vt:lpstr>Lato</vt:lpstr>
      <vt:lpstr>Open Sans</vt:lpstr>
      <vt:lpstr>ProximanovaRegular</vt:lpstr>
      <vt:lpstr>Rockwell</vt:lpstr>
      <vt:lpstr>Sagona Book</vt:lpstr>
      <vt:lpstr>The Hand Extrablack</vt:lpstr>
      <vt:lpstr>Wingdings</vt:lpstr>
      <vt:lpstr>Wingdings 2</vt:lpstr>
      <vt:lpstr>BlobVTI</vt:lpstr>
      <vt:lpstr>PowerPoint Presentation</vt:lpstr>
      <vt:lpstr>Display Your Name Tent</vt:lpstr>
      <vt:lpstr>AGENDA</vt:lpstr>
      <vt:lpstr>PowerPoint Presentation</vt:lpstr>
      <vt:lpstr>Diverse Needs in Action  Video Observation</vt:lpstr>
      <vt:lpstr>PowerPoint Presentation</vt:lpstr>
      <vt:lpstr>PowerPoint Presentation</vt:lpstr>
      <vt:lpstr>UNIVERSAL DESIGN FOR LEARNING</vt:lpstr>
      <vt:lpstr>UDL GUIDELINES</vt:lpstr>
      <vt:lpstr>PRINCIPLE  Provide multiple means of Engagement </vt:lpstr>
      <vt:lpstr>KEY QUESTIONS TO CONSIDER</vt:lpstr>
      <vt:lpstr>PRINCIPLE  Provide multiple means of Representation </vt:lpstr>
      <vt:lpstr>KEY QUESTIONS TO CONSIDER</vt:lpstr>
      <vt:lpstr>PRINCIPLE  Provide multiple means of Action &amp; Expression </vt:lpstr>
      <vt:lpstr>KEY QUESTIONS TO CONSIDER</vt:lpstr>
      <vt:lpstr>UDL  BINGO</vt:lpstr>
      <vt:lpstr>PowerPoint Presentation</vt:lpstr>
      <vt:lpstr>Coming Up . . .</vt:lpstr>
      <vt:lpstr>COURSE SCHEDULE SECTION 0M02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Slaughter</dc:creator>
  <cp:lastModifiedBy>Angela Slaughter</cp:lastModifiedBy>
  <cp:revision>14</cp:revision>
  <dcterms:created xsi:type="dcterms:W3CDTF">2022-01-12T05:31:20Z</dcterms:created>
  <dcterms:modified xsi:type="dcterms:W3CDTF">2022-03-02T20:57:18Z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