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6"/>
  </p:notesMasterIdLst>
  <p:handoutMasterIdLst>
    <p:handoutMasterId r:id="rId17"/>
  </p:handoutMasterIdLst>
  <p:sldIdLst>
    <p:sldId id="261" r:id="rId5"/>
    <p:sldId id="468" r:id="rId6"/>
    <p:sldId id="500" r:id="rId7"/>
    <p:sldId id="499" r:id="rId8"/>
    <p:sldId id="473" r:id="rId9"/>
    <p:sldId id="498" r:id="rId10"/>
    <p:sldId id="502" r:id="rId11"/>
    <p:sldId id="497" r:id="rId12"/>
    <p:sldId id="501" r:id="rId13"/>
    <p:sldId id="486" r:id="rId14"/>
    <p:sldId id="48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66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FDA71-21F0-42B8-9578-3364FE9E58A4}" v="484" dt="2022-02-16T18:48:22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2337" autoAdjust="0"/>
  </p:normalViewPr>
  <p:slideViewPr>
    <p:cSldViewPr snapToGrid="0">
      <p:cViewPr varScale="1">
        <p:scale>
          <a:sx n="76" d="100"/>
          <a:sy n="76" d="100"/>
        </p:scale>
        <p:origin x="30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99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Slaughter" userId="db2672d1d5510f63" providerId="LiveId" clId="{160FDA71-21F0-42B8-9578-3364FE9E58A4}"/>
    <pc:docChg chg="custSel addSld delSld modSld sldOrd">
      <pc:chgData name="Angela Slaughter" userId="db2672d1d5510f63" providerId="LiveId" clId="{160FDA71-21F0-42B8-9578-3364FE9E58A4}" dt="2022-02-16T18:50:19.042" v="537" actId="1076"/>
      <pc:docMkLst>
        <pc:docMk/>
      </pc:docMkLst>
      <pc:sldChg chg="del">
        <pc:chgData name="Angela Slaughter" userId="db2672d1d5510f63" providerId="LiveId" clId="{160FDA71-21F0-42B8-9578-3364FE9E58A4}" dt="2022-02-16T18:45:22.244" v="383" actId="47"/>
        <pc:sldMkLst>
          <pc:docMk/>
          <pc:sldMk cId="2521339892" sldId="335"/>
        </pc:sldMkLst>
      </pc:sldChg>
      <pc:sldChg chg="addSp delSp modSp mod">
        <pc:chgData name="Angela Slaughter" userId="db2672d1d5510f63" providerId="LiveId" clId="{160FDA71-21F0-42B8-9578-3364FE9E58A4}" dt="2022-02-16T18:50:19.042" v="537" actId="1076"/>
        <pc:sldMkLst>
          <pc:docMk/>
          <pc:sldMk cId="3706286442" sldId="484"/>
        </pc:sldMkLst>
        <pc:spChg chg="mod">
          <ac:chgData name="Angela Slaughter" userId="db2672d1d5510f63" providerId="LiveId" clId="{160FDA71-21F0-42B8-9578-3364FE9E58A4}" dt="2022-02-16T18:50:01.228" v="528" actId="26606"/>
          <ac:spMkLst>
            <pc:docMk/>
            <pc:sldMk cId="3706286442" sldId="484"/>
            <ac:spMk id="2" creationId="{3F8AF90F-902F-4352-A55F-63A679B3553B}"/>
          </ac:spMkLst>
        </pc:spChg>
        <pc:spChg chg="del">
          <ac:chgData name="Angela Slaughter" userId="db2672d1d5510f63" providerId="LiveId" clId="{160FDA71-21F0-42B8-9578-3364FE9E58A4}" dt="2022-02-16T18:50:01.228" v="528" actId="26606"/>
          <ac:spMkLst>
            <pc:docMk/>
            <pc:sldMk cId="3706286442" sldId="484"/>
            <ac:spMk id="29" creationId="{09646535-AEF6-4883-A4F9-EEC1F8B4319E}"/>
          </ac:spMkLst>
        </pc:spChg>
        <pc:spChg chg="del">
          <ac:chgData name="Angela Slaughter" userId="db2672d1d5510f63" providerId="LiveId" clId="{160FDA71-21F0-42B8-9578-3364FE9E58A4}" dt="2022-02-16T18:50:01.228" v="528" actId="26606"/>
          <ac:spMkLst>
            <pc:docMk/>
            <pc:sldMk cId="3706286442" sldId="484"/>
            <ac:spMk id="31" creationId="{DB7EFF05-A8DA-4B3E-9C21-7A04283D4852}"/>
          </ac:spMkLst>
        </pc:spChg>
        <pc:spChg chg="del">
          <ac:chgData name="Angela Slaughter" userId="db2672d1d5510f63" providerId="LiveId" clId="{160FDA71-21F0-42B8-9578-3364FE9E58A4}" dt="2022-02-16T18:50:01.228" v="528" actId="26606"/>
          <ac:spMkLst>
            <pc:docMk/>
            <pc:sldMk cId="3706286442" sldId="484"/>
            <ac:spMk id="33" creationId="{3F58D3F4-AD3E-4263-85BF-7EB71245838E}"/>
          </ac:spMkLst>
        </pc:spChg>
        <pc:spChg chg="del">
          <ac:chgData name="Angela Slaughter" userId="db2672d1d5510f63" providerId="LiveId" clId="{160FDA71-21F0-42B8-9578-3364FE9E58A4}" dt="2022-02-16T18:50:01.228" v="528" actId="26606"/>
          <ac:spMkLst>
            <pc:docMk/>
            <pc:sldMk cId="3706286442" sldId="484"/>
            <ac:spMk id="35" creationId="{B383AC10-A272-4982-A610-DDA728D78139}"/>
          </ac:spMkLst>
        </pc:spChg>
        <pc:spChg chg="del">
          <ac:chgData name="Angela Slaughter" userId="db2672d1d5510f63" providerId="LiveId" clId="{160FDA71-21F0-42B8-9578-3364FE9E58A4}" dt="2022-02-16T18:50:01.228" v="528" actId="26606"/>
          <ac:spMkLst>
            <pc:docMk/>
            <pc:sldMk cId="3706286442" sldId="484"/>
            <ac:spMk id="37" creationId="{F6FDED66-1461-4834-9923-329986747FE6}"/>
          </ac:spMkLst>
        </pc:spChg>
        <pc:spChg chg="del">
          <ac:chgData name="Angela Slaughter" userId="db2672d1d5510f63" providerId="LiveId" clId="{160FDA71-21F0-42B8-9578-3364FE9E58A4}" dt="2022-02-16T18:50:01.228" v="528" actId="26606"/>
          <ac:spMkLst>
            <pc:docMk/>
            <pc:sldMk cId="3706286442" sldId="484"/>
            <ac:spMk id="39" creationId="{1607CD53-0FF9-47E9-94AD-2BF64BA801B1}"/>
          </ac:spMkLst>
        </pc:spChg>
        <pc:spChg chg="add">
          <ac:chgData name="Angela Slaughter" userId="db2672d1d5510f63" providerId="LiveId" clId="{160FDA71-21F0-42B8-9578-3364FE9E58A4}" dt="2022-02-16T18:50:01.228" v="528" actId="26606"/>
          <ac:spMkLst>
            <pc:docMk/>
            <pc:sldMk cId="3706286442" sldId="484"/>
            <ac:spMk id="44" creationId="{09646535-AEF6-4883-A4F9-EEC1F8B4319E}"/>
          </ac:spMkLst>
        </pc:spChg>
        <pc:spChg chg="add">
          <ac:chgData name="Angela Slaughter" userId="db2672d1d5510f63" providerId="LiveId" clId="{160FDA71-21F0-42B8-9578-3364FE9E58A4}" dt="2022-02-16T18:50:01.228" v="528" actId="26606"/>
          <ac:spMkLst>
            <pc:docMk/>
            <pc:sldMk cId="3706286442" sldId="484"/>
            <ac:spMk id="46" creationId="{335243F2-87BD-4C47-8358-ACFE608D3DB3}"/>
          </ac:spMkLst>
        </pc:spChg>
        <pc:spChg chg="add">
          <ac:chgData name="Angela Slaughter" userId="db2672d1d5510f63" providerId="LiveId" clId="{160FDA71-21F0-42B8-9578-3364FE9E58A4}" dt="2022-02-16T18:50:01.228" v="528" actId="26606"/>
          <ac:spMkLst>
            <pc:docMk/>
            <pc:sldMk cId="3706286442" sldId="484"/>
            <ac:spMk id="48" creationId="{65B33439-EC96-4835-9DF2-CFA3336E0E41}"/>
          </ac:spMkLst>
        </pc:spChg>
        <pc:grpChg chg="add">
          <ac:chgData name="Angela Slaughter" userId="db2672d1d5510f63" providerId="LiveId" clId="{160FDA71-21F0-42B8-9578-3364FE9E58A4}" dt="2022-02-16T18:50:01.228" v="528" actId="26606"/>
          <ac:grpSpMkLst>
            <pc:docMk/>
            <pc:sldMk cId="3706286442" sldId="484"/>
            <ac:grpSpMk id="50" creationId="{F2FD01A0-E6FF-41CD-AEBD-279232B90D43}"/>
          </ac:grpSpMkLst>
        </pc:grpChg>
        <pc:grpChg chg="add">
          <ac:chgData name="Angela Slaughter" userId="db2672d1d5510f63" providerId="LiveId" clId="{160FDA71-21F0-42B8-9578-3364FE9E58A4}" dt="2022-02-16T18:50:01.228" v="528" actId="26606"/>
          <ac:grpSpMkLst>
            <pc:docMk/>
            <pc:sldMk cId="3706286442" sldId="484"/>
            <ac:grpSpMk id="55" creationId="{3C9AA14C-80A4-427C-A911-28CD20C56E5E}"/>
          </ac:grpSpMkLst>
        </pc:grpChg>
        <pc:picChg chg="del mod">
          <ac:chgData name="Angela Slaughter" userId="db2672d1d5510f63" providerId="LiveId" clId="{160FDA71-21F0-42B8-9578-3364FE9E58A4}" dt="2022-02-16T18:48:34.006" v="522" actId="478"/>
          <ac:picMkLst>
            <pc:docMk/>
            <pc:sldMk cId="3706286442" sldId="484"/>
            <ac:picMk id="4" creationId="{34094938-7824-4776-89A3-637133A90A56}"/>
          </ac:picMkLst>
        </pc:picChg>
        <pc:picChg chg="add mod">
          <ac:chgData name="Angela Slaughter" userId="db2672d1d5510f63" providerId="LiveId" clId="{160FDA71-21F0-42B8-9578-3364FE9E58A4}" dt="2022-02-16T18:50:19.042" v="537" actId="1076"/>
          <ac:picMkLst>
            <pc:docMk/>
            <pc:sldMk cId="3706286442" sldId="484"/>
            <ac:picMk id="5" creationId="{E26D15D7-817B-4954-88A0-DAF59F8910B8}"/>
          </ac:picMkLst>
        </pc:picChg>
      </pc:sldChg>
      <pc:sldChg chg="modSp mod">
        <pc:chgData name="Angela Slaughter" userId="db2672d1d5510f63" providerId="LiveId" clId="{160FDA71-21F0-42B8-9578-3364FE9E58A4}" dt="2022-02-16T18:48:23.983" v="518" actId="404"/>
        <pc:sldMkLst>
          <pc:docMk/>
          <pc:sldMk cId="1744079139" sldId="486"/>
        </pc:sldMkLst>
        <pc:graphicFrameChg chg="mod modGraphic">
          <ac:chgData name="Angela Slaughter" userId="db2672d1d5510f63" providerId="LiveId" clId="{160FDA71-21F0-42B8-9578-3364FE9E58A4}" dt="2022-02-16T18:48:23.983" v="518" actId="404"/>
          <ac:graphicFrameMkLst>
            <pc:docMk/>
            <pc:sldMk cId="1744079139" sldId="486"/>
            <ac:graphicFrameMk id="14" creationId="{725743CD-A43E-4B29-9070-26F53C5DDF5D}"/>
          </ac:graphicFrameMkLst>
        </pc:graphicFrameChg>
      </pc:sldChg>
      <pc:sldChg chg="del">
        <pc:chgData name="Angela Slaughter" userId="db2672d1d5510f63" providerId="LiveId" clId="{160FDA71-21F0-42B8-9578-3364FE9E58A4}" dt="2022-02-16T18:40:45.427" v="379" actId="47"/>
        <pc:sldMkLst>
          <pc:docMk/>
          <pc:sldMk cId="4057606181" sldId="488"/>
        </pc:sldMkLst>
      </pc:sldChg>
      <pc:sldChg chg="addSp delSp modSp mod ord delAnim modAnim">
        <pc:chgData name="Angela Slaughter" userId="db2672d1d5510f63" providerId="LiveId" clId="{160FDA71-21F0-42B8-9578-3364FE9E58A4}" dt="2022-02-16T18:36:26.066" v="104" actId="20577"/>
        <pc:sldMkLst>
          <pc:docMk/>
          <pc:sldMk cId="3219839076" sldId="499"/>
        </pc:sldMkLst>
        <pc:spChg chg="add mod">
          <ac:chgData name="Angela Slaughter" userId="db2672d1d5510f63" providerId="LiveId" clId="{160FDA71-21F0-42B8-9578-3364FE9E58A4}" dt="2022-02-16T18:36:00.925" v="56" actId="207"/>
          <ac:spMkLst>
            <pc:docMk/>
            <pc:sldMk cId="3219839076" sldId="499"/>
            <ac:spMk id="2" creationId="{89CB03FF-AC3E-48E7-9D5A-30A8359FBB5A}"/>
          </ac:spMkLst>
        </pc:spChg>
        <pc:spChg chg="mod">
          <ac:chgData name="Angela Slaughter" userId="db2672d1d5510f63" providerId="LiveId" clId="{160FDA71-21F0-42B8-9578-3364FE9E58A4}" dt="2022-02-16T18:34:33.735" v="38" actId="1076"/>
          <ac:spMkLst>
            <pc:docMk/>
            <pc:sldMk cId="3219839076" sldId="499"/>
            <ac:spMk id="8" creationId="{00000000-0000-0000-0000-000000000000}"/>
          </ac:spMkLst>
        </pc:spChg>
        <pc:spChg chg="mod">
          <ac:chgData name="Angela Slaughter" userId="db2672d1d5510f63" providerId="LiveId" clId="{160FDA71-21F0-42B8-9578-3364FE9E58A4}" dt="2022-02-16T18:34:36.957" v="39" actId="6549"/>
          <ac:spMkLst>
            <pc:docMk/>
            <pc:sldMk cId="3219839076" sldId="499"/>
            <ac:spMk id="16" creationId="{DE7BB4EC-73B8-461B-AE37-B6AF022559A3}"/>
          </ac:spMkLst>
        </pc:spChg>
        <pc:spChg chg="mod">
          <ac:chgData name="Angela Slaughter" userId="db2672d1d5510f63" providerId="LiveId" clId="{160FDA71-21F0-42B8-9578-3364FE9E58A4}" dt="2022-02-16T18:36:26.066" v="104" actId="20577"/>
          <ac:spMkLst>
            <pc:docMk/>
            <pc:sldMk cId="3219839076" sldId="499"/>
            <ac:spMk id="17" creationId="{F26398C8-C1B0-471A-A17E-C1F7DFBD2BAB}"/>
          </ac:spMkLst>
        </pc:spChg>
        <pc:spChg chg="del">
          <ac:chgData name="Angela Slaughter" userId="db2672d1d5510f63" providerId="LiveId" clId="{160FDA71-21F0-42B8-9578-3364FE9E58A4}" dt="2022-02-16T18:33:37.039" v="6" actId="478"/>
          <ac:spMkLst>
            <pc:docMk/>
            <pc:sldMk cId="3219839076" sldId="499"/>
            <ac:spMk id="19" creationId="{00000000-0000-0000-0000-000000000000}"/>
          </ac:spMkLst>
        </pc:spChg>
        <pc:spChg chg="del">
          <ac:chgData name="Angela Slaughter" userId="db2672d1d5510f63" providerId="LiveId" clId="{160FDA71-21F0-42B8-9578-3364FE9E58A4}" dt="2022-02-16T18:33:54.942" v="20" actId="478"/>
          <ac:spMkLst>
            <pc:docMk/>
            <pc:sldMk cId="3219839076" sldId="499"/>
            <ac:spMk id="21" creationId="{00000000-0000-0000-0000-000000000000}"/>
          </ac:spMkLst>
        </pc:spChg>
        <pc:spChg chg="del mod">
          <ac:chgData name="Angela Slaughter" userId="db2672d1d5510f63" providerId="LiveId" clId="{160FDA71-21F0-42B8-9578-3364FE9E58A4}" dt="2022-02-16T18:35:29.700" v="49" actId="478"/>
          <ac:spMkLst>
            <pc:docMk/>
            <pc:sldMk cId="3219839076" sldId="499"/>
            <ac:spMk id="22" creationId="{00000000-0000-0000-0000-000000000000}"/>
          </ac:spMkLst>
        </pc:spChg>
        <pc:spChg chg="del">
          <ac:chgData name="Angela Slaughter" userId="db2672d1d5510f63" providerId="LiveId" clId="{160FDA71-21F0-42B8-9578-3364FE9E58A4}" dt="2022-02-16T18:33:55.732" v="21" actId="478"/>
          <ac:spMkLst>
            <pc:docMk/>
            <pc:sldMk cId="3219839076" sldId="499"/>
            <ac:spMk id="23" creationId="{00000000-0000-0000-0000-000000000000}"/>
          </ac:spMkLst>
        </pc:spChg>
        <pc:spChg chg="del">
          <ac:chgData name="Angela Slaughter" userId="db2672d1d5510f63" providerId="LiveId" clId="{160FDA71-21F0-42B8-9578-3364FE9E58A4}" dt="2022-02-16T18:33:28.949" v="5" actId="478"/>
          <ac:spMkLst>
            <pc:docMk/>
            <pc:sldMk cId="3219839076" sldId="499"/>
            <ac:spMk id="24" creationId="{00000000-0000-0000-0000-000000000000}"/>
          </ac:spMkLst>
        </pc:spChg>
        <pc:picChg chg="mod">
          <ac:chgData name="Angela Slaughter" userId="db2672d1d5510f63" providerId="LiveId" clId="{160FDA71-21F0-42B8-9578-3364FE9E58A4}" dt="2022-02-16T18:35:19.037" v="44" actId="1076"/>
          <ac:picMkLst>
            <pc:docMk/>
            <pc:sldMk cId="3219839076" sldId="499"/>
            <ac:picMk id="36866" creationId="{00000000-0000-0000-0000-000000000000}"/>
          </ac:picMkLst>
        </pc:picChg>
      </pc:sldChg>
      <pc:sldChg chg="modSp add mod ord">
        <pc:chgData name="Angela Slaughter" userId="db2672d1d5510f63" providerId="LiveId" clId="{160FDA71-21F0-42B8-9578-3364FE9E58A4}" dt="2022-02-16T18:38:22.775" v="376"/>
        <pc:sldMkLst>
          <pc:docMk/>
          <pc:sldMk cId="1816843155" sldId="501"/>
        </pc:sldMkLst>
        <pc:spChg chg="mod">
          <ac:chgData name="Angela Slaughter" userId="db2672d1d5510f63" providerId="LiveId" clId="{160FDA71-21F0-42B8-9578-3364FE9E58A4}" dt="2022-02-16T18:36:49.993" v="143" actId="20577"/>
          <ac:spMkLst>
            <pc:docMk/>
            <pc:sldMk cId="1816843155" sldId="501"/>
            <ac:spMk id="8" creationId="{00000000-0000-0000-0000-000000000000}"/>
          </ac:spMkLst>
        </pc:spChg>
        <pc:spChg chg="mod">
          <ac:chgData name="Angela Slaughter" userId="db2672d1d5510f63" providerId="LiveId" clId="{160FDA71-21F0-42B8-9578-3364FE9E58A4}" dt="2022-02-16T18:36:58.007" v="169" actId="20577"/>
          <ac:spMkLst>
            <pc:docMk/>
            <pc:sldMk cId="1816843155" sldId="501"/>
            <ac:spMk id="16" creationId="{DE7BB4EC-73B8-461B-AE37-B6AF022559A3}"/>
          </ac:spMkLst>
        </pc:spChg>
        <pc:spChg chg="mod">
          <ac:chgData name="Angela Slaughter" userId="db2672d1d5510f63" providerId="LiveId" clId="{160FDA71-21F0-42B8-9578-3364FE9E58A4}" dt="2022-02-16T18:38:10.421" v="374" actId="20577"/>
          <ac:spMkLst>
            <pc:docMk/>
            <pc:sldMk cId="1816843155" sldId="501"/>
            <ac:spMk id="17" creationId="{F26398C8-C1B0-471A-A17E-C1F7DFBD2BAB}"/>
          </ac:spMkLst>
        </pc:spChg>
      </pc:sldChg>
      <pc:sldChg chg="delSp modSp add mod setBg delDesignElem">
        <pc:chgData name="Angela Slaughter" userId="db2672d1d5510f63" providerId="LiveId" clId="{160FDA71-21F0-42B8-9578-3364FE9E58A4}" dt="2022-02-16T18:45:07.735" v="382" actId="207"/>
        <pc:sldMkLst>
          <pc:docMk/>
          <pc:sldMk cId="1249145413" sldId="502"/>
        </pc:sldMkLst>
        <pc:spChg chg="mod">
          <ac:chgData name="Angela Slaughter" userId="db2672d1d5510f63" providerId="LiveId" clId="{160FDA71-21F0-42B8-9578-3364FE9E58A4}" dt="2022-02-16T18:45:07.735" v="382" actId="207"/>
          <ac:spMkLst>
            <pc:docMk/>
            <pc:sldMk cId="1249145413" sldId="502"/>
            <ac:spMk id="17" creationId="{84EAED90-0C5D-4E4B-9B38-D26FCBB3B4DE}"/>
          </ac:spMkLst>
        </pc:spChg>
        <pc:spChg chg="del">
          <ac:chgData name="Angela Slaughter" userId="db2672d1d5510f63" providerId="LiveId" clId="{160FDA71-21F0-42B8-9578-3364FE9E58A4}" dt="2022-02-16T18:40:43.124" v="378"/>
          <ac:spMkLst>
            <pc:docMk/>
            <pc:sldMk cId="1249145413" sldId="502"/>
            <ac:spMk id="46" creationId="{09646535-AEF6-4883-A4F9-EEC1F8B4319E}"/>
          </ac:spMkLst>
        </pc:spChg>
        <pc:spChg chg="del">
          <ac:chgData name="Angela Slaughter" userId="db2672d1d5510f63" providerId="LiveId" clId="{160FDA71-21F0-42B8-9578-3364FE9E58A4}" dt="2022-02-16T18:40:43.124" v="378"/>
          <ac:spMkLst>
            <pc:docMk/>
            <pc:sldMk cId="1249145413" sldId="502"/>
            <ac:spMk id="51" creationId="{0149A9F6-B857-488C-AC3A-007B78165715}"/>
          </ac:spMkLst>
        </pc:spChg>
        <pc:spChg chg="del">
          <ac:chgData name="Angela Slaughter" userId="db2672d1d5510f63" providerId="LiveId" clId="{160FDA71-21F0-42B8-9578-3364FE9E58A4}" dt="2022-02-16T18:40:43.124" v="378"/>
          <ac:spMkLst>
            <pc:docMk/>
            <pc:sldMk cId="1249145413" sldId="502"/>
            <ac:spMk id="52" creationId="{249EFD05-C377-44BE-91F0-1D17C1D9BF60}"/>
          </ac:spMkLst>
        </pc:spChg>
        <pc:grpChg chg="del">
          <ac:chgData name="Angela Slaughter" userId="db2672d1d5510f63" providerId="LiveId" clId="{160FDA71-21F0-42B8-9578-3364FE9E58A4}" dt="2022-02-16T18:40:43.124" v="378"/>
          <ac:grpSpMkLst>
            <pc:docMk/>
            <pc:sldMk cId="1249145413" sldId="502"/>
            <ac:grpSpMk id="42" creationId="{F2FD01A0-E6FF-41CD-AEBD-279232B90D43}"/>
          </ac:grpSpMkLst>
        </pc:grpChg>
        <pc:grpChg chg="del">
          <ac:chgData name="Angela Slaughter" userId="db2672d1d5510f63" providerId="LiveId" clId="{160FDA71-21F0-42B8-9578-3364FE9E58A4}" dt="2022-02-16T18:40:43.124" v="378"/>
          <ac:grpSpMkLst>
            <pc:docMk/>
            <pc:sldMk cId="1249145413" sldId="502"/>
            <ac:grpSpMk id="47" creationId="{3C9AA14C-80A4-427C-A911-28CD20C56E5E}"/>
          </ac:grpSpMkLst>
        </pc:grpChg>
      </pc:sldChg>
      <pc:sldMasterChg chg="delSldLayout">
        <pc:chgData name="Angela Slaughter" userId="db2672d1d5510f63" providerId="LiveId" clId="{160FDA71-21F0-42B8-9578-3364FE9E58A4}" dt="2022-02-16T18:45:22.244" v="383" actId="47"/>
        <pc:sldMasterMkLst>
          <pc:docMk/>
          <pc:sldMasterMk cId="232093231" sldId="2147483672"/>
        </pc:sldMasterMkLst>
        <pc:sldLayoutChg chg="del">
          <pc:chgData name="Angela Slaughter" userId="db2672d1d5510f63" providerId="LiveId" clId="{160FDA71-21F0-42B8-9578-3364FE9E58A4}" dt="2022-02-16T18:45:22.244" v="383" actId="47"/>
          <pc:sldLayoutMkLst>
            <pc:docMk/>
            <pc:sldMasterMk cId="232093231" sldId="2147483672"/>
            <pc:sldLayoutMk cId="468202915" sldId="2147483780"/>
          </pc:sldLayoutMkLst>
        </pc:sldLayoutChg>
      </pc:sldMaster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6C1ED-E242-466B-94C6-0A2CD0611D01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91476D5-F05B-4CEC-8938-777377DC1486}">
      <dgm:prSet/>
      <dgm:spPr/>
      <dgm:t>
        <a:bodyPr/>
        <a:lstStyle/>
        <a:p>
          <a:r>
            <a:rPr lang="en-US" b="1" dirty="0">
              <a:latin typeface="Congenial SemiBold" panose="02000503040000020004" pitchFamily="2" charset="0"/>
            </a:rPr>
            <a:t>Display Name Tents During Class</a:t>
          </a:r>
        </a:p>
      </dgm:t>
    </dgm:pt>
    <dgm:pt modelId="{F2B38F0D-2613-491D-96A7-5DD0CE68EB5D}" type="parTrans" cxnId="{30176094-5420-4922-B6B3-093AD1B9950B}">
      <dgm:prSet/>
      <dgm:spPr/>
      <dgm:t>
        <a:bodyPr/>
        <a:lstStyle/>
        <a:p>
          <a:endParaRPr lang="en-US"/>
        </a:p>
      </dgm:t>
    </dgm:pt>
    <dgm:pt modelId="{30F489E6-E1FA-460E-A15A-0233DD17AE86}" type="sibTrans" cxnId="{30176094-5420-4922-B6B3-093AD1B9950B}">
      <dgm:prSet/>
      <dgm:spPr/>
      <dgm:t>
        <a:bodyPr/>
        <a:lstStyle/>
        <a:p>
          <a:endParaRPr lang="en-US"/>
        </a:p>
      </dgm:t>
    </dgm:pt>
    <dgm:pt modelId="{C3CAD900-A49B-42A6-9F48-4016C7DE9D9A}">
      <dgm:prSet/>
      <dgm:spPr/>
      <dgm:t>
        <a:bodyPr/>
        <a:lstStyle/>
        <a:p>
          <a:r>
            <a:rPr lang="en-US" b="1" dirty="0">
              <a:latin typeface="Congenial SemiBold" panose="02000503040000020004" pitchFamily="2" charset="0"/>
            </a:rPr>
            <a:t>Helps us get to know each other!</a:t>
          </a:r>
        </a:p>
      </dgm:t>
    </dgm:pt>
    <dgm:pt modelId="{B1DE7474-6124-4EDD-B2D2-BC141649AE4C}" type="parTrans" cxnId="{0ED4FD3F-3494-49FC-AD41-5A420C09A9A6}">
      <dgm:prSet/>
      <dgm:spPr/>
      <dgm:t>
        <a:bodyPr/>
        <a:lstStyle/>
        <a:p>
          <a:endParaRPr lang="en-US"/>
        </a:p>
      </dgm:t>
    </dgm:pt>
    <dgm:pt modelId="{BF9C25F4-3E9D-43D6-B029-6E17F2031513}" type="sibTrans" cxnId="{0ED4FD3F-3494-49FC-AD41-5A420C09A9A6}">
      <dgm:prSet/>
      <dgm:spPr/>
      <dgm:t>
        <a:bodyPr/>
        <a:lstStyle/>
        <a:p>
          <a:endParaRPr lang="en-US"/>
        </a:p>
      </dgm:t>
    </dgm:pt>
    <dgm:pt modelId="{44BA71D9-62C0-4BB0-9398-3D021AD0DB7E}" type="pres">
      <dgm:prSet presAssocID="{F626C1ED-E242-466B-94C6-0A2CD0611D01}" presName="Name0" presStyleCnt="0">
        <dgm:presLayoutVars>
          <dgm:chMax val="7"/>
          <dgm:chPref val="7"/>
          <dgm:dir/>
        </dgm:presLayoutVars>
      </dgm:prSet>
      <dgm:spPr/>
    </dgm:pt>
    <dgm:pt modelId="{ECC1B699-5F23-4DFC-AD6F-3228BBBFE9AA}" type="pres">
      <dgm:prSet presAssocID="{F626C1ED-E242-466B-94C6-0A2CD0611D01}" presName="Name1" presStyleCnt="0"/>
      <dgm:spPr/>
    </dgm:pt>
    <dgm:pt modelId="{479DA745-FC0C-4C90-9A07-0061F0D3FB6B}" type="pres">
      <dgm:prSet presAssocID="{F626C1ED-E242-466B-94C6-0A2CD0611D01}" presName="cycle" presStyleCnt="0"/>
      <dgm:spPr/>
    </dgm:pt>
    <dgm:pt modelId="{08CD53E3-D9D8-4E09-9BA7-4D17611DDBBD}" type="pres">
      <dgm:prSet presAssocID="{F626C1ED-E242-466B-94C6-0A2CD0611D01}" presName="srcNode" presStyleLbl="node1" presStyleIdx="0" presStyleCnt="1"/>
      <dgm:spPr/>
    </dgm:pt>
    <dgm:pt modelId="{A34F06BE-7EC9-4B1F-AFF5-C7421C08A974}" type="pres">
      <dgm:prSet presAssocID="{F626C1ED-E242-466B-94C6-0A2CD0611D01}" presName="conn" presStyleLbl="parChTrans1D2" presStyleIdx="0" presStyleCnt="1"/>
      <dgm:spPr/>
    </dgm:pt>
    <dgm:pt modelId="{509A1F97-7F99-4592-A705-F289F21C3EA1}" type="pres">
      <dgm:prSet presAssocID="{F626C1ED-E242-466B-94C6-0A2CD0611D01}" presName="extraNode" presStyleLbl="node1" presStyleIdx="0" presStyleCnt="1"/>
      <dgm:spPr/>
    </dgm:pt>
    <dgm:pt modelId="{2E86755A-3E20-4B6C-8246-A82638592335}" type="pres">
      <dgm:prSet presAssocID="{F626C1ED-E242-466B-94C6-0A2CD0611D01}" presName="dstNode" presStyleLbl="node1" presStyleIdx="0" presStyleCnt="1"/>
      <dgm:spPr/>
    </dgm:pt>
    <dgm:pt modelId="{ED176B6D-E736-4134-97BB-AF7E078EC83D}" type="pres">
      <dgm:prSet presAssocID="{691476D5-F05B-4CEC-8938-777377DC1486}" presName="text_1" presStyleLbl="node1" presStyleIdx="0" presStyleCnt="1">
        <dgm:presLayoutVars>
          <dgm:bulletEnabled val="1"/>
        </dgm:presLayoutVars>
      </dgm:prSet>
      <dgm:spPr/>
    </dgm:pt>
    <dgm:pt modelId="{3C67CDAF-32A7-429C-B946-E332DEF06271}" type="pres">
      <dgm:prSet presAssocID="{691476D5-F05B-4CEC-8938-777377DC1486}" presName="accent_1" presStyleCnt="0"/>
      <dgm:spPr/>
    </dgm:pt>
    <dgm:pt modelId="{C9697CBA-26BE-4BA3-9534-FC32CEDCBCF8}" type="pres">
      <dgm:prSet presAssocID="{691476D5-F05B-4CEC-8938-777377DC1486}" presName="accentRepeatNode" presStyleLbl="solidFgAcc1" presStyleIdx="0" presStyleCnt="1"/>
      <dgm:spPr/>
    </dgm:pt>
  </dgm:ptLst>
  <dgm:cxnLst>
    <dgm:cxn modelId="{46F7B512-A1C9-40D1-A882-978CF2162E3D}" type="presOf" srcId="{C3CAD900-A49B-42A6-9F48-4016C7DE9D9A}" destId="{ED176B6D-E736-4134-97BB-AF7E078EC83D}" srcOrd="0" destOrd="1" presId="urn:microsoft.com/office/officeart/2008/layout/VerticalCurvedList"/>
    <dgm:cxn modelId="{0ED4FD3F-3494-49FC-AD41-5A420C09A9A6}" srcId="{691476D5-F05B-4CEC-8938-777377DC1486}" destId="{C3CAD900-A49B-42A6-9F48-4016C7DE9D9A}" srcOrd="0" destOrd="0" parTransId="{B1DE7474-6124-4EDD-B2D2-BC141649AE4C}" sibTransId="{BF9C25F4-3E9D-43D6-B029-6E17F2031513}"/>
    <dgm:cxn modelId="{30176094-5420-4922-B6B3-093AD1B9950B}" srcId="{F626C1ED-E242-466B-94C6-0A2CD0611D01}" destId="{691476D5-F05B-4CEC-8938-777377DC1486}" srcOrd="0" destOrd="0" parTransId="{F2B38F0D-2613-491D-96A7-5DD0CE68EB5D}" sibTransId="{30F489E6-E1FA-460E-A15A-0233DD17AE86}"/>
    <dgm:cxn modelId="{6A4A3FBA-46B8-4EFF-9FB6-7B72C62BCC7D}" type="presOf" srcId="{691476D5-F05B-4CEC-8938-777377DC1486}" destId="{ED176B6D-E736-4134-97BB-AF7E078EC83D}" srcOrd="0" destOrd="0" presId="urn:microsoft.com/office/officeart/2008/layout/VerticalCurvedList"/>
    <dgm:cxn modelId="{E77F29E0-0C7E-4C26-9EF3-B6A8D4EE2ED9}" type="presOf" srcId="{BF9C25F4-3E9D-43D6-B029-6E17F2031513}" destId="{A34F06BE-7EC9-4B1F-AFF5-C7421C08A974}" srcOrd="0" destOrd="0" presId="urn:microsoft.com/office/officeart/2008/layout/VerticalCurvedList"/>
    <dgm:cxn modelId="{A7BA66F2-7AE9-4818-B396-C58C0EC8F8C8}" type="presOf" srcId="{F626C1ED-E242-466B-94C6-0A2CD0611D01}" destId="{44BA71D9-62C0-4BB0-9398-3D021AD0DB7E}" srcOrd="0" destOrd="0" presId="urn:microsoft.com/office/officeart/2008/layout/VerticalCurvedList"/>
    <dgm:cxn modelId="{84EEC4ED-AEDD-4BED-934D-487D51DA3192}" type="presParOf" srcId="{44BA71D9-62C0-4BB0-9398-3D021AD0DB7E}" destId="{ECC1B699-5F23-4DFC-AD6F-3228BBBFE9AA}" srcOrd="0" destOrd="0" presId="urn:microsoft.com/office/officeart/2008/layout/VerticalCurvedList"/>
    <dgm:cxn modelId="{A1C061E3-0C14-49D1-BC48-60F203041C50}" type="presParOf" srcId="{ECC1B699-5F23-4DFC-AD6F-3228BBBFE9AA}" destId="{479DA745-FC0C-4C90-9A07-0061F0D3FB6B}" srcOrd="0" destOrd="0" presId="urn:microsoft.com/office/officeart/2008/layout/VerticalCurvedList"/>
    <dgm:cxn modelId="{26CBB05D-B519-4923-9B1B-823DFD04E36E}" type="presParOf" srcId="{479DA745-FC0C-4C90-9A07-0061F0D3FB6B}" destId="{08CD53E3-D9D8-4E09-9BA7-4D17611DDBBD}" srcOrd="0" destOrd="0" presId="urn:microsoft.com/office/officeart/2008/layout/VerticalCurvedList"/>
    <dgm:cxn modelId="{08CA8D1B-ED52-4F17-82AE-97A586025DF7}" type="presParOf" srcId="{479DA745-FC0C-4C90-9A07-0061F0D3FB6B}" destId="{A34F06BE-7EC9-4B1F-AFF5-C7421C08A974}" srcOrd="1" destOrd="0" presId="urn:microsoft.com/office/officeart/2008/layout/VerticalCurvedList"/>
    <dgm:cxn modelId="{C26DF305-6A67-4890-A354-A2498B7833FB}" type="presParOf" srcId="{479DA745-FC0C-4C90-9A07-0061F0D3FB6B}" destId="{509A1F97-7F99-4592-A705-F289F21C3EA1}" srcOrd="2" destOrd="0" presId="urn:microsoft.com/office/officeart/2008/layout/VerticalCurvedList"/>
    <dgm:cxn modelId="{04C7B3BC-1CC3-4D20-AFF6-A2E421FDFB2D}" type="presParOf" srcId="{479DA745-FC0C-4C90-9A07-0061F0D3FB6B}" destId="{2E86755A-3E20-4B6C-8246-A82638592335}" srcOrd="3" destOrd="0" presId="urn:microsoft.com/office/officeart/2008/layout/VerticalCurvedList"/>
    <dgm:cxn modelId="{289B521F-B2AC-4C66-8F91-36808FE7C769}" type="presParOf" srcId="{ECC1B699-5F23-4DFC-AD6F-3228BBBFE9AA}" destId="{ED176B6D-E736-4134-97BB-AF7E078EC83D}" srcOrd="1" destOrd="0" presId="urn:microsoft.com/office/officeart/2008/layout/VerticalCurvedList"/>
    <dgm:cxn modelId="{CF97E322-9422-4A9D-8F60-3310A5CD5905}" type="presParOf" srcId="{ECC1B699-5F23-4DFC-AD6F-3228BBBFE9AA}" destId="{3C67CDAF-32A7-429C-B946-E332DEF06271}" srcOrd="2" destOrd="0" presId="urn:microsoft.com/office/officeart/2008/layout/VerticalCurvedList"/>
    <dgm:cxn modelId="{76BF7E19-4A9A-4E23-828C-E6B57AC7EA6D}" type="presParOf" srcId="{3C67CDAF-32A7-429C-B946-E332DEF06271}" destId="{C9697CBA-26BE-4BA3-9534-FC32CEDCBC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AE889E-93E3-4BF8-90DA-D47632529936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D392E4B-BF88-4872-81B7-3D70018D0C66}">
      <dgm:prSet/>
      <dgm:spPr/>
      <dgm:t>
        <a:bodyPr/>
        <a:lstStyle/>
        <a:p>
          <a:r>
            <a:rPr lang="en-US" dirty="0"/>
            <a:t>The 21</a:t>
          </a:r>
          <a:r>
            <a:rPr lang="en-US" baseline="30000" dirty="0"/>
            <a:t>st</a:t>
          </a:r>
          <a:r>
            <a:rPr lang="en-US" dirty="0"/>
            <a:t> Century Learner</a:t>
          </a:r>
        </a:p>
      </dgm:t>
    </dgm:pt>
    <dgm:pt modelId="{327833A1-3A9F-4516-8355-73B2A4DBE6BB}" type="parTrans" cxnId="{742BC62F-6635-4263-ADAF-3525351DDED1}">
      <dgm:prSet/>
      <dgm:spPr/>
      <dgm:t>
        <a:bodyPr/>
        <a:lstStyle/>
        <a:p>
          <a:endParaRPr lang="en-US"/>
        </a:p>
      </dgm:t>
    </dgm:pt>
    <dgm:pt modelId="{2DD1F479-547D-4AED-A96A-2CB14F5BE994}" type="sibTrans" cxnId="{742BC62F-6635-4263-ADAF-3525351DDED1}">
      <dgm:prSet/>
      <dgm:spPr/>
      <dgm:t>
        <a:bodyPr/>
        <a:lstStyle/>
        <a:p>
          <a:endParaRPr lang="en-US"/>
        </a:p>
      </dgm:t>
    </dgm:pt>
    <dgm:pt modelId="{FFA65074-6779-4DC1-B58B-A87704C80D59}">
      <dgm:prSet/>
      <dgm:spPr/>
      <dgm:t>
        <a:bodyPr/>
        <a:lstStyle/>
        <a:p>
          <a:r>
            <a:rPr lang="en-US" dirty="0"/>
            <a:t>Teaching and Learning in the 21</a:t>
          </a:r>
          <a:r>
            <a:rPr lang="en-US" baseline="30000" dirty="0"/>
            <a:t>st</a:t>
          </a:r>
          <a:r>
            <a:rPr lang="en-US" dirty="0"/>
            <a:t> Century Jigsaw</a:t>
          </a:r>
        </a:p>
      </dgm:t>
    </dgm:pt>
    <dgm:pt modelId="{97AA397E-8B95-4B24-9BD0-FD5E3BF53E26}" type="parTrans" cxnId="{B8224CB8-A7C5-4B6B-AA2D-DF5BCB8491BD}">
      <dgm:prSet/>
      <dgm:spPr/>
      <dgm:t>
        <a:bodyPr/>
        <a:lstStyle/>
        <a:p>
          <a:endParaRPr lang="en-US"/>
        </a:p>
      </dgm:t>
    </dgm:pt>
    <dgm:pt modelId="{6471E943-A45C-4B5B-A7B9-6E12A9875E92}" type="sibTrans" cxnId="{B8224CB8-A7C5-4B6B-AA2D-DF5BCB8491BD}">
      <dgm:prSet/>
      <dgm:spPr/>
      <dgm:t>
        <a:bodyPr/>
        <a:lstStyle/>
        <a:p>
          <a:endParaRPr lang="en-US"/>
        </a:p>
      </dgm:t>
    </dgm:pt>
    <dgm:pt modelId="{A8E0A582-D519-4C3C-9B29-A0C96EE762C9}">
      <dgm:prSet/>
      <dgm:spPr/>
      <dgm:t>
        <a:bodyPr/>
        <a:lstStyle/>
        <a:p>
          <a:r>
            <a:rPr lang="en-US" dirty="0"/>
            <a:t>Coming Up . . .</a:t>
          </a:r>
        </a:p>
      </dgm:t>
    </dgm:pt>
    <dgm:pt modelId="{0ED03CA8-EAD0-4CFE-9E1F-314CAE9782E5}" type="parTrans" cxnId="{9FB9E083-0DD1-41FE-891D-3103D3DE419C}">
      <dgm:prSet/>
      <dgm:spPr/>
      <dgm:t>
        <a:bodyPr/>
        <a:lstStyle/>
        <a:p>
          <a:endParaRPr lang="en-US"/>
        </a:p>
      </dgm:t>
    </dgm:pt>
    <dgm:pt modelId="{C252EC74-3680-4620-9553-AD13B5534AF4}" type="sibTrans" cxnId="{9FB9E083-0DD1-41FE-891D-3103D3DE419C}">
      <dgm:prSet/>
      <dgm:spPr/>
      <dgm:t>
        <a:bodyPr/>
        <a:lstStyle/>
        <a:p>
          <a:endParaRPr lang="en-US"/>
        </a:p>
      </dgm:t>
    </dgm:pt>
    <dgm:pt modelId="{FFA616F6-D665-43A8-8DA1-DA8AF3350181}">
      <dgm:prSet/>
      <dgm:spPr/>
      <dgm:t>
        <a:bodyPr/>
        <a:lstStyle/>
        <a:p>
          <a:r>
            <a:rPr lang="en-US" dirty="0"/>
            <a:t>Implications of the P21 Framework</a:t>
          </a:r>
        </a:p>
      </dgm:t>
    </dgm:pt>
    <dgm:pt modelId="{0AC68865-9376-4CB0-9CF3-F49C8A16AEC5}" type="parTrans" cxnId="{0B40A9F6-A3DD-4E8D-9BA2-E5C489F8B620}">
      <dgm:prSet/>
      <dgm:spPr/>
    </dgm:pt>
    <dgm:pt modelId="{441C141A-5659-499F-87C6-030C93DB666A}" type="sibTrans" cxnId="{0B40A9F6-A3DD-4E8D-9BA2-E5C489F8B620}">
      <dgm:prSet/>
      <dgm:spPr/>
    </dgm:pt>
    <dgm:pt modelId="{2EC7C029-1CC3-4CB5-B910-D62DF2226C0F}" type="pres">
      <dgm:prSet presAssocID="{4FAE889E-93E3-4BF8-90DA-D47632529936}" presName="linear" presStyleCnt="0">
        <dgm:presLayoutVars>
          <dgm:dir/>
          <dgm:animLvl val="lvl"/>
          <dgm:resizeHandles val="exact"/>
        </dgm:presLayoutVars>
      </dgm:prSet>
      <dgm:spPr/>
    </dgm:pt>
    <dgm:pt modelId="{02ED1D9F-8754-470B-91B3-181C160A127B}" type="pres">
      <dgm:prSet presAssocID="{DD392E4B-BF88-4872-81B7-3D70018D0C66}" presName="parentLin" presStyleCnt="0"/>
      <dgm:spPr/>
    </dgm:pt>
    <dgm:pt modelId="{841C0CFC-3D92-4593-8348-F8BDDAB404D8}" type="pres">
      <dgm:prSet presAssocID="{DD392E4B-BF88-4872-81B7-3D70018D0C66}" presName="parentLeftMargin" presStyleLbl="node1" presStyleIdx="0" presStyleCnt="4"/>
      <dgm:spPr/>
    </dgm:pt>
    <dgm:pt modelId="{70921880-AC74-49AB-99E6-CF634E7300CD}" type="pres">
      <dgm:prSet presAssocID="{DD392E4B-BF88-4872-81B7-3D70018D0C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E024790-170A-4A2B-A149-26F196DADEB7}" type="pres">
      <dgm:prSet presAssocID="{DD392E4B-BF88-4872-81B7-3D70018D0C66}" presName="negativeSpace" presStyleCnt="0"/>
      <dgm:spPr/>
    </dgm:pt>
    <dgm:pt modelId="{68A9515B-9737-4887-8551-FF1791156AE1}" type="pres">
      <dgm:prSet presAssocID="{DD392E4B-BF88-4872-81B7-3D70018D0C66}" presName="childText" presStyleLbl="conFgAcc1" presStyleIdx="0" presStyleCnt="4">
        <dgm:presLayoutVars>
          <dgm:bulletEnabled val="1"/>
        </dgm:presLayoutVars>
      </dgm:prSet>
      <dgm:spPr/>
    </dgm:pt>
    <dgm:pt modelId="{0094E6F8-2A63-4F02-80C0-348AB3AEE42E}" type="pres">
      <dgm:prSet presAssocID="{2DD1F479-547D-4AED-A96A-2CB14F5BE994}" presName="spaceBetweenRectangles" presStyleCnt="0"/>
      <dgm:spPr/>
    </dgm:pt>
    <dgm:pt modelId="{672487A1-3CB8-4653-AAE1-EF71905E9A45}" type="pres">
      <dgm:prSet presAssocID="{FFA65074-6779-4DC1-B58B-A87704C80D59}" presName="parentLin" presStyleCnt="0"/>
      <dgm:spPr/>
    </dgm:pt>
    <dgm:pt modelId="{7D2ECF78-47B5-4603-84D5-283E52A975E1}" type="pres">
      <dgm:prSet presAssocID="{FFA65074-6779-4DC1-B58B-A87704C80D59}" presName="parentLeftMargin" presStyleLbl="node1" presStyleIdx="0" presStyleCnt="4"/>
      <dgm:spPr/>
    </dgm:pt>
    <dgm:pt modelId="{7FCEFD72-479E-4C64-B570-3C7B3AD07CC1}" type="pres">
      <dgm:prSet presAssocID="{FFA65074-6779-4DC1-B58B-A87704C80D5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2D21636-F8DA-4BCD-8642-6E026539F3EF}" type="pres">
      <dgm:prSet presAssocID="{FFA65074-6779-4DC1-B58B-A87704C80D59}" presName="negativeSpace" presStyleCnt="0"/>
      <dgm:spPr/>
    </dgm:pt>
    <dgm:pt modelId="{CF2A2BC7-3702-4F6F-8CB7-BE539D55DC74}" type="pres">
      <dgm:prSet presAssocID="{FFA65074-6779-4DC1-B58B-A87704C80D59}" presName="childText" presStyleLbl="conFgAcc1" presStyleIdx="1" presStyleCnt="4">
        <dgm:presLayoutVars>
          <dgm:bulletEnabled val="1"/>
        </dgm:presLayoutVars>
      </dgm:prSet>
      <dgm:spPr/>
    </dgm:pt>
    <dgm:pt modelId="{D6457607-AD42-443D-ACE8-C08E8F93AD63}" type="pres">
      <dgm:prSet presAssocID="{6471E943-A45C-4B5B-A7B9-6E12A9875E92}" presName="spaceBetweenRectangles" presStyleCnt="0"/>
      <dgm:spPr/>
    </dgm:pt>
    <dgm:pt modelId="{F241E868-780A-4F8C-AB88-5757BFC9F274}" type="pres">
      <dgm:prSet presAssocID="{FFA616F6-D665-43A8-8DA1-DA8AF3350181}" presName="parentLin" presStyleCnt="0"/>
      <dgm:spPr/>
    </dgm:pt>
    <dgm:pt modelId="{2A1F955E-0989-42FC-9868-B4829CD4534A}" type="pres">
      <dgm:prSet presAssocID="{FFA616F6-D665-43A8-8DA1-DA8AF3350181}" presName="parentLeftMargin" presStyleLbl="node1" presStyleIdx="1" presStyleCnt="4"/>
      <dgm:spPr/>
    </dgm:pt>
    <dgm:pt modelId="{73D10D24-D0F4-4B99-B032-05C384DC6F1D}" type="pres">
      <dgm:prSet presAssocID="{FFA616F6-D665-43A8-8DA1-DA8AF335018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E381AE-81ED-4E1E-88E9-623EDEEC4F29}" type="pres">
      <dgm:prSet presAssocID="{FFA616F6-D665-43A8-8DA1-DA8AF3350181}" presName="negativeSpace" presStyleCnt="0"/>
      <dgm:spPr/>
    </dgm:pt>
    <dgm:pt modelId="{1F9223B6-ED38-4715-9C94-E5FB8C22523C}" type="pres">
      <dgm:prSet presAssocID="{FFA616F6-D665-43A8-8DA1-DA8AF3350181}" presName="childText" presStyleLbl="conFgAcc1" presStyleIdx="2" presStyleCnt="4">
        <dgm:presLayoutVars>
          <dgm:bulletEnabled val="1"/>
        </dgm:presLayoutVars>
      </dgm:prSet>
      <dgm:spPr/>
    </dgm:pt>
    <dgm:pt modelId="{2978B4EF-EAB4-4E2A-BB82-F46452055C3B}" type="pres">
      <dgm:prSet presAssocID="{441C141A-5659-499F-87C6-030C93DB666A}" presName="spaceBetweenRectangles" presStyleCnt="0"/>
      <dgm:spPr/>
    </dgm:pt>
    <dgm:pt modelId="{6DA47E78-4A05-4F76-B896-913074FCABDA}" type="pres">
      <dgm:prSet presAssocID="{A8E0A582-D519-4C3C-9B29-A0C96EE762C9}" presName="parentLin" presStyleCnt="0"/>
      <dgm:spPr/>
    </dgm:pt>
    <dgm:pt modelId="{EF6CB90E-69B7-4776-B981-7E67993FF9DE}" type="pres">
      <dgm:prSet presAssocID="{A8E0A582-D519-4C3C-9B29-A0C96EE762C9}" presName="parentLeftMargin" presStyleLbl="node1" presStyleIdx="2" presStyleCnt="4"/>
      <dgm:spPr/>
    </dgm:pt>
    <dgm:pt modelId="{796D94BD-5475-4668-8B8D-6429FA0A306D}" type="pres">
      <dgm:prSet presAssocID="{A8E0A582-D519-4C3C-9B29-A0C96EE762C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FB02894-76E0-4118-AF9B-EB76DC5253E5}" type="pres">
      <dgm:prSet presAssocID="{A8E0A582-D519-4C3C-9B29-A0C96EE762C9}" presName="negativeSpace" presStyleCnt="0"/>
      <dgm:spPr/>
    </dgm:pt>
    <dgm:pt modelId="{DEFE0044-5B43-4363-98CD-28F01F3673C2}" type="pres">
      <dgm:prSet presAssocID="{A8E0A582-D519-4C3C-9B29-A0C96EE762C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CDBB72A-D746-4B9A-ADE1-084782ABE42F}" type="presOf" srcId="{DD392E4B-BF88-4872-81B7-3D70018D0C66}" destId="{841C0CFC-3D92-4593-8348-F8BDDAB404D8}" srcOrd="0" destOrd="0" presId="urn:microsoft.com/office/officeart/2005/8/layout/list1"/>
    <dgm:cxn modelId="{6599762F-D224-42AA-BEA9-A4CE6BDAD313}" type="presOf" srcId="{4FAE889E-93E3-4BF8-90DA-D47632529936}" destId="{2EC7C029-1CC3-4CB5-B910-D62DF2226C0F}" srcOrd="0" destOrd="0" presId="urn:microsoft.com/office/officeart/2005/8/layout/list1"/>
    <dgm:cxn modelId="{742BC62F-6635-4263-ADAF-3525351DDED1}" srcId="{4FAE889E-93E3-4BF8-90DA-D47632529936}" destId="{DD392E4B-BF88-4872-81B7-3D70018D0C66}" srcOrd="0" destOrd="0" parTransId="{327833A1-3A9F-4516-8355-73B2A4DBE6BB}" sibTransId="{2DD1F479-547D-4AED-A96A-2CB14F5BE994}"/>
    <dgm:cxn modelId="{45E35E3A-BAA0-492F-8D0A-DB9D42D4BF84}" type="presOf" srcId="{A8E0A582-D519-4C3C-9B29-A0C96EE762C9}" destId="{796D94BD-5475-4668-8B8D-6429FA0A306D}" srcOrd="1" destOrd="0" presId="urn:microsoft.com/office/officeart/2005/8/layout/list1"/>
    <dgm:cxn modelId="{3CCFE75D-D002-4F1E-B67E-F4438914B30C}" type="presOf" srcId="{FFA65074-6779-4DC1-B58B-A87704C80D59}" destId="{7FCEFD72-479E-4C64-B570-3C7B3AD07CC1}" srcOrd="1" destOrd="0" presId="urn:microsoft.com/office/officeart/2005/8/layout/list1"/>
    <dgm:cxn modelId="{B24CAE6B-23CD-4422-95D0-CB3468128FB0}" type="presOf" srcId="{FFA616F6-D665-43A8-8DA1-DA8AF3350181}" destId="{73D10D24-D0F4-4B99-B032-05C384DC6F1D}" srcOrd="1" destOrd="0" presId="urn:microsoft.com/office/officeart/2005/8/layout/list1"/>
    <dgm:cxn modelId="{9FB9E083-0DD1-41FE-891D-3103D3DE419C}" srcId="{4FAE889E-93E3-4BF8-90DA-D47632529936}" destId="{A8E0A582-D519-4C3C-9B29-A0C96EE762C9}" srcOrd="3" destOrd="0" parTransId="{0ED03CA8-EAD0-4CFE-9E1F-314CAE9782E5}" sibTransId="{C252EC74-3680-4620-9553-AD13B5534AF4}"/>
    <dgm:cxn modelId="{C1748D86-8C0C-4FE8-9629-12ECE5C65C70}" type="presOf" srcId="{A8E0A582-D519-4C3C-9B29-A0C96EE762C9}" destId="{EF6CB90E-69B7-4776-B981-7E67993FF9DE}" srcOrd="0" destOrd="0" presId="urn:microsoft.com/office/officeart/2005/8/layout/list1"/>
    <dgm:cxn modelId="{A3D9AF93-5031-4BE0-A840-0C8A33CB2D7D}" type="presOf" srcId="{FFA65074-6779-4DC1-B58B-A87704C80D59}" destId="{7D2ECF78-47B5-4603-84D5-283E52A975E1}" srcOrd="0" destOrd="0" presId="urn:microsoft.com/office/officeart/2005/8/layout/list1"/>
    <dgm:cxn modelId="{A2BA7894-4D86-4E5E-950A-C6E67817E2FD}" type="presOf" srcId="{FFA616F6-D665-43A8-8DA1-DA8AF3350181}" destId="{2A1F955E-0989-42FC-9868-B4829CD4534A}" srcOrd="0" destOrd="0" presId="urn:microsoft.com/office/officeart/2005/8/layout/list1"/>
    <dgm:cxn modelId="{B8224CB8-A7C5-4B6B-AA2D-DF5BCB8491BD}" srcId="{4FAE889E-93E3-4BF8-90DA-D47632529936}" destId="{FFA65074-6779-4DC1-B58B-A87704C80D59}" srcOrd="1" destOrd="0" parTransId="{97AA397E-8B95-4B24-9BD0-FD5E3BF53E26}" sibTransId="{6471E943-A45C-4B5B-A7B9-6E12A9875E92}"/>
    <dgm:cxn modelId="{B49A46E7-CE30-480A-B71C-AC99755A2DD1}" type="presOf" srcId="{DD392E4B-BF88-4872-81B7-3D70018D0C66}" destId="{70921880-AC74-49AB-99E6-CF634E7300CD}" srcOrd="1" destOrd="0" presId="urn:microsoft.com/office/officeart/2005/8/layout/list1"/>
    <dgm:cxn modelId="{0B40A9F6-A3DD-4E8D-9BA2-E5C489F8B620}" srcId="{4FAE889E-93E3-4BF8-90DA-D47632529936}" destId="{FFA616F6-D665-43A8-8DA1-DA8AF3350181}" srcOrd="2" destOrd="0" parTransId="{0AC68865-9376-4CB0-9CF3-F49C8A16AEC5}" sibTransId="{441C141A-5659-499F-87C6-030C93DB666A}"/>
    <dgm:cxn modelId="{389C39DF-A774-4CBA-81F7-C561A01C8520}" type="presParOf" srcId="{2EC7C029-1CC3-4CB5-B910-D62DF2226C0F}" destId="{02ED1D9F-8754-470B-91B3-181C160A127B}" srcOrd="0" destOrd="0" presId="urn:microsoft.com/office/officeart/2005/8/layout/list1"/>
    <dgm:cxn modelId="{82E6EDC0-0AAC-4012-A583-02A819A3757D}" type="presParOf" srcId="{02ED1D9F-8754-470B-91B3-181C160A127B}" destId="{841C0CFC-3D92-4593-8348-F8BDDAB404D8}" srcOrd="0" destOrd="0" presId="urn:microsoft.com/office/officeart/2005/8/layout/list1"/>
    <dgm:cxn modelId="{B20BB43A-6737-459A-9281-EF1393D694BE}" type="presParOf" srcId="{02ED1D9F-8754-470B-91B3-181C160A127B}" destId="{70921880-AC74-49AB-99E6-CF634E7300CD}" srcOrd="1" destOrd="0" presId="urn:microsoft.com/office/officeart/2005/8/layout/list1"/>
    <dgm:cxn modelId="{7BC97527-8E36-4D81-A525-4FECE543D981}" type="presParOf" srcId="{2EC7C029-1CC3-4CB5-B910-D62DF2226C0F}" destId="{CE024790-170A-4A2B-A149-26F196DADEB7}" srcOrd="1" destOrd="0" presId="urn:microsoft.com/office/officeart/2005/8/layout/list1"/>
    <dgm:cxn modelId="{143A6A6E-B100-4042-AC6F-9C5DC0F42ADB}" type="presParOf" srcId="{2EC7C029-1CC3-4CB5-B910-D62DF2226C0F}" destId="{68A9515B-9737-4887-8551-FF1791156AE1}" srcOrd="2" destOrd="0" presId="urn:microsoft.com/office/officeart/2005/8/layout/list1"/>
    <dgm:cxn modelId="{19DC9119-13A1-4913-9F43-CCE599BF12D1}" type="presParOf" srcId="{2EC7C029-1CC3-4CB5-B910-D62DF2226C0F}" destId="{0094E6F8-2A63-4F02-80C0-348AB3AEE42E}" srcOrd="3" destOrd="0" presId="urn:microsoft.com/office/officeart/2005/8/layout/list1"/>
    <dgm:cxn modelId="{5799A073-289F-4CC5-B595-C442C1D49FD9}" type="presParOf" srcId="{2EC7C029-1CC3-4CB5-B910-D62DF2226C0F}" destId="{672487A1-3CB8-4653-AAE1-EF71905E9A45}" srcOrd="4" destOrd="0" presId="urn:microsoft.com/office/officeart/2005/8/layout/list1"/>
    <dgm:cxn modelId="{61569DA9-BB68-4DBB-A2E4-AF19F5AE6693}" type="presParOf" srcId="{672487A1-3CB8-4653-AAE1-EF71905E9A45}" destId="{7D2ECF78-47B5-4603-84D5-283E52A975E1}" srcOrd="0" destOrd="0" presId="urn:microsoft.com/office/officeart/2005/8/layout/list1"/>
    <dgm:cxn modelId="{B4B0145E-0EED-41B8-AF08-491C4B4CE908}" type="presParOf" srcId="{672487A1-3CB8-4653-AAE1-EF71905E9A45}" destId="{7FCEFD72-479E-4C64-B570-3C7B3AD07CC1}" srcOrd="1" destOrd="0" presId="urn:microsoft.com/office/officeart/2005/8/layout/list1"/>
    <dgm:cxn modelId="{EB4814F5-6997-4B2B-9BF8-F7254F8E699D}" type="presParOf" srcId="{2EC7C029-1CC3-4CB5-B910-D62DF2226C0F}" destId="{92D21636-F8DA-4BCD-8642-6E026539F3EF}" srcOrd="5" destOrd="0" presId="urn:microsoft.com/office/officeart/2005/8/layout/list1"/>
    <dgm:cxn modelId="{CB4DF45B-E9FC-4184-B0A1-8DE198D4A30B}" type="presParOf" srcId="{2EC7C029-1CC3-4CB5-B910-D62DF2226C0F}" destId="{CF2A2BC7-3702-4F6F-8CB7-BE539D55DC74}" srcOrd="6" destOrd="0" presId="urn:microsoft.com/office/officeart/2005/8/layout/list1"/>
    <dgm:cxn modelId="{55604A27-B600-4CCE-BB0A-64BA03773337}" type="presParOf" srcId="{2EC7C029-1CC3-4CB5-B910-D62DF2226C0F}" destId="{D6457607-AD42-443D-ACE8-C08E8F93AD63}" srcOrd="7" destOrd="0" presId="urn:microsoft.com/office/officeart/2005/8/layout/list1"/>
    <dgm:cxn modelId="{9E4948FB-655F-4FC1-A199-3DF566C95678}" type="presParOf" srcId="{2EC7C029-1CC3-4CB5-B910-D62DF2226C0F}" destId="{F241E868-780A-4F8C-AB88-5757BFC9F274}" srcOrd="8" destOrd="0" presId="urn:microsoft.com/office/officeart/2005/8/layout/list1"/>
    <dgm:cxn modelId="{4042E490-0AB7-4FE2-AA74-2A935C321770}" type="presParOf" srcId="{F241E868-780A-4F8C-AB88-5757BFC9F274}" destId="{2A1F955E-0989-42FC-9868-B4829CD4534A}" srcOrd="0" destOrd="0" presId="urn:microsoft.com/office/officeart/2005/8/layout/list1"/>
    <dgm:cxn modelId="{58933F9F-971E-41BD-8DE1-5B7216426797}" type="presParOf" srcId="{F241E868-780A-4F8C-AB88-5757BFC9F274}" destId="{73D10D24-D0F4-4B99-B032-05C384DC6F1D}" srcOrd="1" destOrd="0" presId="urn:microsoft.com/office/officeart/2005/8/layout/list1"/>
    <dgm:cxn modelId="{93378B33-4FAA-4250-9237-4F585E106394}" type="presParOf" srcId="{2EC7C029-1CC3-4CB5-B910-D62DF2226C0F}" destId="{B6E381AE-81ED-4E1E-88E9-623EDEEC4F29}" srcOrd="9" destOrd="0" presId="urn:microsoft.com/office/officeart/2005/8/layout/list1"/>
    <dgm:cxn modelId="{FF125DDC-1873-4FDB-9A4A-E67F03DFC324}" type="presParOf" srcId="{2EC7C029-1CC3-4CB5-B910-D62DF2226C0F}" destId="{1F9223B6-ED38-4715-9C94-E5FB8C22523C}" srcOrd="10" destOrd="0" presId="urn:microsoft.com/office/officeart/2005/8/layout/list1"/>
    <dgm:cxn modelId="{68A4DFEF-BD2C-457F-A164-7B350B2202A4}" type="presParOf" srcId="{2EC7C029-1CC3-4CB5-B910-D62DF2226C0F}" destId="{2978B4EF-EAB4-4E2A-BB82-F46452055C3B}" srcOrd="11" destOrd="0" presId="urn:microsoft.com/office/officeart/2005/8/layout/list1"/>
    <dgm:cxn modelId="{CE9A1765-C660-4311-9382-EAD7260F5C65}" type="presParOf" srcId="{2EC7C029-1CC3-4CB5-B910-D62DF2226C0F}" destId="{6DA47E78-4A05-4F76-B896-913074FCABDA}" srcOrd="12" destOrd="0" presId="urn:microsoft.com/office/officeart/2005/8/layout/list1"/>
    <dgm:cxn modelId="{13EC074C-99C0-4C70-932B-555EC36B1481}" type="presParOf" srcId="{6DA47E78-4A05-4F76-B896-913074FCABDA}" destId="{EF6CB90E-69B7-4776-B981-7E67993FF9DE}" srcOrd="0" destOrd="0" presId="urn:microsoft.com/office/officeart/2005/8/layout/list1"/>
    <dgm:cxn modelId="{4E7C9597-780F-4EDF-BF3F-33B311D501CA}" type="presParOf" srcId="{6DA47E78-4A05-4F76-B896-913074FCABDA}" destId="{796D94BD-5475-4668-8B8D-6429FA0A306D}" srcOrd="1" destOrd="0" presId="urn:microsoft.com/office/officeart/2005/8/layout/list1"/>
    <dgm:cxn modelId="{90815F24-3AFC-4903-BDE3-FB8C0C5D42B1}" type="presParOf" srcId="{2EC7C029-1CC3-4CB5-B910-D62DF2226C0F}" destId="{5FB02894-76E0-4118-AF9B-EB76DC5253E5}" srcOrd="13" destOrd="0" presId="urn:microsoft.com/office/officeart/2005/8/layout/list1"/>
    <dgm:cxn modelId="{343BA62E-8D5E-4E6A-92C9-A3943E06EDD1}" type="presParOf" srcId="{2EC7C029-1CC3-4CB5-B910-D62DF2226C0F}" destId="{DEFE0044-5B43-4363-98CD-28F01F3673C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A5C851-3301-433D-96E4-274B3AC2B5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C458A2E-E346-4358-99B1-8E44C87FC6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 b="1" dirty="0">
              <a:solidFill>
                <a:schemeClr val="tx1"/>
              </a:solidFill>
            </a:rPr>
            <a:t>Module 5 </a:t>
          </a:r>
        </a:p>
        <a:p>
          <a:pPr>
            <a:lnSpc>
              <a:spcPct val="100000"/>
            </a:lnSpc>
          </a:pPr>
          <a:r>
            <a:rPr lang="en-US" sz="2000" b="0" dirty="0">
              <a:solidFill>
                <a:schemeClr val="tx1"/>
              </a:solidFill>
            </a:rPr>
            <a:t>Feb 16</a:t>
          </a:r>
        </a:p>
      </dgm:t>
    </dgm:pt>
    <dgm:pt modelId="{8BBF3DB6-E498-4D31-95BD-97A608948707}" type="parTrans" cxnId="{DE0CA69A-9D89-46B2-A8B3-96D82CCD9781}">
      <dgm:prSet/>
      <dgm:spPr/>
      <dgm:t>
        <a:bodyPr/>
        <a:lstStyle/>
        <a:p>
          <a:endParaRPr lang="en-US"/>
        </a:p>
      </dgm:t>
    </dgm:pt>
    <dgm:pt modelId="{A145E99F-B594-45FD-8BFE-C41186C16EE3}" type="sibTrans" cxnId="{DE0CA69A-9D89-46B2-A8B3-96D82CCD9781}">
      <dgm:prSet/>
      <dgm:spPr/>
      <dgm:t>
        <a:bodyPr/>
        <a:lstStyle/>
        <a:p>
          <a:endParaRPr lang="en-US"/>
        </a:p>
      </dgm:t>
    </dgm:pt>
    <dgm:pt modelId="{B8C76404-3418-4643-AD9B-2753509DA4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Reflective Educator Notebook Snapshot #1</a:t>
          </a:r>
        </a:p>
      </dgm:t>
    </dgm:pt>
    <dgm:pt modelId="{69012443-4711-4C89-9DCA-CB4BCA8C70EA}" type="parTrans" cxnId="{8E147F6D-F1A8-4487-9BA3-45FC55C249DB}">
      <dgm:prSet/>
      <dgm:spPr/>
      <dgm:t>
        <a:bodyPr/>
        <a:lstStyle/>
        <a:p>
          <a:endParaRPr lang="en-US"/>
        </a:p>
      </dgm:t>
    </dgm:pt>
    <dgm:pt modelId="{54DCC05C-898A-4DB1-A619-4186764C4E74}" type="sibTrans" cxnId="{8E147F6D-F1A8-4487-9BA3-45FC55C249DB}">
      <dgm:prSet/>
      <dgm:spPr/>
      <dgm:t>
        <a:bodyPr/>
        <a:lstStyle/>
        <a:p>
          <a:endParaRPr lang="en-US"/>
        </a:p>
      </dgm:t>
    </dgm:pt>
    <dgm:pt modelId="{AFC695D9-9933-4B48-8644-B16F7C902498}">
      <dgm:prSet/>
      <dgm:spPr/>
      <dgm:t>
        <a:bodyPr/>
        <a:lstStyle/>
        <a:p>
          <a:r>
            <a:rPr lang="en-US" b="1" dirty="0"/>
            <a:t>February 20</a:t>
          </a:r>
        </a:p>
      </dgm:t>
    </dgm:pt>
    <dgm:pt modelId="{BB7EBF1E-376A-40FF-96DD-35F2E2F497E0}" type="parTrans" cxnId="{E8F49241-D3D3-4AF4-883A-61531B1B55FC}">
      <dgm:prSet/>
      <dgm:spPr/>
      <dgm:t>
        <a:bodyPr/>
        <a:lstStyle/>
        <a:p>
          <a:endParaRPr lang="en-US"/>
        </a:p>
      </dgm:t>
    </dgm:pt>
    <dgm:pt modelId="{BA77B61F-3EB0-402C-ACB0-3E29F649FFCA}" type="sibTrans" cxnId="{E8F49241-D3D3-4AF4-883A-61531B1B55FC}">
      <dgm:prSet/>
      <dgm:spPr/>
      <dgm:t>
        <a:bodyPr/>
        <a:lstStyle/>
        <a:p>
          <a:endParaRPr lang="en-US"/>
        </a:p>
      </dgm:t>
    </dgm:pt>
    <dgm:pt modelId="{4499F7CE-8F23-4434-92CC-01950A5F79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 b="1" dirty="0">
              <a:solidFill>
                <a:srgbClr val="FFFFFF"/>
              </a:solidFill>
            </a:rPr>
            <a:t>Module 6</a:t>
          </a:r>
        </a:p>
        <a:p>
          <a:pPr>
            <a:lnSpc>
              <a:spcPct val="100000"/>
            </a:lnSpc>
          </a:pPr>
          <a:r>
            <a:rPr lang="en-US" sz="2000" b="0" dirty="0">
              <a:solidFill>
                <a:srgbClr val="FFFFFF"/>
              </a:solidFill>
            </a:rPr>
            <a:t>No Class Feb 23</a:t>
          </a:r>
          <a:endParaRPr lang="en-US" sz="2000" b="0" dirty="0"/>
        </a:p>
      </dgm:t>
    </dgm:pt>
    <dgm:pt modelId="{94C51C65-0EB8-45CE-8D3F-EA717618ABE8}" type="parTrans" cxnId="{AB0DD54C-BACB-4491-A977-8095D27F4213}">
      <dgm:prSet/>
      <dgm:spPr/>
      <dgm:t>
        <a:bodyPr/>
        <a:lstStyle/>
        <a:p>
          <a:endParaRPr lang="en-US"/>
        </a:p>
      </dgm:t>
    </dgm:pt>
    <dgm:pt modelId="{D279EB01-8BEF-4F41-86E1-678154542675}" type="sibTrans" cxnId="{AB0DD54C-BACB-4491-A977-8095D27F4213}">
      <dgm:prSet/>
      <dgm:spPr/>
      <dgm:t>
        <a:bodyPr/>
        <a:lstStyle/>
        <a:p>
          <a:endParaRPr lang="en-US"/>
        </a:p>
      </dgm:t>
    </dgm:pt>
    <dgm:pt modelId="{8C8009DC-C688-461A-9AF2-CF4B31DDD9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Work on Observation Hours</a:t>
          </a:r>
        </a:p>
      </dgm:t>
    </dgm:pt>
    <dgm:pt modelId="{86977AF5-FC89-4CEA-B7A3-4D337CFF0170}" type="parTrans" cxnId="{19A5A048-79AE-4710-9CB3-F9FD9132CC15}">
      <dgm:prSet/>
      <dgm:spPr/>
      <dgm:t>
        <a:bodyPr/>
        <a:lstStyle/>
        <a:p>
          <a:endParaRPr lang="en-US"/>
        </a:p>
      </dgm:t>
    </dgm:pt>
    <dgm:pt modelId="{70832EF7-87A0-44A9-9DFE-7B7DE3C794BA}" type="sibTrans" cxnId="{19A5A048-79AE-4710-9CB3-F9FD9132CC15}">
      <dgm:prSet/>
      <dgm:spPr/>
      <dgm:t>
        <a:bodyPr/>
        <a:lstStyle/>
        <a:p>
          <a:endParaRPr lang="en-US"/>
        </a:p>
      </dgm:t>
    </dgm:pt>
    <dgm:pt modelId="{DB137975-194F-48FF-8770-BF7C4CFC6C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baseline="0" dirty="0">
              <a:solidFill>
                <a:schemeClr val="tx1"/>
              </a:solidFill>
            </a:rPr>
            <a:t>Midpoint Survey</a:t>
          </a:r>
          <a:endParaRPr lang="en-US" b="1" dirty="0">
            <a:solidFill>
              <a:schemeClr val="tx1"/>
            </a:solidFill>
          </a:endParaRPr>
        </a:p>
      </dgm:t>
    </dgm:pt>
    <dgm:pt modelId="{4DDDF70B-6237-4D17-BCEC-A38324562E8A}" type="sibTrans" cxnId="{4F0341F7-C80A-41ED-910E-67A516B3DEDC}">
      <dgm:prSet/>
      <dgm:spPr/>
      <dgm:t>
        <a:bodyPr/>
        <a:lstStyle/>
        <a:p>
          <a:endParaRPr lang="en-US"/>
        </a:p>
      </dgm:t>
    </dgm:pt>
    <dgm:pt modelId="{2DF778DD-1806-46EB-B4BC-636BA958F6FC}" type="parTrans" cxnId="{4F0341F7-C80A-41ED-910E-67A516B3DEDC}">
      <dgm:prSet/>
      <dgm:spPr/>
      <dgm:t>
        <a:bodyPr/>
        <a:lstStyle/>
        <a:p>
          <a:endParaRPr lang="en-US"/>
        </a:p>
      </dgm:t>
    </dgm:pt>
    <dgm:pt modelId="{135702A7-8542-403B-AD0D-70209898C7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tx1"/>
              </a:solidFill>
            </a:rPr>
            <a:t>February 27</a:t>
          </a:r>
        </a:p>
      </dgm:t>
    </dgm:pt>
    <dgm:pt modelId="{33ED5A52-E15B-4887-A0E1-5FB34813C098}" type="parTrans" cxnId="{208B3FB7-3477-4756-B0BA-C9C15851EF63}">
      <dgm:prSet/>
      <dgm:spPr/>
      <dgm:t>
        <a:bodyPr/>
        <a:lstStyle/>
        <a:p>
          <a:endParaRPr lang="en-US"/>
        </a:p>
      </dgm:t>
    </dgm:pt>
    <dgm:pt modelId="{1DBBBA55-224A-4981-A056-7202A7B16249}" type="sibTrans" cxnId="{208B3FB7-3477-4756-B0BA-C9C15851EF63}">
      <dgm:prSet/>
      <dgm:spPr/>
      <dgm:t>
        <a:bodyPr/>
        <a:lstStyle/>
        <a:p>
          <a:endParaRPr lang="en-US"/>
        </a:p>
      </dgm:t>
    </dgm:pt>
    <dgm:pt modelId="{7CE2A597-1CDF-4F7D-9C77-13B9E67E2E8D}" type="pres">
      <dgm:prSet presAssocID="{77A5C851-3301-433D-96E4-274B3AC2B516}" presName="root" presStyleCnt="0">
        <dgm:presLayoutVars>
          <dgm:dir/>
          <dgm:resizeHandles val="exact"/>
        </dgm:presLayoutVars>
      </dgm:prSet>
      <dgm:spPr/>
    </dgm:pt>
    <dgm:pt modelId="{CCDAB6A9-66FB-46E4-ACA8-C960612E62B1}" type="pres">
      <dgm:prSet presAssocID="{DC458A2E-E346-4358-99B1-8E44C87FC661}" presName="compNode" presStyleCnt="0"/>
      <dgm:spPr/>
    </dgm:pt>
    <dgm:pt modelId="{42AFF230-88DF-4C02-9DFD-E512DD9FEC0C}" type="pres">
      <dgm:prSet presAssocID="{DC458A2E-E346-4358-99B1-8E44C87FC661}" presName="bgRect" presStyleLbl="bgShp" presStyleIdx="0" presStyleCnt="3"/>
      <dgm:spPr/>
    </dgm:pt>
    <dgm:pt modelId="{70A645D3-500F-4C40-8ECB-0299CDD7EFCB}" type="pres">
      <dgm:prSet presAssocID="{DC458A2E-E346-4358-99B1-8E44C87FC661}" presName="iconRect" presStyleLbl="node1" presStyleIdx="0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D2315D0E-7883-4BDF-8C0E-5CEA4C0CC810}" type="pres">
      <dgm:prSet presAssocID="{DC458A2E-E346-4358-99B1-8E44C87FC661}" presName="spaceRect" presStyleCnt="0"/>
      <dgm:spPr/>
    </dgm:pt>
    <dgm:pt modelId="{B5FB7BFD-92BD-4B87-87F7-D3BA57941123}" type="pres">
      <dgm:prSet presAssocID="{DC458A2E-E346-4358-99B1-8E44C87FC661}" presName="parTx" presStyleLbl="revTx" presStyleIdx="0" presStyleCnt="6">
        <dgm:presLayoutVars>
          <dgm:chMax val="0"/>
          <dgm:chPref val="0"/>
        </dgm:presLayoutVars>
      </dgm:prSet>
      <dgm:spPr/>
    </dgm:pt>
    <dgm:pt modelId="{D7403526-E79C-4151-8329-71C48F0D79B1}" type="pres">
      <dgm:prSet presAssocID="{DC458A2E-E346-4358-99B1-8E44C87FC661}" presName="desTx" presStyleLbl="revTx" presStyleIdx="1" presStyleCnt="6">
        <dgm:presLayoutVars/>
      </dgm:prSet>
      <dgm:spPr/>
    </dgm:pt>
    <dgm:pt modelId="{B3B0B0E0-1330-40B0-B3E7-F62D8E7393A6}" type="pres">
      <dgm:prSet presAssocID="{A145E99F-B594-45FD-8BFE-C41186C16EE3}" presName="sibTrans" presStyleCnt="0"/>
      <dgm:spPr/>
    </dgm:pt>
    <dgm:pt modelId="{A84AA0EF-133A-45E0-9FB8-840D45B95C89}" type="pres">
      <dgm:prSet presAssocID="{4499F7CE-8F23-4434-92CC-01950A5F798B}" presName="compNode" presStyleCnt="0"/>
      <dgm:spPr/>
    </dgm:pt>
    <dgm:pt modelId="{CB7356BF-CFC8-4D5F-9FBC-F2A57D08C5DC}" type="pres">
      <dgm:prSet presAssocID="{4499F7CE-8F23-4434-92CC-01950A5F798B}" presName="bgRect" presStyleLbl="bgShp" presStyleIdx="1" presStyleCnt="3"/>
      <dgm:spPr/>
    </dgm:pt>
    <dgm:pt modelId="{B84400D0-51DC-4C79-A0E7-F780AB0253B1}" type="pres">
      <dgm:prSet presAssocID="{4499F7CE-8F23-4434-92CC-01950A5F798B}" presName="iconRect" presStyleLbl="node1" presStyleIdx="1" presStyleCnt="3"/>
      <dgm:spPr/>
    </dgm:pt>
    <dgm:pt modelId="{AE0D4BAF-1886-4B67-B952-8F718C4A2AA5}" type="pres">
      <dgm:prSet presAssocID="{4499F7CE-8F23-4434-92CC-01950A5F798B}" presName="spaceRect" presStyleCnt="0"/>
      <dgm:spPr/>
    </dgm:pt>
    <dgm:pt modelId="{D3F7BDAA-472C-46C4-BCBB-7DBD0264C9C0}" type="pres">
      <dgm:prSet presAssocID="{4499F7CE-8F23-4434-92CC-01950A5F798B}" presName="parTx" presStyleLbl="revTx" presStyleIdx="2" presStyleCnt="6">
        <dgm:presLayoutVars>
          <dgm:chMax val="0"/>
          <dgm:chPref val="0"/>
        </dgm:presLayoutVars>
      </dgm:prSet>
      <dgm:spPr/>
    </dgm:pt>
    <dgm:pt modelId="{CF240B5E-AC95-479A-86E8-0ED657540BDF}" type="pres">
      <dgm:prSet presAssocID="{4499F7CE-8F23-4434-92CC-01950A5F798B}" presName="desTx" presStyleLbl="revTx" presStyleIdx="3" presStyleCnt="6">
        <dgm:presLayoutVars/>
      </dgm:prSet>
      <dgm:spPr/>
    </dgm:pt>
    <dgm:pt modelId="{8E2C2601-61AC-4C9C-A4D8-0983281BCE11}" type="pres">
      <dgm:prSet presAssocID="{D279EB01-8BEF-4F41-86E1-678154542675}" presName="sibTrans" presStyleCnt="0"/>
      <dgm:spPr/>
    </dgm:pt>
    <dgm:pt modelId="{9F07CBEA-B9CC-4D86-823C-02790AE1666E}" type="pres">
      <dgm:prSet presAssocID="{DB137975-194F-48FF-8770-BF7C4CFC6C93}" presName="compNode" presStyleCnt="0"/>
      <dgm:spPr/>
    </dgm:pt>
    <dgm:pt modelId="{5A540ACE-2400-48AD-B06D-0CB5D19571F6}" type="pres">
      <dgm:prSet presAssocID="{DB137975-194F-48FF-8770-BF7C4CFC6C93}" presName="bgRect" presStyleLbl="bgShp" presStyleIdx="2" presStyleCnt="3"/>
      <dgm:spPr/>
    </dgm:pt>
    <dgm:pt modelId="{5EFC8EFE-9B04-4752-842D-7BDF5F8702A6}" type="pres">
      <dgm:prSet presAssocID="{DB137975-194F-48FF-8770-BF7C4CFC6C93}" presName="iconRect" presStyleLbl="node1" presStyleIdx="2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2B90B15C-5627-42A9-96DF-83A24E504EAB}" type="pres">
      <dgm:prSet presAssocID="{DB137975-194F-48FF-8770-BF7C4CFC6C93}" presName="spaceRect" presStyleCnt="0"/>
      <dgm:spPr/>
    </dgm:pt>
    <dgm:pt modelId="{CC1C666C-8381-4A2E-854B-18A859A10A87}" type="pres">
      <dgm:prSet presAssocID="{DB137975-194F-48FF-8770-BF7C4CFC6C93}" presName="parTx" presStyleLbl="revTx" presStyleIdx="4" presStyleCnt="6">
        <dgm:presLayoutVars>
          <dgm:chMax val="0"/>
          <dgm:chPref val="0"/>
        </dgm:presLayoutVars>
      </dgm:prSet>
      <dgm:spPr/>
    </dgm:pt>
    <dgm:pt modelId="{1BD07048-D6B0-4AE3-A0B1-4EEE4250E2AB}" type="pres">
      <dgm:prSet presAssocID="{DB137975-194F-48FF-8770-BF7C4CFC6C93}" presName="desTx" presStyleLbl="revTx" presStyleIdx="5" presStyleCnt="6">
        <dgm:presLayoutVars/>
      </dgm:prSet>
      <dgm:spPr/>
    </dgm:pt>
  </dgm:ptLst>
  <dgm:cxnLst>
    <dgm:cxn modelId="{C6E4720C-55FD-429F-8F6A-9054A4C008DF}" type="presOf" srcId="{77A5C851-3301-433D-96E4-274B3AC2B516}" destId="{7CE2A597-1CDF-4F7D-9C77-13B9E67E2E8D}" srcOrd="0" destOrd="0" presId="urn:microsoft.com/office/officeart/2018/2/layout/IconVerticalSolidList"/>
    <dgm:cxn modelId="{37DAD60D-2DF5-4253-8A7A-1FA5078161D3}" type="presOf" srcId="{135702A7-8542-403B-AD0D-70209898C782}" destId="{1BD07048-D6B0-4AE3-A0B1-4EEE4250E2AB}" srcOrd="0" destOrd="0" presId="urn:microsoft.com/office/officeart/2018/2/layout/IconVerticalSolidList"/>
    <dgm:cxn modelId="{DF383819-D3D4-41EF-A6AE-3ED70494C291}" type="presOf" srcId="{DB137975-194F-48FF-8770-BF7C4CFC6C93}" destId="{CC1C666C-8381-4A2E-854B-18A859A10A87}" srcOrd="0" destOrd="0" presId="urn:microsoft.com/office/officeart/2018/2/layout/IconVerticalSolidList"/>
    <dgm:cxn modelId="{DC3D823F-3C55-46D4-B312-141A6CD5898F}" type="presOf" srcId="{B8C76404-3418-4643-AD9B-2753509DA47E}" destId="{D7403526-E79C-4151-8329-71C48F0D79B1}" srcOrd="0" destOrd="0" presId="urn:microsoft.com/office/officeart/2018/2/layout/IconVerticalSolidList"/>
    <dgm:cxn modelId="{E8F49241-D3D3-4AF4-883A-61531B1B55FC}" srcId="{B8C76404-3418-4643-AD9B-2753509DA47E}" destId="{AFC695D9-9933-4B48-8644-B16F7C902498}" srcOrd="0" destOrd="0" parTransId="{BB7EBF1E-376A-40FF-96DD-35F2E2F497E0}" sibTransId="{BA77B61F-3EB0-402C-ACB0-3E29F649FFCA}"/>
    <dgm:cxn modelId="{19A5A048-79AE-4710-9CB3-F9FD9132CC15}" srcId="{4499F7CE-8F23-4434-92CC-01950A5F798B}" destId="{8C8009DC-C688-461A-9AF2-CF4B31DDD958}" srcOrd="0" destOrd="0" parTransId="{86977AF5-FC89-4CEA-B7A3-4D337CFF0170}" sibTransId="{70832EF7-87A0-44A9-9DFE-7B7DE3C794BA}"/>
    <dgm:cxn modelId="{AB0DD54C-BACB-4491-A977-8095D27F4213}" srcId="{77A5C851-3301-433D-96E4-274B3AC2B516}" destId="{4499F7CE-8F23-4434-92CC-01950A5F798B}" srcOrd="1" destOrd="0" parTransId="{94C51C65-0EB8-45CE-8D3F-EA717618ABE8}" sibTransId="{D279EB01-8BEF-4F41-86E1-678154542675}"/>
    <dgm:cxn modelId="{8E147F6D-F1A8-4487-9BA3-45FC55C249DB}" srcId="{DC458A2E-E346-4358-99B1-8E44C87FC661}" destId="{B8C76404-3418-4643-AD9B-2753509DA47E}" srcOrd="0" destOrd="0" parTransId="{69012443-4711-4C89-9DCA-CB4BCA8C70EA}" sibTransId="{54DCC05C-898A-4DB1-A619-4186764C4E74}"/>
    <dgm:cxn modelId="{DE0CA69A-9D89-46B2-A8B3-96D82CCD9781}" srcId="{77A5C851-3301-433D-96E4-274B3AC2B516}" destId="{DC458A2E-E346-4358-99B1-8E44C87FC661}" srcOrd="0" destOrd="0" parTransId="{8BBF3DB6-E498-4D31-95BD-97A608948707}" sibTransId="{A145E99F-B594-45FD-8BFE-C41186C16EE3}"/>
    <dgm:cxn modelId="{CA2E729B-5D52-4296-A583-5D6C46153362}" type="presOf" srcId="{DC458A2E-E346-4358-99B1-8E44C87FC661}" destId="{B5FB7BFD-92BD-4B87-87F7-D3BA57941123}" srcOrd="0" destOrd="0" presId="urn:microsoft.com/office/officeart/2018/2/layout/IconVerticalSolidList"/>
    <dgm:cxn modelId="{5501859F-EB19-423F-848A-1DDD0A51A50C}" type="presOf" srcId="{4499F7CE-8F23-4434-92CC-01950A5F798B}" destId="{D3F7BDAA-472C-46C4-BCBB-7DBD0264C9C0}" srcOrd="0" destOrd="0" presId="urn:microsoft.com/office/officeart/2018/2/layout/IconVerticalSolidList"/>
    <dgm:cxn modelId="{52CB56B6-6D84-47A3-A353-4AD3D65F60E3}" type="presOf" srcId="{AFC695D9-9933-4B48-8644-B16F7C902498}" destId="{D7403526-E79C-4151-8329-71C48F0D79B1}" srcOrd="0" destOrd="1" presId="urn:microsoft.com/office/officeart/2018/2/layout/IconVerticalSolidList"/>
    <dgm:cxn modelId="{208B3FB7-3477-4756-B0BA-C9C15851EF63}" srcId="{DB137975-194F-48FF-8770-BF7C4CFC6C93}" destId="{135702A7-8542-403B-AD0D-70209898C782}" srcOrd="0" destOrd="0" parTransId="{33ED5A52-E15B-4887-A0E1-5FB34813C098}" sibTransId="{1DBBBA55-224A-4981-A056-7202A7B16249}"/>
    <dgm:cxn modelId="{A02BE1D2-EC2B-4FDD-A654-1E924ED95535}" type="presOf" srcId="{8C8009DC-C688-461A-9AF2-CF4B31DDD958}" destId="{CF240B5E-AC95-479A-86E8-0ED657540BDF}" srcOrd="0" destOrd="0" presId="urn:microsoft.com/office/officeart/2018/2/layout/IconVerticalSolidList"/>
    <dgm:cxn modelId="{4F0341F7-C80A-41ED-910E-67A516B3DEDC}" srcId="{77A5C851-3301-433D-96E4-274B3AC2B516}" destId="{DB137975-194F-48FF-8770-BF7C4CFC6C93}" srcOrd="2" destOrd="0" parTransId="{2DF778DD-1806-46EB-B4BC-636BA958F6FC}" sibTransId="{4DDDF70B-6237-4D17-BCEC-A38324562E8A}"/>
    <dgm:cxn modelId="{0CB808D7-7145-466F-9C0C-EBB426207A4D}" type="presParOf" srcId="{7CE2A597-1CDF-4F7D-9C77-13B9E67E2E8D}" destId="{CCDAB6A9-66FB-46E4-ACA8-C960612E62B1}" srcOrd="0" destOrd="0" presId="urn:microsoft.com/office/officeart/2018/2/layout/IconVerticalSolidList"/>
    <dgm:cxn modelId="{CC41AAF1-BBB7-4E7A-9944-05D29A65B0B9}" type="presParOf" srcId="{CCDAB6A9-66FB-46E4-ACA8-C960612E62B1}" destId="{42AFF230-88DF-4C02-9DFD-E512DD9FEC0C}" srcOrd="0" destOrd="0" presId="urn:microsoft.com/office/officeart/2018/2/layout/IconVerticalSolidList"/>
    <dgm:cxn modelId="{9F4CD114-C998-4C8B-BC95-86940CE55707}" type="presParOf" srcId="{CCDAB6A9-66FB-46E4-ACA8-C960612E62B1}" destId="{70A645D3-500F-4C40-8ECB-0299CDD7EFCB}" srcOrd="1" destOrd="0" presId="urn:microsoft.com/office/officeart/2018/2/layout/IconVerticalSolidList"/>
    <dgm:cxn modelId="{16920951-EE0C-4E5F-A3CA-6BB34083740B}" type="presParOf" srcId="{CCDAB6A9-66FB-46E4-ACA8-C960612E62B1}" destId="{D2315D0E-7883-4BDF-8C0E-5CEA4C0CC810}" srcOrd="2" destOrd="0" presId="urn:microsoft.com/office/officeart/2018/2/layout/IconVerticalSolidList"/>
    <dgm:cxn modelId="{B883F1C0-63C3-4BB3-99E8-C411B78DECE8}" type="presParOf" srcId="{CCDAB6A9-66FB-46E4-ACA8-C960612E62B1}" destId="{B5FB7BFD-92BD-4B87-87F7-D3BA57941123}" srcOrd="3" destOrd="0" presId="urn:microsoft.com/office/officeart/2018/2/layout/IconVerticalSolidList"/>
    <dgm:cxn modelId="{E2B3A853-50B0-4500-BC14-46212DAE6B13}" type="presParOf" srcId="{CCDAB6A9-66FB-46E4-ACA8-C960612E62B1}" destId="{D7403526-E79C-4151-8329-71C48F0D79B1}" srcOrd="4" destOrd="0" presId="urn:microsoft.com/office/officeart/2018/2/layout/IconVerticalSolidList"/>
    <dgm:cxn modelId="{CAD6051F-D5AC-4584-9221-75B101EE3425}" type="presParOf" srcId="{7CE2A597-1CDF-4F7D-9C77-13B9E67E2E8D}" destId="{B3B0B0E0-1330-40B0-B3E7-F62D8E7393A6}" srcOrd="1" destOrd="0" presId="urn:microsoft.com/office/officeart/2018/2/layout/IconVerticalSolidList"/>
    <dgm:cxn modelId="{3707C464-D3F4-46E9-B4F5-ADE29FFFBA6C}" type="presParOf" srcId="{7CE2A597-1CDF-4F7D-9C77-13B9E67E2E8D}" destId="{A84AA0EF-133A-45E0-9FB8-840D45B95C89}" srcOrd="2" destOrd="0" presId="urn:microsoft.com/office/officeart/2018/2/layout/IconVerticalSolidList"/>
    <dgm:cxn modelId="{39F61DD0-A057-439F-AC7A-91889F21C0C6}" type="presParOf" srcId="{A84AA0EF-133A-45E0-9FB8-840D45B95C89}" destId="{CB7356BF-CFC8-4D5F-9FBC-F2A57D08C5DC}" srcOrd="0" destOrd="0" presId="urn:microsoft.com/office/officeart/2018/2/layout/IconVerticalSolidList"/>
    <dgm:cxn modelId="{E7951400-3B95-484E-9185-A64D0F76BC3E}" type="presParOf" srcId="{A84AA0EF-133A-45E0-9FB8-840D45B95C89}" destId="{B84400D0-51DC-4C79-A0E7-F780AB0253B1}" srcOrd="1" destOrd="0" presId="urn:microsoft.com/office/officeart/2018/2/layout/IconVerticalSolidList"/>
    <dgm:cxn modelId="{7CC28E00-2322-4220-9EFC-11D8AA7FA8E9}" type="presParOf" srcId="{A84AA0EF-133A-45E0-9FB8-840D45B95C89}" destId="{AE0D4BAF-1886-4B67-B952-8F718C4A2AA5}" srcOrd="2" destOrd="0" presId="urn:microsoft.com/office/officeart/2018/2/layout/IconVerticalSolidList"/>
    <dgm:cxn modelId="{12590D58-3451-45D4-8C23-710BA6552D7E}" type="presParOf" srcId="{A84AA0EF-133A-45E0-9FB8-840D45B95C89}" destId="{D3F7BDAA-472C-46C4-BCBB-7DBD0264C9C0}" srcOrd="3" destOrd="0" presId="urn:microsoft.com/office/officeart/2018/2/layout/IconVerticalSolidList"/>
    <dgm:cxn modelId="{314D3468-3E56-4AAC-AA4E-86727C12B0ED}" type="presParOf" srcId="{A84AA0EF-133A-45E0-9FB8-840D45B95C89}" destId="{CF240B5E-AC95-479A-86E8-0ED657540BDF}" srcOrd="4" destOrd="0" presId="urn:microsoft.com/office/officeart/2018/2/layout/IconVerticalSolidList"/>
    <dgm:cxn modelId="{7D8F53B2-E6C6-48AA-B92C-1B64302F887E}" type="presParOf" srcId="{7CE2A597-1CDF-4F7D-9C77-13B9E67E2E8D}" destId="{8E2C2601-61AC-4C9C-A4D8-0983281BCE11}" srcOrd="3" destOrd="0" presId="urn:microsoft.com/office/officeart/2018/2/layout/IconVerticalSolidList"/>
    <dgm:cxn modelId="{6E087DDF-D90C-4D87-8CF1-63BD1F621EDF}" type="presParOf" srcId="{7CE2A597-1CDF-4F7D-9C77-13B9E67E2E8D}" destId="{9F07CBEA-B9CC-4D86-823C-02790AE1666E}" srcOrd="4" destOrd="0" presId="urn:microsoft.com/office/officeart/2018/2/layout/IconVerticalSolidList"/>
    <dgm:cxn modelId="{5567C006-6BC1-42E9-B111-AC10792D2660}" type="presParOf" srcId="{9F07CBEA-B9CC-4D86-823C-02790AE1666E}" destId="{5A540ACE-2400-48AD-B06D-0CB5D19571F6}" srcOrd="0" destOrd="0" presId="urn:microsoft.com/office/officeart/2018/2/layout/IconVerticalSolidList"/>
    <dgm:cxn modelId="{BEA65289-F4A2-4F9C-948E-DD467F8D6562}" type="presParOf" srcId="{9F07CBEA-B9CC-4D86-823C-02790AE1666E}" destId="{5EFC8EFE-9B04-4752-842D-7BDF5F8702A6}" srcOrd="1" destOrd="0" presId="urn:microsoft.com/office/officeart/2018/2/layout/IconVerticalSolidList"/>
    <dgm:cxn modelId="{DDE3B773-DD1A-4C18-A362-D20F72DD2D14}" type="presParOf" srcId="{9F07CBEA-B9CC-4D86-823C-02790AE1666E}" destId="{2B90B15C-5627-42A9-96DF-83A24E504EAB}" srcOrd="2" destOrd="0" presId="urn:microsoft.com/office/officeart/2018/2/layout/IconVerticalSolidList"/>
    <dgm:cxn modelId="{685B60CC-5CA1-406A-90F2-2C344A2839DA}" type="presParOf" srcId="{9F07CBEA-B9CC-4D86-823C-02790AE1666E}" destId="{CC1C666C-8381-4A2E-854B-18A859A10A87}" srcOrd="3" destOrd="0" presId="urn:microsoft.com/office/officeart/2018/2/layout/IconVerticalSolidList"/>
    <dgm:cxn modelId="{DFEED8B6-3093-439C-927B-F26FEE118A05}" type="presParOf" srcId="{9F07CBEA-B9CC-4D86-823C-02790AE1666E}" destId="{1BD07048-D6B0-4AE3-A0B1-4EEE4250E2A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F06BE-7EC9-4B1F-AFF5-C7421C08A974}">
      <dsp:nvSpPr>
        <dsp:cNvPr id="0" name=""/>
        <dsp:cNvSpPr/>
      </dsp:nvSpPr>
      <dsp:spPr>
        <a:xfrm>
          <a:off x="-3530099" y="-589723"/>
          <a:ext cx="4576673" cy="4576673"/>
        </a:xfrm>
        <a:prstGeom prst="blockArc">
          <a:avLst>
            <a:gd name="adj1" fmla="val 18900000"/>
            <a:gd name="adj2" fmla="val 2700000"/>
            <a:gd name="adj3" fmla="val 472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76B6D-E736-4134-97BB-AF7E078EC83D}">
      <dsp:nvSpPr>
        <dsp:cNvPr id="0" name=""/>
        <dsp:cNvSpPr/>
      </dsp:nvSpPr>
      <dsp:spPr>
        <a:xfrm>
          <a:off x="1016985" y="885025"/>
          <a:ext cx="5730643" cy="16271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274" tIns="76200" rIns="76200" bIns="762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Congenial SemiBold" panose="02000503040000020004" pitchFamily="2" charset="0"/>
            </a:rPr>
            <a:t>Display Name Tents During Class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>
              <a:latin typeface="Congenial SemiBold" panose="02000503040000020004" pitchFamily="2" charset="0"/>
            </a:rPr>
            <a:t>Helps us get to know each other!</a:t>
          </a:r>
        </a:p>
      </dsp:txBody>
      <dsp:txXfrm>
        <a:off x="1016985" y="885025"/>
        <a:ext cx="5730643" cy="1627176"/>
      </dsp:txXfrm>
    </dsp:sp>
    <dsp:sp modelId="{C9697CBA-26BE-4BA3-9534-FC32CEDCBCF8}">
      <dsp:nvSpPr>
        <dsp:cNvPr id="0" name=""/>
        <dsp:cNvSpPr/>
      </dsp:nvSpPr>
      <dsp:spPr>
        <a:xfrm>
          <a:off x="0" y="681628"/>
          <a:ext cx="2033970" cy="2033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9515B-9737-4887-8551-FF1791156AE1}">
      <dsp:nvSpPr>
        <dsp:cNvPr id="0" name=""/>
        <dsp:cNvSpPr/>
      </dsp:nvSpPr>
      <dsp:spPr>
        <a:xfrm>
          <a:off x="0" y="1229136"/>
          <a:ext cx="7082118" cy="403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21880-AC74-49AB-99E6-CF634E7300CD}">
      <dsp:nvSpPr>
        <dsp:cNvPr id="0" name=""/>
        <dsp:cNvSpPr/>
      </dsp:nvSpPr>
      <dsp:spPr>
        <a:xfrm>
          <a:off x="354105" y="992976"/>
          <a:ext cx="4957482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81" tIns="0" rIns="1873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21</a:t>
          </a:r>
          <a:r>
            <a:rPr lang="en-US" sz="1600" kern="1200" baseline="30000" dirty="0"/>
            <a:t>st</a:t>
          </a:r>
          <a:r>
            <a:rPr lang="en-US" sz="1600" kern="1200" dirty="0"/>
            <a:t> Century Learner</a:t>
          </a:r>
        </a:p>
      </dsp:txBody>
      <dsp:txXfrm>
        <a:off x="377162" y="1016033"/>
        <a:ext cx="4911368" cy="426206"/>
      </dsp:txXfrm>
    </dsp:sp>
    <dsp:sp modelId="{CF2A2BC7-3702-4F6F-8CB7-BE539D55DC74}">
      <dsp:nvSpPr>
        <dsp:cNvPr id="0" name=""/>
        <dsp:cNvSpPr/>
      </dsp:nvSpPr>
      <dsp:spPr>
        <a:xfrm>
          <a:off x="0" y="1954896"/>
          <a:ext cx="7082118" cy="403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EFD72-479E-4C64-B570-3C7B3AD07CC1}">
      <dsp:nvSpPr>
        <dsp:cNvPr id="0" name=""/>
        <dsp:cNvSpPr/>
      </dsp:nvSpPr>
      <dsp:spPr>
        <a:xfrm>
          <a:off x="354105" y="1718736"/>
          <a:ext cx="4957482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81" tIns="0" rIns="1873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Teaching and Learning in the 21</a:t>
          </a:r>
          <a:r>
            <a:rPr lang="en-US" sz="1600" kern="1200" baseline="30000" dirty="0"/>
            <a:t>st</a:t>
          </a:r>
          <a:r>
            <a:rPr lang="en-US" sz="1600" kern="1200" dirty="0"/>
            <a:t> Century Jigsaw</a:t>
          </a:r>
        </a:p>
      </dsp:txBody>
      <dsp:txXfrm>
        <a:off x="377162" y="1741793"/>
        <a:ext cx="4911368" cy="426206"/>
      </dsp:txXfrm>
    </dsp:sp>
    <dsp:sp modelId="{1F9223B6-ED38-4715-9C94-E5FB8C22523C}">
      <dsp:nvSpPr>
        <dsp:cNvPr id="0" name=""/>
        <dsp:cNvSpPr/>
      </dsp:nvSpPr>
      <dsp:spPr>
        <a:xfrm>
          <a:off x="0" y="2680656"/>
          <a:ext cx="7082118" cy="403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10D24-D0F4-4B99-B032-05C384DC6F1D}">
      <dsp:nvSpPr>
        <dsp:cNvPr id="0" name=""/>
        <dsp:cNvSpPr/>
      </dsp:nvSpPr>
      <dsp:spPr>
        <a:xfrm>
          <a:off x="354105" y="2444496"/>
          <a:ext cx="4957482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81" tIns="0" rIns="1873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Implications of the P21 Framework</a:t>
          </a:r>
        </a:p>
      </dsp:txBody>
      <dsp:txXfrm>
        <a:off x="377162" y="2467553"/>
        <a:ext cx="4911368" cy="426206"/>
      </dsp:txXfrm>
    </dsp:sp>
    <dsp:sp modelId="{DEFE0044-5B43-4363-98CD-28F01F3673C2}">
      <dsp:nvSpPr>
        <dsp:cNvPr id="0" name=""/>
        <dsp:cNvSpPr/>
      </dsp:nvSpPr>
      <dsp:spPr>
        <a:xfrm>
          <a:off x="0" y="3406416"/>
          <a:ext cx="7082118" cy="403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D94BD-5475-4668-8B8D-6429FA0A306D}">
      <dsp:nvSpPr>
        <dsp:cNvPr id="0" name=""/>
        <dsp:cNvSpPr/>
      </dsp:nvSpPr>
      <dsp:spPr>
        <a:xfrm>
          <a:off x="354105" y="3170256"/>
          <a:ext cx="4957482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81" tIns="0" rIns="1873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Coming Up . . .</a:t>
          </a:r>
        </a:p>
      </dsp:txBody>
      <dsp:txXfrm>
        <a:off x="377162" y="3193313"/>
        <a:ext cx="4911368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FF230-88DF-4C02-9DFD-E512DD9FEC0C}">
      <dsp:nvSpPr>
        <dsp:cNvPr id="0" name=""/>
        <dsp:cNvSpPr/>
      </dsp:nvSpPr>
      <dsp:spPr>
        <a:xfrm>
          <a:off x="0" y="660"/>
          <a:ext cx="6188689" cy="15451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645D3-500F-4C40-8ECB-0299CDD7EFCB}">
      <dsp:nvSpPr>
        <dsp:cNvPr id="0" name=""/>
        <dsp:cNvSpPr/>
      </dsp:nvSpPr>
      <dsp:spPr>
        <a:xfrm>
          <a:off x="467407" y="348318"/>
          <a:ext cx="849830" cy="84983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B7BFD-92BD-4B87-87F7-D3BA57941123}">
      <dsp:nvSpPr>
        <dsp:cNvPr id="0" name=""/>
        <dsp:cNvSpPr/>
      </dsp:nvSpPr>
      <dsp:spPr>
        <a:xfrm>
          <a:off x="1784645" y="660"/>
          <a:ext cx="2784910" cy="1545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28" tIns="163528" rIns="163528" bIns="1635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</a:rPr>
            <a:t>Module 5 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</a:rPr>
            <a:t>Feb 16</a:t>
          </a:r>
        </a:p>
      </dsp:txBody>
      <dsp:txXfrm>
        <a:off x="1784645" y="660"/>
        <a:ext cx="2784910" cy="1545147"/>
      </dsp:txXfrm>
    </dsp:sp>
    <dsp:sp modelId="{D7403526-E79C-4151-8329-71C48F0D79B1}">
      <dsp:nvSpPr>
        <dsp:cNvPr id="0" name=""/>
        <dsp:cNvSpPr/>
      </dsp:nvSpPr>
      <dsp:spPr>
        <a:xfrm>
          <a:off x="4569555" y="660"/>
          <a:ext cx="1619133" cy="1545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28" tIns="163528" rIns="163528" bIns="16352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Reflective Educator Notebook Snapshot #1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February 20</a:t>
          </a:r>
        </a:p>
      </dsp:txBody>
      <dsp:txXfrm>
        <a:off x="4569555" y="660"/>
        <a:ext cx="1619133" cy="1545147"/>
      </dsp:txXfrm>
    </dsp:sp>
    <dsp:sp modelId="{CB7356BF-CFC8-4D5F-9FBC-F2A57D08C5DC}">
      <dsp:nvSpPr>
        <dsp:cNvPr id="0" name=""/>
        <dsp:cNvSpPr/>
      </dsp:nvSpPr>
      <dsp:spPr>
        <a:xfrm>
          <a:off x="0" y="1932094"/>
          <a:ext cx="6188689" cy="15451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400D0-51DC-4C79-A0E7-F780AB0253B1}">
      <dsp:nvSpPr>
        <dsp:cNvPr id="0" name=""/>
        <dsp:cNvSpPr/>
      </dsp:nvSpPr>
      <dsp:spPr>
        <a:xfrm>
          <a:off x="467407" y="2279752"/>
          <a:ext cx="849830" cy="84983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7BDAA-472C-46C4-BCBB-7DBD0264C9C0}">
      <dsp:nvSpPr>
        <dsp:cNvPr id="0" name=""/>
        <dsp:cNvSpPr/>
      </dsp:nvSpPr>
      <dsp:spPr>
        <a:xfrm>
          <a:off x="1784645" y="1932094"/>
          <a:ext cx="2784910" cy="1545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28" tIns="163528" rIns="163528" bIns="1635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FFFFFF"/>
              </a:solidFill>
            </a:rPr>
            <a:t>Module 6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FFFFFF"/>
              </a:solidFill>
            </a:rPr>
            <a:t>No Class Feb 23</a:t>
          </a:r>
          <a:endParaRPr lang="en-US" sz="2000" b="0" kern="1200" dirty="0"/>
        </a:p>
      </dsp:txBody>
      <dsp:txXfrm>
        <a:off x="1784645" y="1932094"/>
        <a:ext cx="2784910" cy="1545147"/>
      </dsp:txXfrm>
    </dsp:sp>
    <dsp:sp modelId="{CF240B5E-AC95-479A-86E8-0ED657540BDF}">
      <dsp:nvSpPr>
        <dsp:cNvPr id="0" name=""/>
        <dsp:cNvSpPr/>
      </dsp:nvSpPr>
      <dsp:spPr>
        <a:xfrm>
          <a:off x="4569555" y="1932094"/>
          <a:ext cx="1619133" cy="1545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28" tIns="163528" rIns="163528" bIns="16352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Work on Observation Hours</a:t>
          </a:r>
        </a:p>
      </dsp:txBody>
      <dsp:txXfrm>
        <a:off x="4569555" y="1932094"/>
        <a:ext cx="1619133" cy="1545147"/>
      </dsp:txXfrm>
    </dsp:sp>
    <dsp:sp modelId="{5A540ACE-2400-48AD-B06D-0CB5D19571F6}">
      <dsp:nvSpPr>
        <dsp:cNvPr id="0" name=""/>
        <dsp:cNvSpPr/>
      </dsp:nvSpPr>
      <dsp:spPr>
        <a:xfrm>
          <a:off x="0" y="3863528"/>
          <a:ext cx="6188689" cy="15451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C8EFE-9B04-4752-842D-7BDF5F8702A6}">
      <dsp:nvSpPr>
        <dsp:cNvPr id="0" name=""/>
        <dsp:cNvSpPr/>
      </dsp:nvSpPr>
      <dsp:spPr>
        <a:xfrm>
          <a:off x="467407" y="4211186"/>
          <a:ext cx="849830" cy="84983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C666C-8381-4A2E-854B-18A859A10A87}">
      <dsp:nvSpPr>
        <dsp:cNvPr id="0" name=""/>
        <dsp:cNvSpPr/>
      </dsp:nvSpPr>
      <dsp:spPr>
        <a:xfrm>
          <a:off x="1784645" y="3863528"/>
          <a:ext cx="2784910" cy="1545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28" tIns="163528" rIns="163528" bIns="1635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baseline="0" dirty="0">
              <a:solidFill>
                <a:schemeClr val="tx1"/>
              </a:solidFill>
            </a:rPr>
            <a:t>Midpoint Survey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1784645" y="3863528"/>
        <a:ext cx="2784910" cy="1545147"/>
      </dsp:txXfrm>
    </dsp:sp>
    <dsp:sp modelId="{1BD07048-D6B0-4AE3-A0B1-4EEE4250E2AB}">
      <dsp:nvSpPr>
        <dsp:cNvPr id="0" name=""/>
        <dsp:cNvSpPr/>
      </dsp:nvSpPr>
      <dsp:spPr>
        <a:xfrm>
          <a:off x="4569555" y="3863528"/>
          <a:ext cx="1619133" cy="1545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28" tIns="163528" rIns="163528" bIns="16352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February 27</a:t>
          </a:r>
        </a:p>
      </dsp:txBody>
      <dsp:txXfrm>
        <a:off x="4569555" y="3863528"/>
        <a:ext cx="1619133" cy="1545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C3B854-9BC7-48DC-8A56-DBFDDE4283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5DEFF2-EDF3-481B-9830-270AF04066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DDD5F-6A15-4B62-9035-DFE3741A142F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6AB74-8898-4E0C-A41C-CB0D0FACD3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1E6D7-E003-4673-9F29-E23A31AE5E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45F8E-7BA9-4811-86CC-F36B279E43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09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72FC1-FACA-4EA1-9E3D-E317DEA47E18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E9021-4777-4007-819B-E02D230442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4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43C7F-1E8F-C047-99DA-3FF9ACDC5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36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775D2-86F1-4B44-8AE4-728F04104BB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8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complete jigsaw activity for the P21 Framework Definitions - https://files.eric.ed.gov/fulltext/ED519462.pdf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report out on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JamBoard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https://jamboard.google.com/d/1RMzjaavCk3tuAp0nmt2DH464E05I3sHtYpqS9gCPxkg/viewer?f=0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E9021-4777-4007-819B-E02D230442A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2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0M03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E9021-4777-4007-819B-E02D230442A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68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E9021-4777-4007-819B-E02D230442A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0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A6AB8-1A22-4B94-B531-20135A62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174" y="728662"/>
            <a:ext cx="5014913" cy="2776536"/>
          </a:xfrm>
        </p:spPr>
        <p:txBody>
          <a:bodyPr anchor="b">
            <a:normAutofit/>
          </a:bodyPr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085CCA-A46A-45CC-AA3F-387D83119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62934" cy="6858000"/>
          </a:xfrm>
          <a:custGeom>
            <a:avLst/>
            <a:gdLst>
              <a:gd name="connsiteX0" fmla="*/ 0 w 5662934"/>
              <a:gd name="connsiteY0" fmla="*/ 0 h 6858000"/>
              <a:gd name="connsiteX1" fmla="*/ 5064602 w 5662934"/>
              <a:gd name="connsiteY1" fmla="*/ 0 h 6858000"/>
              <a:gd name="connsiteX2" fmla="*/ 4889880 w 5662934"/>
              <a:gd name="connsiteY2" fmla="*/ 279455 h 6858000"/>
              <a:gd name="connsiteX3" fmla="*/ 4743094 w 5662934"/>
              <a:gd name="connsiteY3" fmla="*/ 566397 h 6858000"/>
              <a:gd name="connsiteX4" fmla="*/ 4685321 w 5662934"/>
              <a:gd name="connsiteY4" fmla="*/ 704608 h 6858000"/>
              <a:gd name="connsiteX5" fmla="*/ 4680898 w 5662934"/>
              <a:gd name="connsiteY5" fmla="*/ 692471 h 6858000"/>
              <a:gd name="connsiteX6" fmla="*/ 4558808 w 5662934"/>
              <a:gd name="connsiteY6" fmla="*/ 561315 h 6858000"/>
              <a:gd name="connsiteX7" fmla="*/ 4422430 w 5662934"/>
              <a:gd name="connsiteY7" fmla="*/ 545170 h 6858000"/>
              <a:gd name="connsiteX8" fmla="*/ 4343282 w 5662934"/>
              <a:gd name="connsiteY8" fmla="*/ 564133 h 6858000"/>
              <a:gd name="connsiteX9" fmla="*/ 4202646 w 5662934"/>
              <a:gd name="connsiteY9" fmla="*/ 646647 h 6858000"/>
              <a:gd name="connsiteX10" fmla="*/ 4197290 w 5662934"/>
              <a:gd name="connsiteY10" fmla="*/ 857157 h 6858000"/>
              <a:gd name="connsiteX11" fmla="*/ 4214948 w 5662934"/>
              <a:gd name="connsiteY11" fmla="*/ 901746 h 6858000"/>
              <a:gd name="connsiteX12" fmla="*/ 4230751 w 5662934"/>
              <a:gd name="connsiteY12" fmla="*/ 967701 h 6858000"/>
              <a:gd name="connsiteX13" fmla="*/ 4328522 w 5662934"/>
              <a:gd name="connsiteY13" fmla="*/ 1230219 h 6858000"/>
              <a:gd name="connsiteX14" fmla="*/ 3908598 w 5662934"/>
              <a:gd name="connsiteY14" fmla="*/ 1107653 h 6858000"/>
              <a:gd name="connsiteX15" fmla="*/ 3762188 w 5662934"/>
              <a:gd name="connsiteY15" fmla="*/ 1107860 h 6858000"/>
              <a:gd name="connsiteX16" fmla="*/ 3599087 w 5662934"/>
              <a:gd name="connsiteY16" fmla="*/ 1300369 h 6858000"/>
              <a:gd name="connsiteX17" fmla="*/ 3602456 w 5662934"/>
              <a:gd name="connsiteY17" fmla="*/ 1459969 h 6858000"/>
              <a:gd name="connsiteX18" fmla="*/ 3654124 w 5662934"/>
              <a:gd name="connsiteY18" fmla="*/ 1559177 h 6858000"/>
              <a:gd name="connsiteX19" fmla="*/ 3793114 w 5662934"/>
              <a:gd name="connsiteY19" fmla="*/ 1644439 h 6858000"/>
              <a:gd name="connsiteX20" fmla="*/ 4045810 w 5662934"/>
              <a:gd name="connsiteY20" fmla="*/ 1709432 h 6858000"/>
              <a:gd name="connsiteX21" fmla="*/ 4249451 w 5662934"/>
              <a:gd name="connsiteY21" fmla="*/ 1744332 h 6858000"/>
              <a:gd name="connsiteX22" fmla="*/ 4089510 w 5662934"/>
              <a:gd name="connsiteY22" fmla="*/ 1950033 h 6858000"/>
              <a:gd name="connsiteX23" fmla="*/ 3921602 w 5662934"/>
              <a:gd name="connsiteY23" fmla="*/ 2297127 h 6858000"/>
              <a:gd name="connsiteX24" fmla="*/ 3900443 w 5662934"/>
              <a:gd name="connsiteY24" fmla="*/ 2441680 h 6858000"/>
              <a:gd name="connsiteX25" fmla="*/ 3937614 w 5662934"/>
              <a:gd name="connsiteY25" fmla="*/ 2509491 h 6858000"/>
              <a:gd name="connsiteX26" fmla="*/ 3968463 w 5662934"/>
              <a:gd name="connsiteY26" fmla="*/ 2550919 h 6858000"/>
              <a:gd name="connsiteX27" fmla="*/ 4072895 w 5662934"/>
              <a:gd name="connsiteY27" fmla="*/ 2637486 h 6858000"/>
              <a:gd name="connsiteX28" fmla="*/ 4187906 w 5662934"/>
              <a:gd name="connsiteY28" fmla="*/ 2651776 h 6858000"/>
              <a:gd name="connsiteX29" fmla="*/ 4243956 w 5662934"/>
              <a:gd name="connsiteY29" fmla="*/ 2629194 h 6858000"/>
              <a:gd name="connsiteX30" fmla="*/ 4277165 w 5662934"/>
              <a:gd name="connsiteY30" fmla="*/ 2602787 h 6858000"/>
              <a:gd name="connsiteX31" fmla="*/ 4273379 w 5662934"/>
              <a:gd name="connsiteY31" fmla="*/ 2653248 h 6858000"/>
              <a:gd name="connsiteX32" fmla="*/ 4263593 w 5662934"/>
              <a:gd name="connsiteY32" fmla="*/ 3061922 h 6858000"/>
              <a:gd name="connsiteX33" fmla="*/ 4445372 w 5662934"/>
              <a:gd name="connsiteY33" fmla="*/ 4515619 h 6858000"/>
              <a:gd name="connsiteX34" fmla="*/ 4990710 w 5662934"/>
              <a:gd name="connsiteY34" fmla="*/ 5969316 h 6858000"/>
              <a:gd name="connsiteX35" fmla="*/ 5583977 w 5662934"/>
              <a:gd name="connsiteY35" fmla="*/ 6777438 h 6858000"/>
              <a:gd name="connsiteX36" fmla="*/ 5662934 w 5662934"/>
              <a:gd name="connsiteY36" fmla="*/ 6858000 h 6858000"/>
              <a:gd name="connsiteX37" fmla="*/ 0 w 5662934"/>
              <a:gd name="connsiteY3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662934" h="6858000">
                <a:moveTo>
                  <a:pt x="0" y="0"/>
                </a:moveTo>
                <a:lnTo>
                  <a:pt x="5064602" y="0"/>
                </a:lnTo>
                <a:lnTo>
                  <a:pt x="4889880" y="279455"/>
                </a:lnTo>
                <a:cubicBezTo>
                  <a:pt x="4837690" y="372204"/>
                  <a:pt x="4788761" y="467851"/>
                  <a:pt x="4743094" y="566397"/>
                </a:cubicBezTo>
                <a:lnTo>
                  <a:pt x="4685321" y="704608"/>
                </a:lnTo>
                <a:lnTo>
                  <a:pt x="4680898" y="692471"/>
                </a:lnTo>
                <a:cubicBezTo>
                  <a:pt x="4651904" y="629675"/>
                  <a:pt x="4612879" y="583232"/>
                  <a:pt x="4558808" y="561315"/>
                </a:cubicBezTo>
                <a:cubicBezTo>
                  <a:pt x="4504738" y="539399"/>
                  <a:pt x="4462003" y="535689"/>
                  <a:pt x="4422430" y="545170"/>
                </a:cubicBezTo>
                <a:cubicBezTo>
                  <a:pt x="4369665" y="557812"/>
                  <a:pt x="4351458" y="569149"/>
                  <a:pt x="4343282" y="564133"/>
                </a:cubicBezTo>
                <a:cubicBezTo>
                  <a:pt x="4277326" y="579935"/>
                  <a:pt x="4235898" y="610784"/>
                  <a:pt x="4202646" y="646647"/>
                </a:cubicBezTo>
                <a:cubicBezTo>
                  <a:pt x="4177569" y="687526"/>
                  <a:pt x="4172005" y="751627"/>
                  <a:pt x="4197290" y="857157"/>
                </a:cubicBezTo>
                <a:cubicBezTo>
                  <a:pt x="4200451" y="870348"/>
                  <a:pt x="4211787" y="888554"/>
                  <a:pt x="4214948" y="901746"/>
                </a:cubicBezTo>
                <a:cubicBezTo>
                  <a:pt x="4226284" y="919952"/>
                  <a:pt x="4232606" y="946334"/>
                  <a:pt x="4230751" y="967701"/>
                </a:cubicBezTo>
                <a:cubicBezTo>
                  <a:pt x="4230751" y="967701"/>
                  <a:pt x="4230751" y="967701"/>
                  <a:pt x="4328522" y="1230219"/>
                </a:cubicBezTo>
                <a:cubicBezTo>
                  <a:pt x="4129896" y="1187143"/>
                  <a:pt x="4133057" y="1200334"/>
                  <a:pt x="3908598" y="1107653"/>
                </a:cubicBezTo>
                <a:cubicBezTo>
                  <a:pt x="3844496" y="1102088"/>
                  <a:pt x="3801762" y="1098379"/>
                  <a:pt x="3762188" y="1107860"/>
                </a:cubicBezTo>
                <a:cubicBezTo>
                  <a:pt x="3669850" y="1129983"/>
                  <a:pt x="3611521" y="1206726"/>
                  <a:pt x="3599087" y="1300369"/>
                </a:cubicBezTo>
                <a:cubicBezTo>
                  <a:pt x="3590362" y="1351279"/>
                  <a:pt x="3581638" y="1402189"/>
                  <a:pt x="3602456" y="1459969"/>
                </a:cubicBezTo>
                <a:cubicBezTo>
                  <a:pt x="3615099" y="1512734"/>
                  <a:pt x="3629596" y="1544131"/>
                  <a:pt x="3654124" y="1559177"/>
                </a:cubicBezTo>
                <a:cubicBezTo>
                  <a:pt x="3719531" y="1599300"/>
                  <a:pt x="3679957" y="1608782"/>
                  <a:pt x="3793114" y="1644439"/>
                </a:cubicBezTo>
                <a:cubicBezTo>
                  <a:pt x="3914447" y="1685111"/>
                  <a:pt x="4021283" y="1694386"/>
                  <a:pt x="4045810" y="1709432"/>
                </a:cubicBezTo>
                <a:cubicBezTo>
                  <a:pt x="4118088" y="1720012"/>
                  <a:pt x="4219908" y="1737462"/>
                  <a:pt x="4249451" y="1744332"/>
                </a:cubicBezTo>
                <a:cubicBezTo>
                  <a:pt x="4244436" y="1752508"/>
                  <a:pt x="4141518" y="1846908"/>
                  <a:pt x="4089510" y="1950033"/>
                </a:cubicBezTo>
                <a:cubicBezTo>
                  <a:pt x="3997380" y="2118564"/>
                  <a:pt x="3935342" y="2238041"/>
                  <a:pt x="3921602" y="2297127"/>
                </a:cubicBezTo>
                <a:cubicBezTo>
                  <a:pt x="3894671" y="2359373"/>
                  <a:pt x="3885946" y="2410283"/>
                  <a:pt x="3900443" y="2441680"/>
                </a:cubicBezTo>
                <a:cubicBezTo>
                  <a:pt x="3898589" y="2463048"/>
                  <a:pt x="3918101" y="2486269"/>
                  <a:pt x="3937614" y="2509491"/>
                </a:cubicBezTo>
                <a:cubicBezTo>
                  <a:pt x="3948950" y="2527698"/>
                  <a:pt x="3960287" y="2545904"/>
                  <a:pt x="3968463" y="2550919"/>
                </a:cubicBezTo>
                <a:cubicBezTo>
                  <a:pt x="3999312" y="2592348"/>
                  <a:pt x="4027000" y="2620585"/>
                  <a:pt x="4072895" y="2637486"/>
                </a:cubicBezTo>
                <a:cubicBezTo>
                  <a:pt x="4105598" y="2657547"/>
                  <a:pt x="4148333" y="2661257"/>
                  <a:pt x="4187906" y="2651776"/>
                </a:cubicBezTo>
                <a:cubicBezTo>
                  <a:pt x="4207693" y="2647036"/>
                  <a:pt x="4226377" y="2639508"/>
                  <a:pt x="4243956" y="2629194"/>
                </a:cubicBezTo>
                <a:lnTo>
                  <a:pt x="4277165" y="2602787"/>
                </a:lnTo>
                <a:lnTo>
                  <a:pt x="4273379" y="2653248"/>
                </a:lnTo>
                <a:cubicBezTo>
                  <a:pt x="4266855" y="2786574"/>
                  <a:pt x="4263593" y="2922799"/>
                  <a:pt x="4263593" y="3061922"/>
                </a:cubicBezTo>
                <a:cubicBezTo>
                  <a:pt x="4263593" y="3516203"/>
                  <a:pt x="4324186" y="3970483"/>
                  <a:pt x="4445372" y="4515619"/>
                </a:cubicBezTo>
                <a:cubicBezTo>
                  <a:pt x="4596855" y="5030470"/>
                  <a:pt x="4748338" y="5515036"/>
                  <a:pt x="4990710" y="5969316"/>
                </a:cubicBezTo>
                <a:cubicBezTo>
                  <a:pt x="5172489" y="6275955"/>
                  <a:pt x="5371310" y="6544265"/>
                  <a:pt x="5583977" y="6777438"/>
                </a:cubicBezTo>
                <a:lnTo>
                  <a:pt x="566293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1C1373-B50B-4F1A-A1BB-0C35A28316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175" y="3821113"/>
            <a:ext cx="5014913" cy="2308225"/>
          </a:xfrm>
        </p:spPr>
        <p:txBody>
          <a:bodyPr/>
          <a:lstStyle>
            <a:lvl1pPr algn="ctr">
              <a:buNone/>
              <a:defRPr lang="en-US" sz="2800" kern="1200" spc="20" baseline="0" dirty="0" smtClean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B24EB433-122A-4419-8A25-2FDB094C8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7291575">
            <a:off x="3479502" y="491434"/>
            <a:ext cx="2397877" cy="2244442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1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F90502F-F277-42BE-A605-90ECBBDE7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7" name="Freeform 78">
              <a:extLst>
                <a:ext uri="{FF2B5EF4-FFF2-40B4-BE49-F238E27FC236}">
                  <a16:creationId xmlns:a16="http://schemas.microsoft.com/office/drawing/2014/main" id="{45C7BD7C-32DF-4F3D-ABA2-B0A2E6C36448}"/>
                </a:ext>
              </a:extLst>
            </p:cNvPr>
            <p:cNvSpPr>
              <a:spLocks/>
            </p:cNvSpPr>
            <p:nvPr/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" name="Freeform 79">
              <a:extLst>
                <a:ext uri="{FF2B5EF4-FFF2-40B4-BE49-F238E27FC236}">
                  <a16:creationId xmlns:a16="http://schemas.microsoft.com/office/drawing/2014/main" id="{0B7D6636-550D-47A2-A4AE-CC2D7211F21A}"/>
                </a:ext>
              </a:extLst>
            </p:cNvPr>
            <p:cNvSpPr>
              <a:spLocks/>
            </p:cNvSpPr>
            <p:nvPr/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9" name="Freeform 85">
              <a:extLst>
                <a:ext uri="{FF2B5EF4-FFF2-40B4-BE49-F238E27FC236}">
                  <a16:creationId xmlns:a16="http://schemas.microsoft.com/office/drawing/2014/main" id="{9BE883BD-B984-47E9-BF18-7B4ECF0B6A17}"/>
                </a:ext>
              </a:extLst>
            </p:cNvPr>
            <p:cNvSpPr>
              <a:spLocks/>
            </p:cNvSpPr>
            <p:nvPr/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2F89541D-9496-4914-8E6F-9BDD51F2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62" y="1502418"/>
            <a:ext cx="5158912" cy="103505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3BF60CE-844C-43D8-AF87-0B1BF8CFF0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362" y="2717800"/>
            <a:ext cx="5172182" cy="23320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9D9746-4114-47E6-B8FE-8298E332A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7357" y="5503147"/>
            <a:ext cx="2117174" cy="588806"/>
            <a:chOff x="4549904" y="5078157"/>
            <a:chExt cx="3023338" cy="840818"/>
          </a:xfrm>
        </p:grpSpPr>
        <p:sp>
          <p:nvSpPr>
            <p:cNvPr id="11" name="Freeform 80">
              <a:extLst>
                <a:ext uri="{FF2B5EF4-FFF2-40B4-BE49-F238E27FC236}">
                  <a16:creationId xmlns:a16="http://schemas.microsoft.com/office/drawing/2014/main" id="{887621B2-F3C3-4881-90CB-E51832E5FB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2" name="Freeform 84">
              <a:extLst>
                <a:ext uri="{FF2B5EF4-FFF2-40B4-BE49-F238E27FC236}">
                  <a16:creationId xmlns:a16="http://schemas.microsoft.com/office/drawing/2014/main" id="{E4A0F4E0-8A9F-4420-BC61-761C9CA21A74}"/>
                </a:ext>
              </a:extLst>
            </p:cNvPr>
            <p:cNvSpPr>
              <a:spLocks/>
            </p:cNvSpPr>
            <p:nvPr/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3" name="Freeform 87">
              <a:extLst>
                <a:ext uri="{FF2B5EF4-FFF2-40B4-BE49-F238E27FC236}">
                  <a16:creationId xmlns:a16="http://schemas.microsoft.com/office/drawing/2014/main" id="{DD50561E-2325-4CEA-B9D0-481C88336865}"/>
                </a:ext>
              </a:extLst>
            </p:cNvPr>
            <p:cNvSpPr>
              <a:spLocks/>
            </p:cNvSpPr>
            <p:nvPr/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0E23C23-A461-4FB8-98FD-8964B5C3E9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3088" y="602658"/>
            <a:ext cx="5326462" cy="5250743"/>
          </a:xfrm>
          <a:custGeom>
            <a:avLst/>
            <a:gdLst>
              <a:gd name="connsiteX0" fmla="*/ 2576092 w 5326462"/>
              <a:gd name="connsiteY0" fmla="*/ 0 h 5250743"/>
              <a:gd name="connsiteX1" fmla="*/ 2803435 w 5326462"/>
              <a:gd name="connsiteY1" fmla="*/ 967 h 5250743"/>
              <a:gd name="connsiteX2" fmla="*/ 3329710 w 5326462"/>
              <a:gd name="connsiteY2" fmla="*/ 47407 h 5250743"/>
              <a:gd name="connsiteX3" fmla="*/ 4304868 w 5326462"/>
              <a:gd name="connsiteY3" fmla="*/ 573726 h 5250743"/>
              <a:gd name="connsiteX4" fmla="*/ 5109760 w 5326462"/>
              <a:gd name="connsiteY4" fmla="*/ 1471563 h 5250743"/>
              <a:gd name="connsiteX5" fmla="*/ 5326462 w 5326462"/>
              <a:gd name="connsiteY5" fmla="*/ 2694480 h 5250743"/>
              <a:gd name="connsiteX6" fmla="*/ 5249068 w 5326462"/>
              <a:gd name="connsiteY6" fmla="*/ 3329158 h 5250743"/>
              <a:gd name="connsiteX7" fmla="*/ 4506091 w 5326462"/>
              <a:gd name="connsiteY7" fmla="*/ 4613994 h 5250743"/>
              <a:gd name="connsiteX8" fmla="*/ 3329710 w 5326462"/>
              <a:gd name="connsiteY8" fmla="*/ 5233192 h 5250743"/>
              <a:gd name="connsiteX9" fmla="*/ 1704448 w 5326462"/>
              <a:gd name="connsiteY9" fmla="*/ 5140313 h 5250743"/>
              <a:gd name="connsiteX10" fmla="*/ 667375 w 5326462"/>
              <a:gd name="connsiteY10" fmla="*/ 4505635 h 5250743"/>
              <a:gd name="connsiteX11" fmla="*/ 17270 w 5326462"/>
              <a:gd name="connsiteY11" fmla="*/ 2880239 h 5250743"/>
              <a:gd name="connsiteX12" fmla="*/ 32749 w 5326462"/>
              <a:gd name="connsiteY12" fmla="*/ 2090761 h 5250743"/>
              <a:gd name="connsiteX13" fmla="*/ 605461 w 5326462"/>
              <a:gd name="connsiteY13" fmla="*/ 929765 h 5250743"/>
              <a:gd name="connsiteX14" fmla="*/ 1549661 w 5326462"/>
              <a:gd name="connsiteY14" fmla="*/ 248646 h 5250743"/>
              <a:gd name="connsiteX15" fmla="*/ 1905671 w 5326462"/>
              <a:gd name="connsiteY15" fmla="*/ 78367 h 5250743"/>
              <a:gd name="connsiteX16" fmla="*/ 2576092 w 5326462"/>
              <a:gd name="connsiteY16" fmla="*/ 0 h 52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2163F3-078D-4720-9AD1-A9928F83FA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66E606-DF41-4627-9F0B-60505B6428D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B5B67-D8DC-4B37-A3AF-8F51794BE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3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765DBEBE-24FD-43C8-B726-088DC641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4528927" y="-805072"/>
            <a:ext cx="3134147" cy="12192001"/>
          </a:xfrm>
          <a:custGeom>
            <a:avLst/>
            <a:gdLst>
              <a:gd name="connsiteX0" fmla="*/ 0 w 3134147"/>
              <a:gd name="connsiteY0" fmla="*/ 3416314 h 12192001"/>
              <a:gd name="connsiteX1" fmla="*/ 2837 w 3134147"/>
              <a:gd name="connsiteY1" fmla="*/ 3247280 h 12192001"/>
              <a:gd name="connsiteX2" fmla="*/ 7702 w 3134147"/>
              <a:gd name="connsiteY2" fmla="*/ 3090040 h 12192001"/>
              <a:gd name="connsiteX3" fmla="*/ 82223 w 3134147"/>
              <a:gd name="connsiteY3" fmla="*/ 3092468 h 12192001"/>
              <a:gd name="connsiteX4" fmla="*/ 1325465 w 3134147"/>
              <a:gd name="connsiteY4" fmla="*/ 3121352 h 12192001"/>
              <a:gd name="connsiteX5" fmla="*/ 2263825 w 3134147"/>
              <a:gd name="connsiteY5" fmla="*/ 2803189 h 12192001"/>
              <a:gd name="connsiteX6" fmla="*/ 2555285 w 3134147"/>
              <a:gd name="connsiteY6" fmla="*/ 1918540 h 12192001"/>
              <a:gd name="connsiteX7" fmla="*/ 2242499 w 3134147"/>
              <a:gd name="connsiteY7" fmla="*/ 839889 h 12192001"/>
              <a:gd name="connsiteX8" fmla="*/ 1332574 w 3134147"/>
              <a:gd name="connsiteY8" fmla="*/ 591566 h 12192001"/>
              <a:gd name="connsiteX9" fmla="*/ 226548 w 3134147"/>
              <a:gd name="connsiteY9" fmla="*/ 589520 h 12192001"/>
              <a:gd name="connsiteX10" fmla="*/ 115838 w 3134147"/>
              <a:gd name="connsiteY10" fmla="*/ 589954 h 12192001"/>
              <a:gd name="connsiteX11" fmla="*/ 121218 w 3134147"/>
              <a:gd name="connsiteY11" fmla="*/ 489786 h 12192001"/>
              <a:gd name="connsiteX12" fmla="*/ 137792 w 3134147"/>
              <a:gd name="connsiteY12" fmla="*/ 177371 h 12192001"/>
              <a:gd name="connsiteX13" fmla="*/ 146811 w 3134147"/>
              <a:gd name="connsiteY13" fmla="*/ 0 h 12192001"/>
              <a:gd name="connsiteX14" fmla="*/ 3134147 w 3134147"/>
              <a:gd name="connsiteY14" fmla="*/ 0 h 12192001"/>
              <a:gd name="connsiteX15" fmla="*/ 3134146 w 3134147"/>
              <a:gd name="connsiteY15" fmla="*/ 12192001 h 12192001"/>
              <a:gd name="connsiteX16" fmla="*/ 175442 w 3134147"/>
              <a:gd name="connsiteY16" fmla="*/ 12192001 h 12192001"/>
              <a:gd name="connsiteX17" fmla="*/ 172880 w 3134147"/>
              <a:gd name="connsiteY17" fmla="*/ 12180929 h 12192001"/>
              <a:gd name="connsiteX18" fmla="*/ 172880 w 3134147"/>
              <a:gd name="connsiteY18" fmla="*/ 11675594 h 12192001"/>
              <a:gd name="connsiteX19" fmla="*/ 172880 w 3134147"/>
              <a:gd name="connsiteY19" fmla="*/ 11565780 h 12192001"/>
              <a:gd name="connsiteX20" fmla="*/ 197836 w 3134147"/>
              <a:gd name="connsiteY20" fmla="*/ 11565872 h 12192001"/>
              <a:gd name="connsiteX21" fmla="*/ 1517404 w 3134147"/>
              <a:gd name="connsiteY21" fmla="*/ 11562598 h 12192001"/>
              <a:gd name="connsiteX22" fmla="*/ 2278045 w 3134147"/>
              <a:gd name="connsiteY22" fmla="*/ 11267715 h 12192001"/>
              <a:gd name="connsiteX23" fmla="*/ 2555287 w 3134147"/>
              <a:gd name="connsiteY23" fmla="*/ 10297704 h 12192001"/>
              <a:gd name="connsiteX24" fmla="*/ 2242501 w 3134147"/>
              <a:gd name="connsiteY24" fmla="*/ 9451855 h 12192001"/>
              <a:gd name="connsiteX25" fmla="*/ 1517404 w 3134147"/>
              <a:gd name="connsiteY25" fmla="*/ 9079371 h 12192001"/>
              <a:gd name="connsiteX26" fmla="*/ 292489 w 3134147"/>
              <a:gd name="connsiteY26" fmla="*/ 9040484 h 12192001"/>
              <a:gd name="connsiteX27" fmla="*/ 172880 w 3134147"/>
              <a:gd name="connsiteY27" fmla="*/ 9037926 h 12192001"/>
              <a:gd name="connsiteX28" fmla="*/ 172880 w 3134147"/>
              <a:gd name="connsiteY28" fmla="*/ 8788777 h 12192001"/>
              <a:gd name="connsiteX29" fmla="*/ 172880 w 3134147"/>
              <a:gd name="connsiteY29" fmla="*/ 8752186 h 12192001"/>
              <a:gd name="connsiteX30" fmla="*/ 221226 w 3134147"/>
              <a:gd name="connsiteY30" fmla="*/ 8751597 h 12192001"/>
              <a:gd name="connsiteX31" fmla="*/ 1079713 w 3134147"/>
              <a:gd name="connsiteY31" fmla="*/ 8738138 h 12192001"/>
              <a:gd name="connsiteX32" fmla="*/ 1733645 w 3134147"/>
              <a:gd name="connsiteY32" fmla="*/ 8683942 h 12192001"/>
              <a:gd name="connsiteX33" fmla="*/ 2252525 w 3134147"/>
              <a:gd name="connsiteY33" fmla="*/ 6591943 h 12192001"/>
              <a:gd name="connsiteX34" fmla="*/ 1355660 w 3134147"/>
              <a:gd name="connsiteY34" fmla="*/ 6231739 h 12192001"/>
              <a:gd name="connsiteX35" fmla="*/ 1199897 w 3134147"/>
              <a:gd name="connsiteY35" fmla="*/ 6221413 h 12192001"/>
              <a:gd name="connsiteX36" fmla="*/ 750257 w 3134147"/>
              <a:gd name="connsiteY36" fmla="*/ 6221413 h 12192001"/>
              <a:gd name="connsiteX37" fmla="*/ 469318 w 3134147"/>
              <a:gd name="connsiteY37" fmla="*/ 6232755 h 12192001"/>
              <a:gd name="connsiteX38" fmla="*/ 87377 w 3134147"/>
              <a:gd name="connsiteY38" fmla="*/ 6256515 h 12192001"/>
              <a:gd name="connsiteX39" fmla="*/ 65330 w 3134147"/>
              <a:gd name="connsiteY39" fmla="*/ 6257858 h 12192001"/>
              <a:gd name="connsiteX40" fmla="*/ 39551 w 3134147"/>
              <a:gd name="connsiteY40" fmla="*/ 5933709 h 12192001"/>
              <a:gd name="connsiteX41" fmla="*/ 354368 w 3134147"/>
              <a:gd name="connsiteY41" fmla="*/ 5936340 h 12192001"/>
              <a:gd name="connsiteX42" fmla="*/ 1492860 w 3134147"/>
              <a:gd name="connsiteY42" fmla="*/ 5874101 h 12192001"/>
              <a:gd name="connsiteX43" fmla="*/ 1251190 w 3134147"/>
              <a:gd name="connsiteY43" fmla="*/ 3400391 h 12192001"/>
              <a:gd name="connsiteX44" fmla="*/ 113919 w 3134147"/>
              <a:gd name="connsiteY44" fmla="*/ 3416024 h 12192001"/>
              <a:gd name="connsiteX45" fmla="*/ 19642 w 3134147"/>
              <a:gd name="connsiteY45" fmla="*/ 341613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134147" h="12192001">
                <a:moveTo>
                  <a:pt x="0" y="3416314"/>
                </a:moveTo>
                <a:lnTo>
                  <a:pt x="2837" y="3247280"/>
                </a:lnTo>
                <a:lnTo>
                  <a:pt x="7702" y="3090040"/>
                </a:lnTo>
                <a:lnTo>
                  <a:pt x="82223" y="3092468"/>
                </a:lnTo>
                <a:cubicBezTo>
                  <a:pt x="538918" y="3106681"/>
                  <a:pt x="1222832" y="3121352"/>
                  <a:pt x="1325465" y="3121352"/>
                </a:cubicBezTo>
                <a:cubicBezTo>
                  <a:pt x="1688013" y="3121352"/>
                  <a:pt x="2043453" y="3043751"/>
                  <a:pt x="2263825" y="2803189"/>
                </a:cubicBezTo>
                <a:cubicBezTo>
                  <a:pt x="2477089" y="2570386"/>
                  <a:pt x="2555285" y="2151342"/>
                  <a:pt x="2555285" y="1918540"/>
                </a:cubicBezTo>
                <a:cubicBezTo>
                  <a:pt x="2555285" y="1359814"/>
                  <a:pt x="2455762" y="1080451"/>
                  <a:pt x="2242499" y="839889"/>
                </a:cubicBezTo>
                <a:cubicBezTo>
                  <a:pt x="2093214" y="684687"/>
                  <a:pt x="1581382" y="599326"/>
                  <a:pt x="1332574" y="591566"/>
                </a:cubicBezTo>
                <a:cubicBezTo>
                  <a:pt x="1172627" y="586716"/>
                  <a:pt x="648909" y="587929"/>
                  <a:pt x="226548" y="589520"/>
                </a:cubicBezTo>
                <a:lnTo>
                  <a:pt x="115838" y="589954"/>
                </a:lnTo>
                <a:lnTo>
                  <a:pt x="121218" y="489786"/>
                </a:lnTo>
                <a:cubicBezTo>
                  <a:pt x="127052" y="381154"/>
                  <a:pt x="132619" y="276859"/>
                  <a:pt x="137792" y="177371"/>
                </a:cubicBezTo>
                <a:lnTo>
                  <a:pt x="146811" y="0"/>
                </a:lnTo>
                <a:lnTo>
                  <a:pt x="3134147" y="0"/>
                </a:lnTo>
                <a:lnTo>
                  <a:pt x="3134146" y="12192001"/>
                </a:lnTo>
                <a:lnTo>
                  <a:pt x="175442" y="12192001"/>
                </a:lnTo>
                <a:lnTo>
                  <a:pt x="172880" y="12180929"/>
                </a:lnTo>
                <a:cubicBezTo>
                  <a:pt x="172880" y="12085807"/>
                  <a:pt x="172880" y="11919343"/>
                  <a:pt x="172880" y="11675594"/>
                </a:cubicBezTo>
                <a:lnTo>
                  <a:pt x="172880" y="11565780"/>
                </a:lnTo>
                <a:lnTo>
                  <a:pt x="197836" y="11565872"/>
                </a:lnTo>
                <a:cubicBezTo>
                  <a:pt x="649688" y="11566963"/>
                  <a:pt x="1357457" y="11562598"/>
                  <a:pt x="1517404" y="11562598"/>
                </a:cubicBezTo>
                <a:cubicBezTo>
                  <a:pt x="1879953" y="11562598"/>
                  <a:pt x="2206957" y="11368596"/>
                  <a:pt x="2278045" y="11267715"/>
                </a:cubicBezTo>
                <a:cubicBezTo>
                  <a:pt x="2349132" y="11166834"/>
                  <a:pt x="2555287" y="10771069"/>
                  <a:pt x="2555287" y="10297704"/>
                </a:cubicBezTo>
                <a:cubicBezTo>
                  <a:pt x="2555287" y="9979541"/>
                  <a:pt x="2384676" y="9607057"/>
                  <a:pt x="2242501" y="9451855"/>
                </a:cubicBezTo>
                <a:cubicBezTo>
                  <a:pt x="2093216" y="9211293"/>
                  <a:pt x="1638254" y="9094891"/>
                  <a:pt x="1517404" y="9079371"/>
                </a:cubicBezTo>
                <a:cubicBezTo>
                  <a:pt x="1434320" y="9068701"/>
                  <a:pt x="756514" y="9050695"/>
                  <a:pt x="292489" y="9040484"/>
                </a:cubicBezTo>
                <a:lnTo>
                  <a:pt x="172880" y="9037926"/>
                </a:lnTo>
                <a:lnTo>
                  <a:pt x="172880" y="8788777"/>
                </a:lnTo>
                <a:lnTo>
                  <a:pt x="172880" y="8752186"/>
                </a:lnTo>
                <a:lnTo>
                  <a:pt x="221226" y="8751597"/>
                </a:lnTo>
                <a:cubicBezTo>
                  <a:pt x="497927" y="8747302"/>
                  <a:pt x="709655" y="8738138"/>
                  <a:pt x="1079713" y="8738138"/>
                </a:cubicBezTo>
                <a:cubicBezTo>
                  <a:pt x="1356923" y="8738138"/>
                  <a:pt x="1406679" y="8738138"/>
                  <a:pt x="1733645" y="8683942"/>
                </a:cubicBezTo>
                <a:cubicBezTo>
                  <a:pt x="2622138" y="8629747"/>
                  <a:pt x="2707434" y="7103674"/>
                  <a:pt x="2252525" y="6591943"/>
                </a:cubicBezTo>
                <a:cubicBezTo>
                  <a:pt x="2050393" y="6364641"/>
                  <a:pt x="1733978" y="6266108"/>
                  <a:pt x="1355660" y="6231739"/>
                </a:cubicBezTo>
                <a:lnTo>
                  <a:pt x="1199897" y="6221413"/>
                </a:lnTo>
                <a:lnTo>
                  <a:pt x="750257" y="6221413"/>
                </a:lnTo>
                <a:lnTo>
                  <a:pt x="469318" y="6232755"/>
                </a:lnTo>
                <a:cubicBezTo>
                  <a:pt x="343596" y="6239707"/>
                  <a:pt x="215875" y="6248129"/>
                  <a:pt x="87377" y="6256515"/>
                </a:cubicBezTo>
                <a:lnTo>
                  <a:pt x="65330" y="6257858"/>
                </a:lnTo>
                <a:lnTo>
                  <a:pt x="39551" y="5933709"/>
                </a:lnTo>
                <a:lnTo>
                  <a:pt x="354368" y="5936340"/>
                </a:lnTo>
                <a:cubicBezTo>
                  <a:pt x="715873" y="5928830"/>
                  <a:pt x="1106366" y="5894522"/>
                  <a:pt x="1492860" y="5874101"/>
                </a:cubicBezTo>
                <a:cubicBezTo>
                  <a:pt x="2928665" y="5796716"/>
                  <a:pt x="2878909" y="3377202"/>
                  <a:pt x="1251190" y="3400391"/>
                </a:cubicBezTo>
                <a:cubicBezTo>
                  <a:pt x="810498" y="3400391"/>
                  <a:pt x="597259" y="3416024"/>
                  <a:pt x="113919" y="3416024"/>
                </a:cubicBezTo>
                <a:cubicBezTo>
                  <a:pt x="79268" y="3416024"/>
                  <a:pt x="48171" y="3416024"/>
                  <a:pt x="19642" y="3416130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B8B20-A8CB-417B-86FC-AEE221D8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93" y="607075"/>
            <a:ext cx="7603645" cy="1185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ECE118-7FEA-45C5-901F-5083C50EE7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2886" y="567948"/>
            <a:ext cx="3292590" cy="289580"/>
          </a:xfrm>
        </p:spPr>
        <p:txBody>
          <a:bodyPr/>
          <a:lstStyle>
            <a:lvl1pPr algn="r">
              <a:buNone/>
              <a:defRPr lang="en-US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08CA6E4-8742-4E8A-B7F4-9E1CA95B2F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2886" y="1042422"/>
            <a:ext cx="3292590" cy="289580"/>
          </a:xfrm>
        </p:spPr>
        <p:txBody>
          <a:bodyPr/>
          <a:lstStyle>
            <a:lvl1pPr algn="r">
              <a:buNone/>
              <a:defRPr lang="en-US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9D001911-A74E-435A-8FE7-676355D672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2886" y="1503200"/>
            <a:ext cx="3292590" cy="289580"/>
          </a:xfrm>
        </p:spPr>
        <p:txBody>
          <a:bodyPr/>
          <a:lstStyle>
            <a:lvl1pPr algn="r">
              <a:buNone/>
              <a:defRPr lang="en-US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4F8532A-3059-47CD-8B54-A542DED3B8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954" y="2362201"/>
            <a:ext cx="2533236" cy="3916941"/>
          </a:xfrm>
          <a:custGeom>
            <a:avLst/>
            <a:gdLst>
              <a:gd name="connsiteX0" fmla="*/ 1330423 w 2533236"/>
              <a:gd name="connsiteY0" fmla="*/ 0 h 3916941"/>
              <a:gd name="connsiteX1" fmla="*/ 2215073 w 2533236"/>
              <a:gd name="connsiteY1" fmla="*/ 291460 h 3916941"/>
              <a:gd name="connsiteX2" fmla="*/ 2533236 w 2533236"/>
              <a:gd name="connsiteY2" fmla="*/ 1229820 h 3916941"/>
              <a:gd name="connsiteX3" fmla="*/ 2486676 w 2533236"/>
              <a:gd name="connsiteY3" fmla="*/ 2879058 h 3916941"/>
              <a:gd name="connsiteX4" fmla="*/ 2114192 w 2533236"/>
              <a:gd name="connsiteY4" fmla="*/ 3604155 h 3916941"/>
              <a:gd name="connsiteX5" fmla="*/ 1268343 w 2533236"/>
              <a:gd name="connsiteY5" fmla="*/ 3916941 h 3916941"/>
              <a:gd name="connsiteX6" fmla="*/ 298332 w 2533236"/>
              <a:gd name="connsiteY6" fmla="*/ 3639699 h 3916941"/>
              <a:gd name="connsiteX7" fmla="*/ 3449 w 2533236"/>
              <a:gd name="connsiteY7" fmla="*/ 2879058 h 3916941"/>
              <a:gd name="connsiteX8" fmla="*/ 3449 w 2533236"/>
              <a:gd name="connsiteY8" fmla="*/ 1222712 h 3916941"/>
              <a:gd name="connsiteX9" fmla="*/ 251772 w 2533236"/>
              <a:gd name="connsiteY9" fmla="*/ 312787 h 3916941"/>
              <a:gd name="connsiteX10" fmla="*/ 1330423 w 2533236"/>
              <a:gd name="connsiteY10" fmla="*/ 0 h 391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3236" h="3916941">
                <a:moveTo>
                  <a:pt x="1330423" y="0"/>
                </a:moveTo>
                <a:cubicBezTo>
                  <a:pt x="1563226" y="0"/>
                  <a:pt x="1982270" y="78197"/>
                  <a:pt x="2215073" y="291460"/>
                </a:cubicBezTo>
                <a:cubicBezTo>
                  <a:pt x="2455635" y="511833"/>
                  <a:pt x="2533236" y="867272"/>
                  <a:pt x="2533236" y="1229820"/>
                </a:cubicBezTo>
                <a:cubicBezTo>
                  <a:pt x="2533236" y="1379105"/>
                  <a:pt x="2502196" y="2758209"/>
                  <a:pt x="2486676" y="2879058"/>
                </a:cubicBezTo>
                <a:cubicBezTo>
                  <a:pt x="2471156" y="2999908"/>
                  <a:pt x="2354754" y="3454870"/>
                  <a:pt x="2114192" y="3604155"/>
                </a:cubicBezTo>
                <a:cubicBezTo>
                  <a:pt x="1958990" y="3746330"/>
                  <a:pt x="1586506" y="3916941"/>
                  <a:pt x="1268343" y="3916941"/>
                </a:cubicBezTo>
                <a:cubicBezTo>
                  <a:pt x="794978" y="3916941"/>
                  <a:pt x="399213" y="3710786"/>
                  <a:pt x="298332" y="3639699"/>
                </a:cubicBezTo>
                <a:cubicBezTo>
                  <a:pt x="197451" y="3568611"/>
                  <a:pt x="3449" y="3241607"/>
                  <a:pt x="3449" y="2879058"/>
                </a:cubicBezTo>
                <a:cubicBezTo>
                  <a:pt x="3449" y="2665795"/>
                  <a:pt x="-4311" y="1478628"/>
                  <a:pt x="3449" y="1222712"/>
                </a:cubicBezTo>
                <a:cubicBezTo>
                  <a:pt x="11209" y="973904"/>
                  <a:pt x="96570" y="462071"/>
                  <a:pt x="251772" y="312787"/>
                </a:cubicBezTo>
                <a:cubicBezTo>
                  <a:pt x="492334" y="99523"/>
                  <a:pt x="771697" y="0"/>
                  <a:pt x="13304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8">
            <a:extLst>
              <a:ext uri="{FF2B5EF4-FFF2-40B4-BE49-F238E27FC236}">
                <a16:creationId xmlns:a16="http://schemas.microsoft.com/office/drawing/2014/main" id="{43D2034E-6271-4A1B-AB17-EC7F8E456F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38525" y="2394037"/>
            <a:ext cx="2532063" cy="3852539"/>
          </a:xfrm>
          <a:custGeom>
            <a:avLst/>
            <a:gdLst>
              <a:gd name="connsiteX0" fmla="*/ 1198846 w 2532063"/>
              <a:gd name="connsiteY0" fmla="*/ 2601 h 3852539"/>
              <a:gd name="connsiteX1" fmla="*/ 2473418 w 2532063"/>
              <a:gd name="connsiteY1" fmla="*/ 1030589 h 3852539"/>
              <a:gd name="connsiteX2" fmla="*/ 2520721 w 2532063"/>
              <a:gd name="connsiteY2" fmla="*/ 1799136 h 3852539"/>
              <a:gd name="connsiteX3" fmla="*/ 2532063 w 2532063"/>
              <a:gd name="connsiteY3" fmla="*/ 2080075 h 3852539"/>
              <a:gd name="connsiteX4" fmla="*/ 2532063 w 2532063"/>
              <a:gd name="connsiteY4" fmla="*/ 2529715 h 3852539"/>
              <a:gd name="connsiteX5" fmla="*/ 2521737 w 2532063"/>
              <a:gd name="connsiteY5" fmla="*/ 2685478 h 3852539"/>
              <a:gd name="connsiteX6" fmla="*/ 2161533 w 2532063"/>
              <a:gd name="connsiteY6" fmla="*/ 3582343 h 3852539"/>
              <a:gd name="connsiteX7" fmla="*/ 69534 w 2532063"/>
              <a:gd name="connsiteY7" fmla="*/ 3063463 h 3852539"/>
              <a:gd name="connsiteX8" fmla="*/ 15338 w 2532063"/>
              <a:gd name="connsiteY8" fmla="*/ 2409531 h 3852539"/>
              <a:gd name="connsiteX9" fmla="*/ 377 w 2532063"/>
              <a:gd name="connsiteY9" fmla="*/ 1427829 h 3852539"/>
              <a:gd name="connsiteX10" fmla="*/ 0 w 2532063"/>
              <a:gd name="connsiteY10" fmla="*/ 1340577 h 3852539"/>
              <a:gd name="connsiteX11" fmla="*/ 0 w 2532063"/>
              <a:gd name="connsiteY11" fmla="*/ 1263233 h 3852539"/>
              <a:gd name="connsiteX12" fmla="*/ 4541 w 2532063"/>
              <a:gd name="connsiteY12" fmla="*/ 1124281 h 3852539"/>
              <a:gd name="connsiteX13" fmla="*/ 1198846 w 2532063"/>
              <a:gd name="connsiteY13" fmla="*/ 2601 h 385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2063" h="3852539">
                <a:moveTo>
                  <a:pt x="1198846" y="2601"/>
                </a:moveTo>
                <a:cubicBezTo>
                  <a:pt x="1810500" y="-33827"/>
                  <a:pt x="2434725" y="312686"/>
                  <a:pt x="2473418" y="1030589"/>
                </a:cubicBezTo>
                <a:cubicBezTo>
                  <a:pt x="2487032" y="1288252"/>
                  <a:pt x="2506818" y="1547692"/>
                  <a:pt x="2520721" y="1799136"/>
                </a:cubicBezTo>
                <a:lnTo>
                  <a:pt x="2532063" y="2080075"/>
                </a:lnTo>
                <a:lnTo>
                  <a:pt x="2532063" y="2529715"/>
                </a:lnTo>
                <a:lnTo>
                  <a:pt x="2521737" y="2685478"/>
                </a:lnTo>
                <a:cubicBezTo>
                  <a:pt x="2487368" y="3063796"/>
                  <a:pt x="2388835" y="3380211"/>
                  <a:pt x="2161533" y="3582343"/>
                </a:cubicBezTo>
                <a:cubicBezTo>
                  <a:pt x="1649802" y="4037252"/>
                  <a:pt x="123729" y="3951956"/>
                  <a:pt x="69534" y="3063463"/>
                </a:cubicBezTo>
                <a:cubicBezTo>
                  <a:pt x="15338" y="2736497"/>
                  <a:pt x="15338" y="2686741"/>
                  <a:pt x="15338" y="2409531"/>
                </a:cubicBezTo>
                <a:cubicBezTo>
                  <a:pt x="15338" y="1986608"/>
                  <a:pt x="3369" y="1770482"/>
                  <a:pt x="377" y="1427829"/>
                </a:cubicBezTo>
                <a:lnTo>
                  <a:pt x="0" y="1340577"/>
                </a:lnTo>
                <a:lnTo>
                  <a:pt x="0" y="1263233"/>
                </a:lnTo>
                <a:lnTo>
                  <a:pt x="4541" y="1124281"/>
                </a:lnTo>
                <a:cubicBezTo>
                  <a:pt x="63045" y="407474"/>
                  <a:pt x="625421" y="36753"/>
                  <a:pt x="1198846" y="26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600A4B14-34BC-40B7-AE23-36D26E3DD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4180" y="2394767"/>
            <a:ext cx="2537595" cy="3852534"/>
          </a:xfrm>
          <a:custGeom>
            <a:avLst/>
            <a:gdLst>
              <a:gd name="connsiteX0" fmla="*/ 1248117 w 2537595"/>
              <a:gd name="connsiteY0" fmla="*/ 192 h 3852534"/>
              <a:gd name="connsiteX1" fmla="*/ 2467601 w 2537595"/>
              <a:gd name="connsiteY1" fmla="*/ 789077 h 3852534"/>
              <a:gd name="connsiteX2" fmla="*/ 2521797 w 2537595"/>
              <a:gd name="connsiteY2" fmla="*/ 1443007 h 3852534"/>
              <a:gd name="connsiteX3" fmla="*/ 2537430 w 2537595"/>
              <a:gd name="connsiteY3" fmla="*/ 2580278 h 3852534"/>
              <a:gd name="connsiteX4" fmla="*/ 63720 w 2537595"/>
              <a:gd name="connsiteY4" fmla="*/ 2821948 h 3852534"/>
              <a:gd name="connsiteX5" fmla="*/ 375605 w 2537595"/>
              <a:gd name="connsiteY5" fmla="*/ 270197 h 3852534"/>
              <a:gd name="connsiteX6" fmla="*/ 1248117 w 2537595"/>
              <a:gd name="connsiteY6" fmla="*/ 192 h 385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7595" h="3852534">
                <a:moveTo>
                  <a:pt x="1248117" y="192"/>
                </a:moveTo>
                <a:cubicBezTo>
                  <a:pt x="1824906" y="-7790"/>
                  <a:pt x="2433729" y="233769"/>
                  <a:pt x="2467601" y="789077"/>
                </a:cubicBezTo>
                <a:cubicBezTo>
                  <a:pt x="2521797" y="1116042"/>
                  <a:pt x="2521797" y="1165798"/>
                  <a:pt x="2521797" y="1443007"/>
                </a:cubicBezTo>
                <a:cubicBezTo>
                  <a:pt x="2521797" y="1926347"/>
                  <a:pt x="2537430" y="2139586"/>
                  <a:pt x="2537430" y="2580278"/>
                </a:cubicBezTo>
                <a:cubicBezTo>
                  <a:pt x="2560619" y="4207997"/>
                  <a:pt x="141105" y="4257753"/>
                  <a:pt x="63720" y="2821948"/>
                </a:cubicBezTo>
                <a:cubicBezTo>
                  <a:pt x="9264" y="1791297"/>
                  <a:pt x="-143942" y="732213"/>
                  <a:pt x="375605" y="270197"/>
                </a:cubicBezTo>
                <a:cubicBezTo>
                  <a:pt x="567504" y="99606"/>
                  <a:pt x="902044" y="4982"/>
                  <a:pt x="1248117" y="1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CC868421-4755-4591-B5D2-7F4ED1E8FD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70649" y="2362200"/>
            <a:ext cx="2533234" cy="3916940"/>
          </a:xfrm>
          <a:custGeom>
            <a:avLst/>
            <a:gdLst>
              <a:gd name="connsiteX0" fmla="*/ 1264893 w 2533234"/>
              <a:gd name="connsiteY0" fmla="*/ 0 h 3916940"/>
              <a:gd name="connsiteX1" fmla="*/ 2234903 w 2533234"/>
              <a:gd name="connsiteY1" fmla="*/ 277243 h 3916940"/>
              <a:gd name="connsiteX2" fmla="*/ 2529786 w 2533234"/>
              <a:gd name="connsiteY2" fmla="*/ 1037883 h 3916940"/>
              <a:gd name="connsiteX3" fmla="*/ 2529786 w 2533234"/>
              <a:gd name="connsiteY3" fmla="*/ 2694229 h 3916940"/>
              <a:gd name="connsiteX4" fmla="*/ 2281463 w 2533234"/>
              <a:gd name="connsiteY4" fmla="*/ 3604154 h 3916940"/>
              <a:gd name="connsiteX5" fmla="*/ 1202812 w 2533234"/>
              <a:gd name="connsiteY5" fmla="*/ 3916940 h 3916940"/>
              <a:gd name="connsiteX6" fmla="*/ 318163 w 2533234"/>
              <a:gd name="connsiteY6" fmla="*/ 3625480 h 3916940"/>
              <a:gd name="connsiteX7" fmla="*/ 0 w 2533234"/>
              <a:gd name="connsiteY7" fmla="*/ 2687120 h 3916940"/>
              <a:gd name="connsiteX8" fmla="*/ 46561 w 2533234"/>
              <a:gd name="connsiteY8" fmla="*/ 1037883 h 3916940"/>
              <a:gd name="connsiteX9" fmla="*/ 419044 w 2533234"/>
              <a:gd name="connsiteY9" fmla="*/ 312787 h 3916940"/>
              <a:gd name="connsiteX10" fmla="*/ 1264893 w 2533234"/>
              <a:gd name="connsiteY10" fmla="*/ 0 h 391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3234" h="3916940">
                <a:moveTo>
                  <a:pt x="1264893" y="0"/>
                </a:moveTo>
                <a:cubicBezTo>
                  <a:pt x="1738258" y="0"/>
                  <a:pt x="2134022" y="206155"/>
                  <a:pt x="2234903" y="277243"/>
                </a:cubicBezTo>
                <a:cubicBezTo>
                  <a:pt x="2335784" y="348331"/>
                  <a:pt x="2529786" y="675335"/>
                  <a:pt x="2529786" y="1037883"/>
                </a:cubicBezTo>
                <a:cubicBezTo>
                  <a:pt x="2529786" y="1251146"/>
                  <a:pt x="2537546" y="2438313"/>
                  <a:pt x="2529786" y="2694229"/>
                </a:cubicBezTo>
                <a:cubicBezTo>
                  <a:pt x="2522026" y="2943037"/>
                  <a:pt x="2436665" y="3454869"/>
                  <a:pt x="2281463" y="3604154"/>
                </a:cubicBezTo>
                <a:cubicBezTo>
                  <a:pt x="2040901" y="3817417"/>
                  <a:pt x="1761538" y="3916940"/>
                  <a:pt x="1202812" y="3916940"/>
                </a:cubicBezTo>
                <a:cubicBezTo>
                  <a:pt x="970010" y="3916940"/>
                  <a:pt x="550966" y="3838744"/>
                  <a:pt x="318163" y="3625480"/>
                </a:cubicBezTo>
                <a:cubicBezTo>
                  <a:pt x="77601" y="3405108"/>
                  <a:pt x="0" y="3049668"/>
                  <a:pt x="0" y="2687120"/>
                </a:cubicBezTo>
                <a:cubicBezTo>
                  <a:pt x="0" y="2537836"/>
                  <a:pt x="31040" y="1158732"/>
                  <a:pt x="46561" y="1037883"/>
                </a:cubicBezTo>
                <a:cubicBezTo>
                  <a:pt x="62081" y="917033"/>
                  <a:pt x="178482" y="462071"/>
                  <a:pt x="419044" y="312787"/>
                </a:cubicBezTo>
                <a:cubicBezTo>
                  <a:pt x="574246" y="170611"/>
                  <a:pt x="946730" y="0"/>
                  <a:pt x="12648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34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5D3F068-AC03-4FD0-8144-B8954B67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7B6C63E-66B4-4FDA-AF8E-90866615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449E5A-98CB-4721-94D7-6D73798F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4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96360A5-9714-4EE0-A320-10F82AB343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041003" cy="6858000"/>
          </a:xfrm>
          <a:custGeom>
            <a:avLst/>
            <a:gdLst>
              <a:gd name="connsiteX0" fmla="*/ 0 w 3041003"/>
              <a:gd name="connsiteY0" fmla="*/ 0 h 6858000"/>
              <a:gd name="connsiteX1" fmla="*/ 3004565 w 3041003"/>
              <a:gd name="connsiteY1" fmla="*/ 0 h 6858000"/>
              <a:gd name="connsiteX2" fmla="*/ 3004599 w 3041003"/>
              <a:gd name="connsiteY2" fmla="*/ 3068 h 6858000"/>
              <a:gd name="connsiteX3" fmla="*/ 3023912 w 3041003"/>
              <a:gd name="connsiteY3" fmla="*/ 3857732 h 6858000"/>
              <a:gd name="connsiteX4" fmla="*/ 3016282 w 3041003"/>
              <a:gd name="connsiteY4" fmla="*/ 6617070 h 6858000"/>
              <a:gd name="connsiteX5" fmla="*/ 3011292 w 3041003"/>
              <a:gd name="connsiteY5" fmla="*/ 6858000 h 6858000"/>
              <a:gd name="connsiteX6" fmla="*/ 0 w 304100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1003" h="6858000">
                <a:moveTo>
                  <a:pt x="0" y="0"/>
                </a:moveTo>
                <a:lnTo>
                  <a:pt x="3004565" y="0"/>
                </a:lnTo>
                <a:lnTo>
                  <a:pt x="3004599" y="3068"/>
                </a:lnTo>
                <a:cubicBezTo>
                  <a:pt x="3015328" y="1163957"/>
                  <a:pt x="2989577" y="3242012"/>
                  <a:pt x="3023912" y="3857732"/>
                </a:cubicBezTo>
                <a:cubicBezTo>
                  <a:pt x="3054432" y="4268212"/>
                  <a:pt x="3039172" y="5465446"/>
                  <a:pt x="3016282" y="6617070"/>
                </a:cubicBezTo>
                <a:lnTo>
                  <a:pt x="30112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E2E8E06-C7CD-4226-8715-6BF6CBD89D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6132" y="0"/>
            <a:ext cx="3055868" cy="3427200"/>
          </a:xfrm>
          <a:custGeom>
            <a:avLst/>
            <a:gdLst>
              <a:gd name="connsiteX0" fmla="*/ 35989 w 3055868"/>
              <a:gd name="connsiteY0" fmla="*/ 0 h 3427200"/>
              <a:gd name="connsiteX1" fmla="*/ 3055868 w 3055868"/>
              <a:gd name="connsiteY1" fmla="*/ 0 h 3427200"/>
              <a:gd name="connsiteX2" fmla="*/ 3055868 w 3055868"/>
              <a:gd name="connsiteY2" fmla="*/ 3427200 h 3427200"/>
              <a:gd name="connsiteX3" fmla="*/ 0 w 3055868"/>
              <a:gd name="connsiteY3" fmla="*/ 3427200 h 3427200"/>
              <a:gd name="connsiteX4" fmla="*/ 1407 w 3055868"/>
              <a:gd name="connsiteY4" fmla="*/ 3146458 h 3427200"/>
              <a:gd name="connsiteX5" fmla="*/ 31957 w 3055868"/>
              <a:gd name="connsiteY5" fmla="*/ 330644 h 34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5868" h="3427200">
                <a:moveTo>
                  <a:pt x="35989" y="0"/>
                </a:moveTo>
                <a:lnTo>
                  <a:pt x="3055868" y="0"/>
                </a:lnTo>
                <a:lnTo>
                  <a:pt x="3055868" y="3427200"/>
                </a:lnTo>
                <a:lnTo>
                  <a:pt x="0" y="3427200"/>
                </a:lnTo>
                <a:lnTo>
                  <a:pt x="1407" y="3146458"/>
                </a:lnTo>
                <a:cubicBezTo>
                  <a:pt x="8113" y="2169252"/>
                  <a:pt x="31957" y="1119298"/>
                  <a:pt x="31957" y="33064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51DF243-889E-4FCC-A523-9210891E8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35805" y="3427200"/>
            <a:ext cx="3056197" cy="3430800"/>
          </a:xfrm>
          <a:custGeom>
            <a:avLst/>
            <a:gdLst>
              <a:gd name="connsiteX0" fmla="*/ 329 w 3056197"/>
              <a:gd name="connsiteY0" fmla="*/ 0 h 3430800"/>
              <a:gd name="connsiteX1" fmla="*/ 3056197 w 3056197"/>
              <a:gd name="connsiteY1" fmla="*/ 0 h 3430800"/>
              <a:gd name="connsiteX2" fmla="*/ 3056197 w 3056197"/>
              <a:gd name="connsiteY2" fmla="*/ 3430800 h 3430800"/>
              <a:gd name="connsiteX3" fmla="*/ 61648 w 3056197"/>
              <a:gd name="connsiteY3" fmla="*/ 3430800 h 3430800"/>
              <a:gd name="connsiteX4" fmla="*/ 60421 w 3056197"/>
              <a:gd name="connsiteY4" fmla="*/ 3239041 h 3430800"/>
              <a:gd name="connsiteX5" fmla="*/ 17026 w 3056197"/>
              <a:gd name="connsiteY5" fmla="*/ 1327506 h 3430800"/>
              <a:gd name="connsiteX6" fmla="*/ 279 w 3056197"/>
              <a:gd name="connsiteY6" fmla="*/ 9904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6197" h="3430800">
                <a:moveTo>
                  <a:pt x="329" y="0"/>
                </a:moveTo>
                <a:lnTo>
                  <a:pt x="3056197" y="0"/>
                </a:lnTo>
                <a:lnTo>
                  <a:pt x="3056197" y="3430800"/>
                </a:lnTo>
                <a:lnTo>
                  <a:pt x="61648" y="3430800"/>
                </a:lnTo>
                <a:lnTo>
                  <a:pt x="60421" y="3239041"/>
                </a:lnTo>
                <a:cubicBezTo>
                  <a:pt x="56129" y="2709076"/>
                  <a:pt x="43731" y="2080053"/>
                  <a:pt x="17026" y="1327506"/>
                </a:cubicBezTo>
                <a:cubicBezTo>
                  <a:pt x="2720" y="942681"/>
                  <a:pt x="-1155" y="489561"/>
                  <a:pt x="279" y="99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9363A-2FE6-41E4-87FC-2DF83F09C02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C0CFB-E38B-4B8A-9606-C158F91CCD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65C2B-0DA5-431D-9503-3BFFB288C5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04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93326"/>
            <a:ext cx="12192000" cy="1931314"/>
          </a:xfrm>
          <a:prstGeom prst="rect">
            <a:avLst/>
          </a:prstGeom>
          <a:solidFill>
            <a:srgbClr val="10859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73371" y="741548"/>
            <a:ext cx="9004141" cy="861241"/>
          </a:xfrm>
        </p:spPr>
        <p:txBody>
          <a:bodyPr bIns="9144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Collaborative Literacy</a:t>
            </a:r>
          </a:p>
        </p:txBody>
      </p:sp>
      <p:pic>
        <p:nvPicPr>
          <p:cNvPr id="8" name="Picture 7" descr="CCC_logo_notag_RE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47" y="723927"/>
            <a:ext cx="1904656" cy="1469797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638610" y="1570317"/>
            <a:ext cx="7640189" cy="507951"/>
          </a:xfrm>
          <a:ln>
            <a:noFill/>
          </a:ln>
        </p:spPr>
        <p:txBody>
          <a:bodyPr tIns="9144">
            <a:noAutofit/>
          </a:bodyPr>
          <a:lstStyle>
            <a:lvl1pPr marL="0" indent="0">
              <a:buNone/>
              <a:defRPr sz="2800" b="1">
                <a:solidFill>
                  <a:srgbClr val="FDB913"/>
                </a:solidFill>
              </a:defRPr>
            </a:lvl1pPr>
          </a:lstStyle>
          <a:p>
            <a:pPr lvl="0"/>
            <a:r>
              <a:rPr lang="en-US" dirty="0"/>
              <a:t>Add Program Name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2539816"/>
            <a:ext cx="3945467" cy="2487613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595959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128137" y="2539816"/>
            <a:ext cx="3945467" cy="2487613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595959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246533" y="2539816"/>
            <a:ext cx="3945467" cy="2487613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595959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6" name="Picture 15" descr="CCC_logo_wtag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48" y="5535501"/>
            <a:ext cx="2947840" cy="9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40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3 Colored Box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488" y="5714998"/>
            <a:ext cx="12193488" cy="1143002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solidFill>
                <a:srgbClr val="301672"/>
              </a:solidFill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02285"/>
            <a:ext cx="5398912" cy="1798637"/>
          </a:xfrm>
          <a:solidFill>
            <a:srgbClr val="B8B615"/>
          </a:solidFill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509739"/>
            <a:ext cx="5398912" cy="1798637"/>
          </a:xfrm>
          <a:solidFill>
            <a:srgbClr val="301672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83488" y="1602285"/>
            <a:ext cx="5398912" cy="3706091"/>
          </a:xfrm>
          <a:solidFill>
            <a:srgbClr val="009BB0"/>
          </a:solidFill>
        </p:spPr>
        <p:txBody>
          <a:bodyPr lIns="182880" tIns="182880" rIns="182880" bIns="18288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488" y="314360"/>
            <a:ext cx="7218949" cy="960733"/>
          </a:xfrm>
          <a:solidFill>
            <a:srgbClr val="EF4123"/>
          </a:solidFill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74499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al Question 4">
    <p:bg>
      <p:bgPr>
        <a:solidFill>
          <a:srgbClr val="FDB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C_logo_notag_REV.png"/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" b="1299"/>
          <a:stretch/>
        </p:blipFill>
        <p:spPr>
          <a:xfrm>
            <a:off x="1513309" y="0"/>
            <a:ext cx="9142803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32556" y="1968504"/>
            <a:ext cx="10611555" cy="270933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b="1" i="1" baseline="0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053889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3993445" y="262404"/>
            <a:ext cx="8198556" cy="1312037"/>
          </a:xfrm>
          <a:prstGeom prst="rect">
            <a:avLst/>
          </a:prstGeom>
          <a:solidFill>
            <a:srgbClr val="EF41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4242262" y="282531"/>
            <a:ext cx="7982599" cy="861241"/>
          </a:xfrm>
        </p:spPr>
        <p:txBody>
          <a:bodyPr bIns="9144"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CCC Collaborative Literacy</a:t>
            </a:r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242262" y="1018138"/>
            <a:ext cx="7640189" cy="384007"/>
          </a:xfrm>
          <a:ln>
            <a:noFill/>
          </a:ln>
        </p:spPr>
        <p:txBody>
          <a:bodyPr tIns="9144">
            <a:normAutofit/>
          </a:bodyPr>
          <a:lstStyle>
            <a:lvl1pPr marL="0" indent="0">
              <a:buNone/>
              <a:defRPr sz="2000" b="1">
                <a:solidFill>
                  <a:srgbClr val="FDB913"/>
                </a:solidFill>
              </a:defRPr>
            </a:lvl1pPr>
          </a:lstStyle>
          <a:p>
            <a:pPr lvl="0"/>
            <a:r>
              <a:rPr lang="en-US" dirty="0"/>
              <a:t>Add Program Name Here</a:t>
            </a:r>
          </a:p>
        </p:txBody>
      </p:sp>
      <p:sp>
        <p:nvSpPr>
          <p:cNvPr id="9" name="Round Same Side Corner Rectangle 8"/>
          <p:cNvSpPr/>
          <p:nvPr userDrawn="1"/>
        </p:nvSpPr>
        <p:spPr>
          <a:xfrm rot="16200000">
            <a:off x="1458052" y="-831811"/>
            <a:ext cx="1312035" cy="3500461"/>
          </a:xfrm>
          <a:prstGeom prst="round2SameRect">
            <a:avLst>
              <a:gd name="adj1" fmla="val 48093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Placeholder 7" descr="CCC_logo_notag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61" b="-4761"/>
          <a:stretch>
            <a:fillRect/>
          </a:stretch>
        </p:blipFill>
        <p:spPr>
          <a:xfrm>
            <a:off x="705557" y="528087"/>
            <a:ext cx="2935111" cy="77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49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026305" y="5236571"/>
            <a:ext cx="8198556" cy="1312037"/>
          </a:xfrm>
          <a:prstGeom prst="rect">
            <a:avLst/>
          </a:prstGeom>
          <a:solidFill>
            <a:srgbClr val="EF41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275122" y="5992305"/>
            <a:ext cx="7640189" cy="384007"/>
          </a:xfrm>
          <a:ln>
            <a:noFill/>
          </a:ln>
        </p:spPr>
        <p:txBody>
          <a:bodyPr tIns="9144">
            <a:normAutofit/>
          </a:bodyPr>
          <a:lstStyle>
            <a:lvl1pPr marL="0" indent="0">
              <a:buNone/>
              <a:defRPr sz="2000" b="1">
                <a:solidFill>
                  <a:srgbClr val="FDB913"/>
                </a:solidFill>
              </a:defRPr>
            </a:lvl1pPr>
          </a:lstStyle>
          <a:p>
            <a:pPr lvl="0"/>
            <a:r>
              <a:rPr lang="en-US" dirty="0"/>
              <a:t>Add Program Name Here</a:t>
            </a:r>
          </a:p>
        </p:txBody>
      </p:sp>
      <p:sp>
        <p:nvSpPr>
          <p:cNvPr id="17" name="Round Same Side Corner Rectangle 16"/>
          <p:cNvSpPr/>
          <p:nvPr userDrawn="1"/>
        </p:nvSpPr>
        <p:spPr>
          <a:xfrm rot="16200000">
            <a:off x="1490912" y="4142357"/>
            <a:ext cx="1312035" cy="3500461"/>
          </a:xfrm>
          <a:prstGeom prst="round2SameRect">
            <a:avLst>
              <a:gd name="adj1" fmla="val 48093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Placeholder 7" descr="CCC_logo_notag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61" b="-4761"/>
          <a:stretch>
            <a:fillRect/>
          </a:stretch>
        </p:blipFill>
        <p:spPr>
          <a:xfrm>
            <a:off x="738417" y="5502254"/>
            <a:ext cx="2935111" cy="770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5120" y="5236571"/>
            <a:ext cx="7916880" cy="861241"/>
          </a:xfrm>
        </p:spPr>
        <p:txBody>
          <a:bodyPr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CCC Collaborative Literacy</a:t>
            </a:r>
          </a:p>
        </p:txBody>
      </p:sp>
    </p:spTree>
    <p:extLst>
      <p:ext uri="{BB962C8B-B14F-4D97-AF65-F5344CB8AC3E}">
        <p14:creationId xmlns:p14="http://schemas.microsoft.com/office/powerpoint/2010/main" val="2677760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borative Classroom">
    <p:bg>
      <p:bgPr>
        <a:solidFill>
          <a:srgbClr val="301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779374" y="712998"/>
            <a:ext cx="41022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>
                <a:solidFill>
                  <a:srgbClr val="EF4123"/>
                </a:solidFill>
                <a:latin typeface="Franklin Gothic Medium"/>
                <a:cs typeface="Franklin Gothic Medium"/>
              </a:rPr>
              <a:t>IS EMPOWERING</a:t>
            </a:r>
          </a:p>
          <a:p>
            <a:endParaRPr lang="en-US" sz="3800" dirty="0">
              <a:solidFill>
                <a:srgbClr val="EF4123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41349" y="1390367"/>
            <a:ext cx="94317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rgbClr val="009BB0"/>
                </a:solidFill>
                <a:latin typeface="Franklin Gothic Medium"/>
                <a:cs typeface="Franklin Gothic Medium"/>
              </a:rPr>
              <a:t>teachers </a:t>
            </a:r>
            <a:r>
              <a:rPr lang="en-US" sz="5200" b="0" i="1" dirty="0">
                <a:solidFill>
                  <a:srgbClr val="FDB913"/>
                </a:solidFill>
                <a:latin typeface="Franklin Gothic Medium"/>
                <a:cs typeface="Franklin Gothic Medium"/>
              </a:rPr>
              <a:t>to </a:t>
            </a:r>
            <a:r>
              <a:rPr lang="en-US" sz="5200" b="1" i="0" dirty="0">
                <a:solidFill>
                  <a:schemeClr val="bg1"/>
                </a:solidFill>
                <a:latin typeface="Franklin Gothic Medium"/>
                <a:cs typeface="Franklin Gothic Medium"/>
              </a:rPr>
              <a:t>create</a:t>
            </a:r>
            <a:endParaRPr lang="en-US" sz="5200" b="0" i="0" dirty="0">
              <a:solidFill>
                <a:srgbClr val="EF4123"/>
              </a:solidFill>
              <a:latin typeface="Rockwell"/>
              <a:cs typeface="Rockwel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441350" y="2248592"/>
            <a:ext cx="88995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0" i="0" dirty="0">
                <a:solidFill>
                  <a:srgbClr val="B8B615"/>
                </a:solidFill>
                <a:latin typeface="Franklin Gothic Medium"/>
                <a:cs typeface="Franklin Gothic Medium"/>
              </a:rPr>
              <a:t>COLLABORATIVE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41350" y="3015179"/>
            <a:ext cx="889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i="0" dirty="0">
                <a:solidFill>
                  <a:srgbClr val="B8B615"/>
                </a:solidFill>
                <a:latin typeface="Franklin Gothic Medium"/>
                <a:cs typeface="Franklin Gothic Medium"/>
              </a:rPr>
              <a:t>CLASSROOMS</a:t>
            </a:r>
            <a:r>
              <a:rPr lang="en-US" sz="4000" b="1" i="0" dirty="0">
                <a:solidFill>
                  <a:srgbClr val="B8B615"/>
                </a:solidFill>
                <a:latin typeface="Franklin Gothic Medium"/>
                <a:cs typeface="Franklin Gothic Medium"/>
              </a:rPr>
              <a:t> </a:t>
            </a:r>
            <a:r>
              <a:rPr lang="en-US" sz="5200" b="0" i="1" dirty="0">
                <a:solidFill>
                  <a:srgbClr val="FDB913"/>
                </a:solidFill>
                <a:latin typeface="Franklin Gothic Medium"/>
                <a:cs typeface="Franklin Gothic Medium"/>
              </a:rPr>
              <a:t>that</a:t>
            </a:r>
            <a:endParaRPr lang="en-US" sz="5200" b="1" i="0" dirty="0">
              <a:solidFill>
                <a:srgbClr val="B8B615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41350" y="3772520"/>
            <a:ext cx="88995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0" dirty="0">
                <a:solidFill>
                  <a:schemeClr val="accent4"/>
                </a:solidFill>
                <a:latin typeface="Franklin Gothic Medium"/>
                <a:cs typeface="Franklin Gothic Medium"/>
              </a:rPr>
              <a:t>INSPIRE</a:t>
            </a:r>
            <a:r>
              <a:rPr lang="en-US" sz="4800" b="1" dirty="0">
                <a:solidFill>
                  <a:srgbClr val="009BB0"/>
                </a:solidFill>
                <a:latin typeface="Franklin Gothic Medium"/>
                <a:cs typeface="Franklin Gothic Medium"/>
              </a:rPr>
              <a:t> </a:t>
            </a:r>
            <a:r>
              <a:rPr lang="en-US" sz="5200" b="1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students.</a:t>
            </a:r>
            <a:endParaRPr lang="en-US" sz="5200" dirty="0">
              <a:solidFill>
                <a:schemeClr val="accent1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14" name="Picture 13" descr="CCC_logo_notag_REV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50" y="664126"/>
            <a:ext cx="3078609" cy="731170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9" y="5135283"/>
            <a:ext cx="6157223" cy="805607"/>
          </a:xfrm>
          <a:prstGeom prst="rect">
            <a:avLst/>
          </a:prstGeom>
        </p:spPr>
      </p:pic>
      <p:pic>
        <p:nvPicPr>
          <p:cNvPr id="17" name="Picture 16" descr="MM3e_texture_ko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702" y="3667126"/>
            <a:ext cx="2702391" cy="28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7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9378-76E3-4346-B854-00A737D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6833739" cy="1477328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9F96B64-408E-4B4D-A5D3-7186AABF86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2541599"/>
            <a:ext cx="4981575" cy="3557359"/>
          </a:xfrm>
        </p:spPr>
        <p:txBody>
          <a:bodyPr/>
          <a:lstStyle>
            <a:lvl1pPr marL="0" indent="0">
              <a:buNone/>
              <a:defRPr lang="en-US" sz="2000" kern="1200" spc="20" baseline="0" dirty="0" smtClean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CB2113D8-516C-44EB-BC6F-C95BD93979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0065" y="6138000"/>
            <a:ext cx="2130425" cy="720000"/>
          </a:xfrm>
        </p:spPr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0BC406A-6205-4C7C-BF28-773738799B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27399" y="0"/>
            <a:ext cx="5064603" cy="2286000"/>
          </a:xfrm>
          <a:custGeom>
            <a:avLst/>
            <a:gdLst>
              <a:gd name="connsiteX0" fmla="*/ 0 w 5064603"/>
              <a:gd name="connsiteY0" fmla="*/ 0 h 2286000"/>
              <a:gd name="connsiteX1" fmla="*/ 5064603 w 5064603"/>
              <a:gd name="connsiteY1" fmla="*/ 0 h 2286000"/>
              <a:gd name="connsiteX2" fmla="*/ 5064603 w 5064603"/>
              <a:gd name="connsiteY2" fmla="*/ 2286000 h 2286000"/>
              <a:gd name="connsiteX3" fmla="*/ 763670 w 5064603"/>
              <a:gd name="connsiteY3" fmla="*/ 2286000 h 2286000"/>
              <a:gd name="connsiteX4" fmla="*/ 761866 w 5064603"/>
              <a:gd name="connsiteY4" fmla="*/ 2261963 h 2286000"/>
              <a:gd name="connsiteX5" fmla="*/ 174723 w 5064603"/>
              <a:gd name="connsiteY5" fmla="*/ 279455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4603" h="2286000">
                <a:moveTo>
                  <a:pt x="0" y="0"/>
                </a:moveTo>
                <a:lnTo>
                  <a:pt x="5064603" y="0"/>
                </a:lnTo>
                <a:lnTo>
                  <a:pt x="5064603" y="2286000"/>
                </a:lnTo>
                <a:lnTo>
                  <a:pt x="763670" y="2286000"/>
                </a:lnTo>
                <a:lnTo>
                  <a:pt x="761866" y="2261963"/>
                </a:lnTo>
                <a:cubicBezTo>
                  <a:pt x="683581" y="1496785"/>
                  <a:pt x="487866" y="835949"/>
                  <a:pt x="174723" y="27945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F6DACD3-0A0E-4203-948F-CB45AA6A94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29581" y="2286000"/>
            <a:ext cx="4462420" cy="2286000"/>
          </a:xfrm>
          <a:custGeom>
            <a:avLst/>
            <a:gdLst>
              <a:gd name="connsiteX0" fmla="*/ 161487 w 4462420"/>
              <a:gd name="connsiteY0" fmla="*/ 0 h 2286000"/>
              <a:gd name="connsiteX1" fmla="*/ 4462420 w 4462420"/>
              <a:gd name="connsiteY1" fmla="*/ 0 h 2286000"/>
              <a:gd name="connsiteX2" fmla="*/ 4462420 w 4462420"/>
              <a:gd name="connsiteY2" fmla="*/ 2286000 h 2286000"/>
              <a:gd name="connsiteX3" fmla="*/ 0 w 4462420"/>
              <a:gd name="connsiteY3" fmla="*/ 2286000 h 2286000"/>
              <a:gd name="connsiteX4" fmla="*/ 17047 w 4462420"/>
              <a:gd name="connsiteY4" fmla="*/ 2229619 h 2286000"/>
              <a:gd name="connsiteX5" fmla="*/ 198826 w 4462420"/>
              <a:gd name="connsiteY5" fmla="*/ 775922 h 2286000"/>
              <a:gd name="connsiteX6" fmla="*/ 189040 w 4462420"/>
              <a:gd name="connsiteY6" fmla="*/ 367247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2420" h="2286000">
                <a:moveTo>
                  <a:pt x="161487" y="0"/>
                </a:moveTo>
                <a:lnTo>
                  <a:pt x="4462420" y="0"/>
                </a:lnTo>
                <a:lnTo>
                  <a:pt x="4462420" y="2286000"/>
                </a:lnTo>
                <a:lnTo>
                  <a:pt x="0" y="2286000"/>
                </a:lnTo>
                <a:lnTo>
                  <a:pt x="17047" y="2229619"/>
                </a:lnTo>
                <a:cubicBezTo>
                  <a:pt x="138233" y="1684483"/>
                  <a:pt x="198826" y="1230203"/>
                  <a:pt x="198826" y="775922"/>
                </a:cubicBezTo>
                <a:cubicBezTo>
                  <a:pt x="198826" y="636799"/>
                  <a:pt x="195564" y="500574"/>
                  <a:pt x="189040" y="36724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B9DECF3-60B9-433F-B8F8-5B4E0E53F4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29067" y="4572000"/>
            <a:ext cx="5662935" cy="2286000"/>
          </a:xfrm>
          <a:custGeom>
            <a:avLst/>
            <a:gdLst>
              <a:gd name="connsiteX0" fmla="*/ 1200515 w 5662935"/>
              <a:gd name="connsiteY0" fmla="*/ 0 h 2286000"/>
              <a:gd name="connsiteX1" fmla="*/ 5662935 w 5662935"/>
              <a:gd name="connsiteY1" fmla="*/ 0 h 2286000"/>
              <a:gd name="connsiteX2" fmla="*/ 5662935 w 5662935"/>
              <a:gd name="connsiteY2" fmla="*/ 2286000 h 2286000"/>
              <a:gd name="connsiteX3" fmla="*/ 0 w 5662935"/>
              <a:gd name="connsiteY3" fmla="*/ 2286000 h 2286000"/>
              <a:gd name="connsiteX4" fmla="*/ 78957 w 5662935"/>
              <a:gd name="connsiteY4" fmla="*/ 2205438 h 2286000"/>
              <a:gd name="connsiteX5" fmla="*/ 672225 w 5662935"/>
              <a:gd name="connsiteY5" fmla="*/ 1397316 h 2286000"/>
              <a:gd name="connsiteX6" fmla="*/ 1102530 w 5662935"/>
              <a:gd name="connsiteY6" fmla="*/ 32407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2935" h="2286000">
                <a:moveTo>
                  <a:pt x="1200515" y="0"/>
                </a:moveTo>
                <a:lnTo>
                  <a:pt x="5662935" y="0"/>
                </a:lnTo>
                <a:lnTo>
                  <a:pt x="5662935" y="2286000"/>
                </a:lnTo>
                <a:lnTo>
                  <a:pt x="0" y="2286000"/>
                </a:lnTo>
                <a:lnTo>
                  <a:pt x="78957" y="2205438"/>
                </a:lnTo>
                <a:cubicBezTo>
                  <a:pt x="291624" y="1972265"/>
                  <a:pt x="490445" y="1703955"/>
                  <a:pt x="672225" y="1397316"/>
                </a:cubicBezTo>
                <a:cubicBezTo>
                  <a:pt x="854003" y="1056606"/>
                  <a:pt x="984657" y="698860"/>
                  <a:pt x="1102530" y="32407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4D1CFDE-CA21-4CFE-AE63-608D62DB6C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329739" y="6138000"/>
            <a:ext cx="2130424" cy="720000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90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al Question">
    <p:bg>
      <p:bgPr>
        <a:solidFill>
          <a:srgbClr val="EF4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C_logo_notag_REV.png"/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" b="1299"/>
          <a:stretch/>
        </p:blipFill>
        <p:spPr>
          <a:xfrm>
            <a:off x="1513309" y="0"/>
            <a:ext cx="9142803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32556" y="1968504"/>
            <a:ext cx="10611555" cy="270933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b="1" i="1" baseline="0">
                <a:solidFill>
                  <a:srgbClr val="FFFFFF"/>
                </a:solidFill>
                <a:latin typeface="+mj-lt"/>
                <a:cs typeface="Franklin Gothic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502147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al Question 2">
    <p:bg>
      <p:bgPr>
        <a:solidFill>
          <a:srgbClr val="B8B6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C_logo_notag_REV.png"/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" b="1299"/>
          <a:stretch/>
        </p:blipFill>
        <p:spPr>
          <a:xfrm>
            <a:off x="1513309" y="0"/>
            <a:ext cx="9142803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32556" y="1968504"/>
            <a:ext cx="10611555" cy="270933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b="1" i="1" baseline="0">
                <a:solidFill>
                  <a:srgbClr val="EF412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235312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al Question 3">
    <p:bg>
      <p:bgPr>
        <a:solidFill>
          <a:srgbClr val="009B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C_logo_notag_REV.png"/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" b="1299"/>
          <a:stretch/>
        </p:blipFill>
        <p:spPr>
          <a:xfrm>
            <a:off x="1513309" y="0"/>
            <a:ext cx="9142803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32556" y="1968504"/>
            <a:ext cx="10611555" cy="270933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b="1" i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712479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al Question 5">
    <p:bg>
      <p:bgPr>
        <a:solidFill>
          <a:srgbClr val="301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C_logo_notag_REV.png"/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" b="1299"/>
          <a:stretch/>
        </p:blipFill>
        <p:spPr>
          <a:xfrm>
            <a:off x="1513309" y="0"/>
            <a:ext cx="9142803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32556" y="1968504"/>
            <a:ext cx="10611555" cy="270933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b="1" i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641588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6777" y="381001"/>
            <a:ext cx="10978444" cy="5122333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458686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6777" y="381000"/>
            <a:ext cx="10978444" cy="6029960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53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32556" y="3519795"/>
            <a:ext cx="10611555" cy="19684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 baseline="0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32556" y="543650"/>
            <a:ext cx="10611555" cy="2811825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238025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009BB0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6778" y="1523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738478"/>
            <a:ext cx="10971368" cy="37436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720"/>
              </a:spcBef>
              <a:buFont typeface="Arial"/>
              <a:buNone/>
              <a:defRPr sz="3000" i="0" baseline="0">
                <a:solidFill>
                  <a:srgbClr val="301672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68358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Head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009BB0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6778" y="1523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2232190"/>
            <a:ext cx="10971368" cy="32499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/>
              <a:buNone/>
              <a:defRPr sz="1800" i="0" baseline="0"/>
            </a:lvl1pPr>
            <a:lvl2pPr>
              <a:defRPr sz="1800"/>
            </a:lvl2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738478"/>
            <a:ext cx="10972801" cy="493712"/>
          </a:xfr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1894574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6777" y="381001"/>
            <a:ext cx="10978444" cy="2423583"/>
          </a:xfr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rgbClr val="595959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776" y="3364972"/>
            <a:ext cx="10972800" cy="476779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301672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6776" y="3905248"/>
            <a:ext cx="10972800" cy="1524000"/>
          </a:xfrm>
        </p:spPr>
        <p:txBody>
          <a:bodyPr>
            <a:normAutofit/>
          </a:bodyPr>
          <a:lstStyle>
            <a:lvl1pPr marL="0" indent="0" algn="ctr">
              <a:spcBef>
                <a:spcPts val="720"/>
              </a:spcBef>
              <a:buNone/>
              <a:defRPr sz="2000" baseline="0">
                <a:solidFill>
                  <a:srgbClr val="032628"/>
                </a:solidFill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3005665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285817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4BF6-62EC-4B2B-B3B7-8E130713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6890"/>
            <a:ext cx="3927727" cy="14773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078E0F3-1044-4DB5-AE58-9212CD6C34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7727" y="616890"/>
            <a:ext cx="6812436" cy="1477328"/>
          </a:xfrm>
        </p:spPr>
        <p:txBody>
          <a:bodyPr/>
          <a:lstStyle>
            <a:lvl1pPr marL="0" indent="0">
              <a:buNone/>
              <a:defRPr lang="en-US" sz="1600" kern="1200" spc="20" baseline="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63A0AF3C-A897-4840-99F4-77D234B0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4524645" y="-809352"/>
            <a:ext cx="3142706" cy="12192000"/>
          </a:xfrm>
          <a:custGeom>
            <a:avLst/>
            <a:gdLst>
              <a:gd name="connsiteX0" fmla="*/ 0 w 3142706"/>
              <a:gd name="connsiteY0" fmla="*/ 4431100 h 12192000"/>
              <a:gd name="connsiteX1" fmla="*/ 1979 w 3142706"/>
              <a:gd name="connsiteY1" fmla="*/ 4546418 h 12192000"/>
              <a:gd name="connsiteX2" fmla="*/ 80130 w 3142706"/>
              <a:gd name="connsiteY2" fmla="*/ 4516573 h 12192000"/>
              <a:gd name="connsiteX3" fmla="*/ 585514 w 3142706"/>
              <a:gd name="connsiteY3" fmla="*/ 4383259 h 12192000"/>
              <a:gd name="connsiteX4" fmla="*/ 1550569 w 3142706"/>
              <a:gd name="connsiteY4" fmla="*/ 4698133 h 12192000"/>
              <a:gd name="connsiteX5" fmla="*/ 2200712 w 3142706"/>
              <a:gd name="connsiteY5" fmla="*/ 5277095 h 12192000"/>
              <a:gd name="connsiteX6" fmla="*/ 2424198 w 3142706"/>
              <a:gd name="connsiteY6" fmla="*/ 6170932 h 12192000"/>
              <a:gd name="connsiteX7" fmla="*/ 2332772 w 3142706"/>
              <a:gd name="connsiteY7" fmla="*/ 6658479 h 12192000"/>
              <a:gd name="connsiteX8" fmla="*/ 1784214 w 3142706"/>
              <a:gd name="connsiteY8" fmla="*/ 7481214 h 12192000"/>
              <a:gd name="connsiteX9" fmla="*/ 798842 w 3142706"/>
              <a:gd name="connsiteY9" fmla="*/ 7917975 h 12192000"/>
              <a:gd name="connsiteX10" fmla="*/ 193143 w 3142706"/>
              <a:gd name="connsiteY10" fmla="*/ 7797358 h 12192000"/>
              <a:gd name="connsiteX11" fmla="*/ 181439 w 3142706"/>
              <a:gd name="connsiteY11" fmla="*/ 7792629 h 12192000"/>
              <a:gd name="connsiteX12" fmla="*/ 181439 w 3142706"/>
              <a:gd name="connsiteY12" fmla="*/ 8305457 h 12192000"/>
              <a:gd name="connsiteX13" fmla="*/ 181439 w 3142706"/>
              <a:gd name="connsiteY13" fmla="*/ 8378263 h 12192000"/>
              <a:gd name="connsiteX14" fmla="*/ 255752 w 3142706"/>
              <a:gd name="connsiteY14" fmla="*/ 8360872 h 12192000"/>
              <a:gd name="connsiteX15" fmla="*/ 785021 w 3142706"/>
              <a:gd name="connsiteY15" fmla="*/ 8298478 h 12192000"/>
              <a:gd name="connsiteX16" fmla="*/ 1532042 w 3142706"/>
              <a:gd name="connsiteY16" fmla="*/ 8485311 h 12192000"/>
              <a:gd name="connsiteX17" fmla="*/ 2133781 w 3142706"/>
              <a:gd name="connsiteY17" fmla="*/ 9045463 h 12192000"/>
              <a:gd name="connsiteX18" fmla="*/ 2351877 w 3142706"/>
              <a:gd name="connsiteY18" fmla="*/ 9543220 h 12192000"/>
              <a:gd name="connsiteX19" fmla="*/ 2414043 w 3142706"/>
              <a:gd name="connsiteY19" fmla="*/ 10165766 h 12192000"/>
              <a:gd name="connsiteX20" fmla="*/ 2196291 w 3142706"/>
              <a:gd name="connsiteY20" fmla="*/ 10881728 h 12192000"/>
              <a:gd name="connsiteX21" fmla="*/ 1532042 w 3142706"/>
              <a:gd name="connsiteY21" fmla="*/ 11535296 h 12192000"/>
              <a:gd name="connsiteX22" fmla="*/ 629434 w 3142706"/>
              <a:gd name="connsiteY22" fmla="*/ 11784175 h 12192000"/>
              <a:gd name="connsiteX23" fmla="*/ 216855 w 3142706"/>
              <a:gd name="connsiteY23" fmla="*/ 11737423 h 12192000"/>
              <a:gd name="connsiteX24" fmla="*/ 181439 w 3142706"/>
              <a:gd name="connsiteY24" fmla="*/ 11726632 h 12192000"/>
              <a:gd name="connsiteX25" fmla="*/ 181439 w 3142706"/>
              <a:gd name="connsiteY25" fmla="*/ 11763388 h 12192000"/>
              <a:gd name="connsiteX26" fmla="*/ 181439 w 3142706"/>
              <a:gd name="connsiteY26" fmla="*/ 12180928 h 12192000"/>
              <a:gd name="connsiteX27" fmla="*/ 184001 w 3142706"/>
              <a:gd name="connsiteY27" fmla="*/ 12192000 h 12192000"/>
              <a:gd name="connsiteX28" fmla="*/ 3142705 w 3142706"/>
              <a:gd name="connsiteY28" fmla="*/ 12191999 h 12192000"/>
              <a:gd name="connsiteX29" fmla="*/ 3142706 w 3142706"/>
              <a:gd name="connsiteY29" fmla="*/ 0 h 12192000"/>
              <a:gd name="connsiteX30" fmla="*/ 155370 w 3142706"/>
              <a:gd name="connsiteY30" fmla="*/ 0 h 12192000"/>
              <a:gd name="connsiteX31" fmla="*/ 146351 w 3142706"/>
              <a:gd name="connsiteY31" fmla="*/ 177371 h 12192000"/>
              <a:gd name="connsiteX32" fmla="*/ 123859 w 3142706"/>
              <a:gd name="connsiteY32" fmla="*/ 599846 h 12192000"/>
              <a:gd name="connsiteX33" fmla="*/ 123365 w 3142706"/>
              <a:gd name="connsiteY33" fmla="*/ 609102 h 12192000"/>
              <a:gd name="connsiteX34" fmla="*/ 199429 w 3142706"/>
              <a:gd name="connsiteY34" fmla="*/ 579094 h 12192000"/>
              <a:gd name="connsiteX35" fmla="*/ 768238 w 3142706"/>
              <a:gd name="connsiteY35" fmla="*/ 518113 h 12192000"/>
              <a:gd name="connsiteX36" fmla="*/ 951182 w 3142706"/>
              <a:gd name="connsiteY36" fmla="*/ 548430 h 12192000"/>
              <a:gd name="connsiteX37" fmla="*/ 1413449 w 3142706"/>
              <a:gd name="connsiteY37" fmla="*/ 706284 h 12192000"/>
              <a:gd name="connsiteX38" fmla="*/ 1794407 w 3142706"/>
              <a:gd name="connsiteY38" fmla="*/ 944634 h 12192000"/>
              <a:gd name="connsiteX39" fmla="*/ 2028169 w 3142706"/>
              <a:gd name="connsiteY39" fmla="*/ 1168348 h 12192000"/>
              <a:gd name="connsiteX40" fmla="*/ 2363216 w 3142706"/>
              <a:gd name="connsiteY40" fmla="*/ 1767707 h 12192000"/>
              <a:gd name="connsiteX41" fmla="*/ 2424197 w 3142706"/>
              <a:gd name="connsiteY41" fmla="*/ 2356960 h 12192000"/>
              <a:gd name="connsiteX42" fmla="*/ 2363217 w 3142706"/>
              <a:gd name="connsiteY42" fmla="*/ 2793935 h 12192000"/>
              <a:gd name="connsiteX43" fmla="*/ 2139619 w 3142706"/>
              <a:gd name="connsiteY43" fmla="*/ 3230561 h 12192000"/>
              <a:gd name="connsiteX44" fmla="*/ 1479338 w 3142706"/>
              <a:gd name="connsiteY44" fmla="*/ 3789498 h 12192000"/>
              <a:gd name="connsiteX45" fmla="*/ 585646 w 3142706"/>
              <a:gd name="connsiteY45" fmla="*/ 4002758 h 12192000"/>
              <a:gd name="connsiteX46" fmla="*/ 5142 w 3142706"/>
              <a:gd name="connsiteY46" fmla="*/ 3895589 h 12192000"/>
              <a:gd name="connsiteX47" fmla="*/ 1356 w 3142706"/>
              <a:gd name="connsiteY47" fmla="*/ 3893719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142706" h="12192000">
                <a:moveTo>
                  <a:pt x="0" y="4431100"/>
                </a:moveTo>
                <a:lnTo>
                  <a:pt x="1979" y="4546418"/>
                </a:lnTo>
                <a:lnTo>
                  <a:pt x="80130" y="4516573"/>
                </a:lnTo>
                <a:cubicBezTo>
                  <a:pt x="323933" y="4431506"/>
                  <a:pt x="544880" y="4383259"/>
                  <a:pt x="585514" y="4383259"/>
                </a:cubicBezTo>
                <a:cubicBezTo>
                  <a:pt x="941060" y="4383259"/>
                  <a:pt x="1266132" y="4494990"/>
                  <a:pt x="1550569" y="4698133"/>
                </a:cubicBezTo>
                <a:cubicBezTo>
                  <a:pt x="1875640" y="4901278"/>
                  <a:pt x="2078810" y="5104423"/>
                  <a:pt x="2200712" y="5277095"/>
                </a:cubicBezTo>
                <a:cubicBezTo>
                  <a:pt x="2281979" y="5459926"/>
                  <a:pt x="2424198" y="5764642"/>
                  <a:pt x="2424198" y="6170932"/>
                </a:cubicBezTo>
                <a:lnTo>
                  <a:pt x="2332772" y="6658479"/>
                </a:lnTo>
                <a:cubicBezTo>
                  <a:pt x="2271821" y="6942881"/>
                  <a:pt x="2109285" y="7186655"/>
                  <a:pt x="1784214" y="7481214"/>
                </a:cubicBezTo>
                <a:cubicBezTo>
                  <a:pt x="1499777" y="7765617"/>
                  <a:pt x="1144230" y="7887503"/>
                  <a:pt x="798842" y="7917975"/>
                </a:cubicBezTo>
                <a:cubicBezTo>
                  <a:pt x="621069" y="7917975"/>
                  <a:pt x="410280" y="7872268"/>
                  <a:pt x="193143" y="7797358"/>
                </a:cubicBezTo>
                <a:lnTo>
                  <a:pt x="181439" y="7792629"/>
                </a:lnTo>
                <a:lnTo>
                  <a:pt x="181439" y="8305457"/>
                </a:lnTo>
                <a:lnTo>
                  <a:pt x="181439" y="8378263"/>
                </a:lnTo>
                <a:lnTo>
                  <a:pt x="255752" y="8360872"/>
                </a:lnTo>
                <a:cubicBezTo>
                  <a:pt x="442593" y="8298478"/>
                  <a:pt x="598179" y="8298478"/>
                  <a:pt x="785021" y="8298478"/>
                </a:cubicBezTo>
                <a:cubicBezTo>
                  <a:pt x="1034028" y="8298478"/>
                  <a:pt x="1283035" y="8360872"/>
                  <a:pt x="1532042" y="8485311"/>
                </a:cubicBezTo>
                <a:cubicBezTo>
                  <a:pt x="1749795" y="8609751"/>
                  <a:pt x="1936636" y="8796584"/>
                  <a:pt x="2133781" y="9045463"/>
                </a:cubicBezTo>
                <a:cubicBezTo>
                  <a:pt x="2227202" y="9169902"/>
                  <a:pt x="2289368" y="9325364"/>
                  <a:pt x="2351877" y="9543220"/>
                </a:cubicBezTo>
                <a:cubicBezTo>
                  <a:pt x="2382788" y="9730054"/>
                  <a:pt x="2414043" y="9947910"/>
                  <a:pt x="2414043" y="10165766"/>
                </a:cubicBezTo>
                <a:cubicBezTo>
                  <a:pt x="2414043" y="10414645"/>
                  <a:pt x="2351877" y="10632501"/>
                  <a:pt x="2196291" y="10881728"/>
                </a:cubicBezTo>
                <a:cubicBezTo>
                  <a:pt x="2030057" y="11161629"/>
                  <a:pt x="1812304" y="11410857"/>
                  <a:pt x="1532042" y="11535296"/>
                </a:cubicBezTo>
                <a:cubicBezTo>
                  <a:pt x="1251780" y="11690758"/>
                  <a:pt x="971862" y="11784175"/>
                  <a:pt x="629434" y="11784175"/>
                </a:cubicBezTo>
                <a:cubicBezTo>
                  <a:pt x="489303" y="11784175"/>
                  <a:pt x="349172" y="11768576"/>
                  <a:pt x="216855" y="11737423"/>
                </a:cubicBezTo>
                <a:lnTo>
                  <a:pt x="181439" y="11726632"/>
                </a:lnTo>
                <a:lnTo>
                  <a:pt x="181439" y="11763388"/>
                </a:lnTo>
                <a:cubicBezTo>
                  <a:pt x="181439" y="11959844"/>
                  <a:pt x="181439" y="12097696"/>
                  <a:pt x="181439" y="12180928"/>
                </a:cubicBezTo>
                <a:lnTo>
                  <a:pt x="184001" y="12192000"/>
                </a:lnTo>
                <a:lnTo>
                  <a:pt x="3142705" y="12191999"/>
                </a:lnTo>
                <a:lnTo>
                  <a:pt x="3142706" y="0"/>
                </a:lnTo>
                <a:lnTo>
                  <a:pt x="155370" y="0"/>
                </a:lnTo>
                <a:lnTo>
                  <a:pt x="146351" y="177371"/>
                </a:lnTo>
                <a:cubicBezTo>
                  <a:pt x="139453" y="310022"/>
                  <a:pt x="131856" y="451218"/>
                  <a:pt x="123859" y="599846"/>
                </a:cubicBezTo>
                <a:lnTo>
                  <a:pt x="123365" y="609102"/>
                </a:lnTo>
                <a:lnTo>
                  <a:pt x="199429" y="579094"/>
                </a:lnTo>
                <a:cubicBezTo>
                  <a:pt x="331556" y="548430"/>
                  <a:pt x="616135" y="518113"/>
                  <a:pt x="768238" y="518113"/>
                </a:cubicBezTo>
                <a:cubicBezTo>
                  <a:pt x="859710" y="518113"/>
                  <a:pt x="920692" y="548430"/>
                  <a:pt x="951182" y="548430"/>
                </a:cubicBezTo>
                <a:cubicBezTo>
                  <a:pt x="1174780" y="579094"/>
                  <a:pt x="1189851" y="614638"/>
                  <a:pt x="1413449" y="706284"/>
                </a:cubicBezTo>
                <a:cubicBezTo>
                  <a:pt x="1637047" y="797930"/>
                  <a:pt x="1702935" y="843231"/>
                  <a:pt x="1794407" y="944634"/>
                </a:cubicBezTo>
                <a:cubicBezTo>
                  <a:pt x="1885879" y="1036280"/>
                  <a:pt x="1997678" y="1097261"/>
                  <a:pt x="2028169" y="1168348"/>
                </a:cubicBezTo>
                <a:cubicBezTo>
                  <a:pt x="2149781" y="1290310"/>
                  <a:pt x="2302234" y="1513676"/>
                  <a:pt x="2363216" y="1767707"/>
                </a:cubicBezTo>
                <a:cubicBezTo>
                  <a:pt x="2393706" y="1980967"/>
                  <a:pt x="2424197" y="2194227"/>
                  <a:pt x="2424197" y="2356960"/>
                </a:cubicBezTo>
                <a:cubicBezTo>
                  <a:pt x="2424197" y="2478923"/>
                  <a:pt x="2424198" y="2631201"/>
                  <a:pt x="2363217" y="2793935"/>
                </a:cubicBezTo>
                <a:cubicBezTo>
                  <a:pt x="2332726" y="2946213"/>
                  <a:pt x="2200600" y="3098493"/>
                  <a:pt x="2139619" y="3230561"/>
                </a:cubicBezTo>
                <a:cubicBezTo>
                  <a:pt x="1977352" y="3474486"/>
                  <a:pt x="1763917" y="3657430"/>
                  <a:pt x="1479338" y="3789498"/>
                </a:cubicBezTo>
                <a:cubicBezTo>
                  <a:pt x="1205272" y="3941777"/>
                  <a:pt x="920693" y="4002758"/>
                  <a:pt x="585646" y="4002758"/>
                </a:cubicBezTo>
                <a:cubicBezTo>
                  <a:pt x="376022" y="4002758"/>
                  <a:pt x="183599" y="3968456"/>
                  <a:pt x="5142" y="3895589"/>
                </a:cubicBezTo>
                <a:lnTo>
                  <a:pt x="1356" y="3893719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15108176-8782-4311-86A4-A38AC2C1AA9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7E5EA52-4E60-4B0E-9427-12C5FC7E3F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64F9441-F2C8-491B-965A-E5C8139FFD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FDA5072F-C775-4FB3-A00C-CEBFD9200F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111" y="2634818"/>
            <a:ext cx="3484645" cy="3504675"/>
          </a:xfrm>
          <a:custGeom>
            <a:avLst/>
            <a:gdLst>
              <a:gd name="connsiteX0" fmla="*/ 1747550 w 3484645"/>
              <a:gd name="connsiteY0" fmla="*/ 0 h 3504675"/>
              <a:gd name="connsiteX1" fmla="*/ 2214840 w 3484645"/>
              <a:gd name="connsiteY1" fmla="*/ 60981 h 3504675"/>
              <a:gd name="connsiteX2" fmla="*/ 2672026 w 3484645"/>
              <a:gd name="connsiteY2" fmla="*/ 294743 h 3504675"/>
              <a:gd name="connsiteX3" fmla="*/ 3484645 w 3484645"/>
              <a:gd name="connsiteY3" fmla="*/ 1666123 h 3504675"/>
              <a:gd name="connsiteX4" fmla="*/ 3271385 w 3484645"/>
              <a:gd name="connsiteY4" fmla="*/ 2559815 h 3504675"/>
              <a:gd name="connsiteX5" fmla="*/ 2712448 w 3484645"/>
              <a:gd name="connsiteY5" fmla="*/ 3220096 h 3504675"/>
              <a:gd name="connsiteX6" fmla="*/ 2275822 w 3484645"/>
              <a:gd name="connsiteY6" fmla="*/ 3443694 h 3504675"/>
              <a:gd name="connsiteX7" fmla="*/ 1838847 w 3484645"/>
              <a:gd name="connsiteY7" fmla="*/ 3504675 h 3504675"/>
              <a:gd name="connsiteX8" fmla="*/ 1249594 w 3484645"/>
              <a:gd name="connsiteY8" fmla="*/ 3443694 h 3504675"/>
              <a:gd name="connsiteX9" fmla="*/ 650235 w 3484645"/>
              <a:gd name="connsiteY9" fmla="*/ 3108647 h 3504675"/>
              <a:gd name="connsiteX10" fmla="*/ 426521 w 3484645"/>
              <a:gd name="connsiteY10" fmla="*/ 2874885 h 3504675"/>
              <a:gd name="connsiteX11" fmla="*/ 188171 w 3484645"/>
              <a:gd name="connsiteY11" fmla="*/ 2493927 h 3504675"/>
              <a:gd name="connsiteX12" fmla="*/ 30317 w 3484645"/>
              <a:gd name="connsiteY12" fmla="*/ 2031660 h 3504675"/>
              <a:gd name="connsiteX13" fmla="*/ 0 w 3484645"/>
              <a:gd name="connsiteY13" fmla="*/ 1848716 h 3504675"/>
              <a:gd name="connsiteX14" fmla="*/ 60981 w 3484645"/>
              <a:gd name="connsiteY14" fmla="*/ 1279907 h 3504675"/>
              <a:gd name="connsiteX15" fmla="*/ 691005 w 3484645"/>
              <a:gd name="connsiteY15" fmla="*/ 355374 h 3504675"/>
              <a:gd name="connsiteX16" fmla="*/ 1747550 w 3484645"/>
              <a:gd name="connsiteY16" fmla="*/ 0 h 350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84645" h="3504675">
                <a:moveTo>
                  <a:pt x="1747550" y="0"/>
                </a:moveTo>
                <a:cubicBezTo>
                  <a:pt x="1869164" y="0"/>
                  <a:pt x="2021791" y="0"/>
                  <a:pt x="2214840" y="60981"/>
                </a:cubicBezTo>
                <a:cubicBezTo>
                  <a:pt x="2428101" y="121963"/>
                  <a:pt x="2550063" y="233762"/>
                  <a:pt x="2672026" y="294743"/>
                </a:cubicBezTo>
                <a:cubicBezTo>
                  <a:pt x="3240720" y="670444"/>
                  <a:pt x="3484645" y="1107127"/>
                  <a:pt x="3484645" y="1666123"/>
                </a:cubicBezTo>
                <a:cubicBezTo>
                  <a:pt x="3484645" y="2001170"/>
                  <a:pt x="3423664" y="2285749"/>
                  <a:pt x="3271385" y="2559815"/>
                </a:cubicBezTo>
                <a:cubicBezTo>
                  <a:pt x="3139317" y="2844394"/>
                  <a:pt x="2956373" y="3057829"/>
                  <a:pt x="2712448" y="3220096"/>
                </a:cubicBezTo>
                <a:cubicBezTo>
                  <a:pt x="2580380" y="3281077"/>
                  <a:pt x="2428101" y="3413203"/>
                  <a:pt x="2275822" y="3443694"/>
                </a:cubicBezTo>
                <a:cubicBezTo>
                  <a:pt x="2113089" y="3504675"/>
                  <a:pt x="1960810" y="3504675"/>
                  <a:pt x="1838847" y="3504675"/>
                </a:cubicBezTo>
                <a:cubicBezTo>
                  <a:pt x="1676114" y="3504675"/>
                  <a:pt x="1462854" y="3474184"/>
                  <a:pt x="1249594" y="3443694"/>
                </a:cubicBezTo>
                <a:cubicBezTo>
                  <a:pt x="995563" y="3382712"/>
                  <a:pt x="772197" y="3230259"/>
                  <a:pt x="650235" y="3108647"/>
                </a:cubicBezTo>
                <a:cubicBezTo>
                  <a:pt x="579148" y="3078156"/>
                  <a:pt x="518167" y="2966357"/>
                  <a:pt x="426521" y="2874885"/>
                </a:cubicBezTo>
                <a:cubicBezTo>
                  <a:pt x="325118" y="2783413"/>
                  <a:pt x="279817" y="2717525"/>
                  <a:pt x="188171" y="2493927"/>
                </a:cubicBezTo>
                <a:cubicBezTo>
                  <a:pt x="96525" y="2270329"/>
                  <a:pt x="60981" y="2255258"/>
                  <a:pt x="30317" y="2031660"/>
                </a:cubicBezTo>
                <a:cubicBezTo>
                  <a:pt x="30317" y="2001170"/>
                  <a:pt x="0" y="1940188"/>
                  <a:pt x="0" y="1848716"/>
                </a:cubicBezTo>
                <a:cubicBezTo>
                  <a:pt x="0" y="1696613"/>
                  <a:pt x="30317" y="1412034"/>
                  <a:pt x="60981" y="1279907"/>
                </a:cubicBezTo>
                <a:cubicBezTo>
                  <a:pt x="223366" y="843225"/>
                  <a:pt x="386099" y="599300"/>
                  <a:pt x="691005" y="355374"/>
                </a:cubicBezTo>
                <a:cubicBezTo>
                  <a:pt x="975352" y="101636"/>
                  <a:pt x="1371556" y="0"/>
                  <a:pt x="17475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B4151D06-53FE-42E5-9665-965DC2C382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3257" y="2634818"/>
            <a:ext cx="3534716" cy="3504675"/>
          </a:xfrm>
          <a:custGeom>
            <a:avLst/>
            <a:gdLst>
              <a:gd name="connsiteX0" fmla="*/ 1858773 w 3534716"/>
              <a:gd name="connsiteY0" fmla="*/ 0 h 3504675"/>
              <a:gd name="connsiteX1" fmla="*/ 2488521 w 3534716"/>
              <a:gd name="connsiteY1" fmla="*/ 142219 h 3504675"/>
              <a:gd name="connsiteX2" fmla="*/ 3118270 w 3534716"/>
              <a:gd name="connsiteY2" fmla="*/ 629826 h 3504675"/>
              <a:gd name="connsiteX3" fmla="*/ 3534716 w 3534716"/>
              <a:gd name="connsiteY3" fmla="*/ 1879319 h 3504675"/>
              <a:gd name="connsiteX4" fmla="*/ 3097955 w 3534716"/>
              <a:gd name="connsiteY4" fmla="*/ 2864691 h 3504675"/>
              <a:gd name="connsiteX5" fmla="*/ 2275220 w 3534716"/>
              <a:gd name="connsiteY5" fmla="*/ 3413249 h 3504675"/>
              <a:gd name="connsiteX6" fmla="*/ 1787673 w 3534716"/>
              <a:gd name="connsiteY6" fmla="*/ 3504675 h 3504675"/>
              <a:gd name="connsiteX7" fmla="*/ 893836 w 3534716"/>
              <a:gd name="connsiteY7" fmla="*/ 3281189 h 3504675"/>
              <a:gd name="connsiteX8" fmla="*/ 314874 w 3534716"/>
              <a:gd name="connsiteY8" fmla="*/ 2631046 h 3504675"/>
              <a:gd name="connsiteX9" fmla="*/ 0 w 3534716"/>
              <a:gd name="connsiteY9" fmla="*/ 1665991 h 3504675"/>
              <a:gd name="connsiteX10" fmla="*/ 487547 w 3534716"/>
              <a:gd name="connsiteY10" fmla="*/ 518083 h 3504675"/>
              <a:gd name="connsiteX11" fmla="*/ 1533742 w 3534716"/>
              <a:gd name="connsiteY11" fmla="*/ 20317 h 3504675"/>
              <a:gd name="connsiteX12" fmla="*/ 1858773 w 3534716"/>
              <a:gd name="connsiteY12" fmla="*/ 0 h 350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4716" h="3504675">
                <a:moveTo>
                  <a:pt x="1858773" y="0"/>
                </a:moveTo>
                <a:cubicBezTo>
                  <a:pt x="2061918" y="0"/>
                  <a:pt x="2346320" y="20317"/>
                  <a:pt x="2488521" y="142219"/>
                </a:cubicBezTo>
                <a:cubicBezTo>
                  <a:pt x="2661194" y="233645"/>
                  <a:pt x="2854182" y="365705"/>
                  <a:pt x="3118270" y="629826"/>
                </a:cubicBezTo>
                <a:cubicBezTo>
                  <a:pt x="3351886" y="1036165"/>
                  <a:pt x="3534716" y="1523772"/>
                  <a:pt x="3534716" y="1879319"/>
                </a:cubicBezTo>
                <a:cubicBezTo>
                  <a:pt x="3504244" y="2224707"/>
                  <a:pt x="3382358" y="2580254"/>
                  <a:pt x="3097955" y="2864691"/>
                </a:cubicBezTo>
                <a:cubicBezTo>
                  <a:pt x="2803396" y="3189762"/>
                  <a:pt x="2559622" y="3352298"/>
                  <a:pt x="2275220" y="3413249"/>
                </a:cubicBezTo>
                <a:lnTo>
                  <a:pt x="1787673" y="3504675"/>
                </a:lnTo>
                <a:cubicBezTo>
                  <a:pt x="1381383" y="3504675"/>
                  <a:pt x="1076667" y="3362456"/>
                  <a:pt x="893836" y="3281189"/>
                </a:cubicBezTo>
                <a:cubicBezTo>
                  <a:pt x="721164" y="3159287"/>
                  <a:pt x="518019" y="2956117"/>
                  <a:pt x="314874" y="2631046"/>
                </a:cubicBezTo>
                <a:cubicBezTo>
                  <a:pt x="111730" y="2346609"/>
                  <a:pt x="0" y="2021537"/>
                  <a:pt x="0" y="1665991"/>
                </a:cubicBezTo>
                <a:cubicBezTo>
                  <a:pt x="0" y="1584723"/>
                  <a:pt x="192988" y="782203"/>
                  <a:pt x="487547" y="518083"/>
                </a:cubicBezTo>
                <a:cubicBezTo>
                  <a:pt x="782107" y="253962"/>
                  <a:pt x="1208711" y="81268"/>
                  <a:pt x="1533742" y="20317"/>
                </a:cubicBezTo>
                <a:cubicBezTo>
                  <a:pt x="1625157" y="0"/>
                  <a:pt x="1706415" y="0"/>
                  <a:pt x="18587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B327F18E-56CE-4BED-9722-43624C6726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98476" y="2680058"/>
            <a:ext cx="3485697" cy="3449280"/>
          </a:xfrm>
          <a:custGeom>
            <a:avLst/>
            <a:gdLst>
              <a:gd name="connsiteX0" fmla="*/ 1780826 w 3485697"/>
              <a:gd name="connsiteY0" fmla="*/ 4 h 3449280"/>
              <a:gd name="connsiteX1" fmla="*/ 2262915 w 3485697"/>
              <a:gd name="connsiteY1" fmla="*/ 85106 h 3449280"/>
              <a:gd name="connsiteX2" fmla="*/ 2822020 w 3485697"/>
              <a:gd name="connsiteY2" fmla="*/ 309385 h 3449280"/>
              <a:gd name="connsiteX3" fmla="*/ 3298864 w 3485697"/>
              <a:gd name="connsiteY3" fmla="*/ 886395 h 3449280"/>
              <a:gd name="connsiteX4" fmla="*/ 3485697 w 3485697"/>
              <a:gd name="connsiteY4" fmla="*/ 1664671 h 3449280"/>
              <a:gd name="connsiteX5" fmla="*/ 3236818 w 3485697"/>
              <a:gd name="connsiteY5" fmla="*/ 2567279 h 3449280"/>
              <a:gd name="connsiteX6" fmla="*/ 2583250 w 3485697"/>
              <a:gd name="connsiteY6" fmla="*/ 3231528 h 3449280"/>
              <a:gd name="connsiteX7" fmla="*/ 1867288 w 3485697"/>
              <a:gd name="connsiteY7" fmla="*/ 3449280 h 3449280"/>
              <a:gd name="connsiteX8" fmla="*/ 1244742 w 3485697"/>
              <a:gd name="connsiteY8" fmla="*/ 3387114 h 3449280"/>
              <a:gd name="connsiteX9" fmla="*/ 746985 w 3485697"/>
              <a:gd name="connsiteY9" fmla="*/ 3169018 h 3449280"/>
              <a:gd name="connsiteX10" fmla="*/ 186833 w 3485697"/>
              <a:gd name="connsiteY10" fmla="*/ 2567279 h 3449280"/>
              <a:gd name="connsiteX11" fmla="*/ 0 w 3485697"/>
              <a:gd name="connsiteY11" fmla="*/ 1820258 h 3449280"/>
              <a:gd name="connsiteX12" fmla="*/ 62394 w 3485697"/>
              <a:gd name="connsiteY12" fmla="*/ 1290989 h 3449280"/>
              <a:gd name="connsiteX13" fmla="*/ 622545 w 3485697"/>
              <a:gd name="connsiteY13" fmla="*/ 325871 h 3449280"/>
              <a:gd name="connsiteX14" fmla="*/ 1585992 w 3485697"/>
              <a:gd name="connsiteY14" fmla="*/ 14697 h 3449280"/>
              <a:gd name="connsiteX15" fmla="*/ 1780826 w 3485697"/>
              <a:gd name="connsiteY15" fmla="*/ 4 h 344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5697" h="3449280">
                <a:moveTo>
                  <a:pt x="1780826" y="4"/>
                </a:moveTo>
                <a:cubicBezTo>
                  <a:pt x="1965933" y="-415"/>
                  <a:pt x="2123051" y="38482"/>
                  <a:pt x="2262915" y="85106"/>
                </a:cubicBezTo>
                <a:cubicBezTo>
                  <a:pt x="2449748" y="116361"/>
                  <a:pt x="2666210" y="247219"/>
                  <a:pt x="2822020" y="309385"/>
                </a:cubicBezTo>
                <a:cubicBezTo>
                  <a:pt x="3101922" y="496226"/>
                  <a:pt x="3205447" y="668299"/>
                  <a:pt x="3298864" y="886395"/>
                </a:cubicBezTo>
                <a:cubicBezTo>
                  <a:pt x="3423303" y="1104147"/>
                  <a:pt x="3485697" y="1384409"/>
                  <a:pt x="3485697" y="1664671"/>
                </a:cubicBezTo>
                <a:cubicBezTo>
                  <a:pt x="3485697" y="2007099"/>
                  <a:pt x="3392280" y="2287017"/>
                  <a:pt x="3236818" y="2567279"/>
                </a:cubicBezTo>
                <a:cubicBezTo>
                  <a:pt x="3112379" y="2847541"/>
                  <a:pt x="2863151" y="3065294"/>
                  <a:pt x="2583250" y="3231528"/>
                </a:cubicBezTo>
                <a:cubicBezTo>
                  <a:pt x="2334023" y="3387114"/>
                  <a:pt x="2116167" y="3449280"/>
                  <a:pt x="1867288" y="3449280"/>
                </a:cubicBezTo>
                <a:cubicBezTo>
                  <a:pt x="1649432" y="3449280"/>
                  <a:pt x="1431576" y="3418025"/>
                  <a:pt x="1244742" y="3387114"/>
                </a:cubicBezTo>
                <a:cubicBezTo>
                  <a:pt x="1026886" y="3324605"/>
                  <a:pt x="871424" y="3262439"/>
                  <a:pt x="746985" y="3169018"/>
                </a:cubicBezTo>
                <a:cubicBezTo>
                  <a:pt x="498106" y="2971873"/>
                  <a:pt x="311273" y="2785032"/>
                  <a:pt x="186833" y="2567279"/>
                </a:cubicBezTo>
                <a:cubicBezTo>
                  <a:pt x="62394" y="2318272"/>
                  <a:pt x="0" y="2069265"/>
                  <a:pt x="0" y="1820258"/>
                </a:cubicBezTo>
                <a:cubicBezTo>
                  <a:pt x="0" y="1633416"/>
                  <a:pt x="0" y="1477830"/>
                  <a:pt x="62394" y="1290989"/>
                </a:cubicBezTo>
                <a:cubicBezTo>
                  <a:pt x="155462" y="823885"/>
                  <a:pt x="342295" y="512712"/>
                  <a:pt x="622545" y="325871"/>
                </a:cubicBezTo>
                <a:cubicBezTo>
                  <a:pt x="902447" y="108118"/>
                  <a:pt x="1312713" y="54882"/>
                  <a:pt x="1585992" y="14697"/>
                </a:cubicBezTo>
                <a:cubicBezTo>
                  <a:pt x="1654312" y="4651"/>
                  <a:pt x="1719124" y="143"/>
                  <a:pt x="1780826" y="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67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755515" y="163478"/>
            <a:ext cx="6711755" cy="6524117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50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6777" y="381001"/>
            <a:ext cx="5269655" cy="5122333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312745" y="381001"/>
            <a:ext cx="5269655" cy="5122333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2590329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Offse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91263" y="334820"/>
            <a:ext cx="6072261" cy="5553364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765678" y="958271"/>
            <a:ext cx="6072261" cy="5553364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40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Zoom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6777" y="381001"/>
            <a:ext cx="5269655" cy="5122333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6315567" y="858764"/>
            <a:ext cx="5269655" cy="3924903"/>
          </a:xfrm>
          <a:prstGeom prst="borderCallout1">
            <a:avLst>
              <a:gd name="adj1" fmla="val 49258"/>
              <a:gd name="adj2" fmla="val -376"/>
              <a:gd name="adj3" fmla="val 51483"/>
              <a:gd name="adj4" fmla="val -29458"/>
            </a:avLst>
          </a:prstGeom>
          <a:ln w="57150" cmpd="sng">
            <a:solidFill>
              <a:srgbClr val="EF4123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2450566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Zoom Image Lef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147612" y="265546"/>
            <a:ext cx="6437611" cy="6257637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1015125" y="1736218"/>
            <a:ext cx="5269655" cy="3924903"/>
          </a:xfrm>
          <a:prstGeom prst="borderCallout1">
            <a:avLst>
              <a:gd name="adj1" fmla="val 49552"/>
              <a:gd name="adj2" fmla="val 100115"/>
              <a:gd name="adj3" fmla="val 40305"/>
              <a:gd name="adj4" fmla="val 133255"/>
            </a:avLst>
          </a:prstGeom>
          <a:ln w="57150" cmpd="sng">
            <a:solidFill>
              <a:srgbClr val="EF4123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74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6777" y="381001"/>
            <a:ext cx="5269655" cy="5122333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312744" y="381000"/>
            <a:ext cx="5272477" cy="512233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 baseline="0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3410389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wide)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6775" y="381000"/>
            <a:ext cx="8430276" cy="5054340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698385" y="381000"/>
            <a:ext cx="2886835" cy="505434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 baseline="0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3730682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467511" y="381000"/>
            <a:ext cx="5269655" cy="5122333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5689159" y="2702075"/>
            <a:ext cx="4096012" cy="2801257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2444827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6777" y="381001"/>
            <a:ext cx="5269655" cy="5122333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312744" y="381000"/>
            <a:ext cx="5272477" cy="512233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 b="1" baseline="0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2806095" y="2702076"/>
            <a:ext cx="4096012" cy="2801257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1576340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591989" y="334820"/>
            <a:ext cx="4145249" cy="4029363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497472" y="1431638"/>
            <a:ext cx="4145249" cy="4029363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591989" y="4456546"/>
            <a:ext cx="4145249" cy="1004454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97472" y="334819"/>
            <a:ext cx="4145249" cy="1004454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b="1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114966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2235CD-026E-4B65-A804-8C877A0C4F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123702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294649 w 12192000"/>
              <a:gd name="connsiteY3" fmla="*/ 6858000 h 6858000"/>
              <a:gd name="connsiteX4" fmla="*/ 4543103 w 12192000"/>
              <a:gd name="connsiteY4" fmla="*/ 6794309 h 6858000"/>
              <a:gd name="connsiteX5" fmla="*/ 5784508 w 12192000"/>
              <a:gd name="connsiteY5" fmla="*/ 6102159 h 6858000"/>
              <a:gd name="connsiteX6" fmla="*/ 7044313 w 12192000"/>
              <a:gd name="connsiteY6" fmla="*/ 3583629 h 6858000"/>
              <a:gd name="connsiteX7" fmla="*/ 6748215 w 12192000"/>
              <a:gd name="connsiteY7" fmla="*/ 1870260 h 6858000"/>
              <a:gd name="connsiteX8" fmla="*/ 5569893 w 12192000"/>
              <a:gd name="connsiteY8" fmla="*/ 265913 h 6858000"/>
              <a:gd name="connsiteX9" fmla="*/ 5336837 w 12192000"/>
              <a:gd name="connsiteY9" fmla="*/ 117758 h 6858000"/>
              <a:gd name="connsiteX10" fmla="*/ 0 w 12192000"/>
              <a:gd name="connsiteY10" fmla="*/ 0 h 6858000"/>
              <a:gd name="connsiteX11" fmla="*/ 1478233 w 12192000"/>
              <a:gd name="connsiteY11" fmla="*/ 0 h 6858000"/>
              <a:gd name="connsiteX12" fmla="*/ 1376868 w 12192000"/>
              <a:gd name="connsiteY12" fmla="*/ 53544 h 6858000"/>
              <a:gd name="connsiteX13" fmla="*/ 763225 w 12192000"/>
              <a:gd name="connsiteY13" fmla="*/ 435512 h 6858000"/>
              <a:gd name="connsiteX14" fmla="*/ 3659 w 12192000"/>
              <a:gd name="connsiteY14" fmla="*/ 1575960 h 6858000"/>
              <a:gd name="connsiteX15" fmla="*/ 1 w 12192000"/>
              <a:gd name="connsiteY15" fmla="*/ 1586010 h 6858000"/>
              <a:gd name="connsiteX16" fmla="*/ 1 w 12192000"/>
              <a:gd name="connsiteY16" fmla="*/ 4992019 h 6858000"/>
              <a:gd name="connsiteX17" fmla="*/ 43793 w 12192000"/>
              <a:gd name="connsiteY17" fmla="*/ 5068808 h 6858000"/>
              <a:gd name="connsiteX18" fmla="*/ 508319 w 12192000"/>
              <a:gd name="connsiteY18" fmla="*/ 5721038 h 6858000"/>
              <a:gd name="connsiteX19" fmla="*/ 1561497 w 12192000"/>
              <a:gd name="connsiteY19" fmla="*/ 6516913 h 6858000"/>
              <a:gd name="connsiteX20" fmla="*/ 2199909 w 12192000"/>
              <a:gd name="connsiteY20" fmla="*/ 6808527 h 6858000"/>
              <a:gd name="connsiteX21" fmla="*/ 2401902 w 12192000"/>
              <a:gd name="connsiteY21" fmla="*/ 6858000 h 6858000"/>
              <a:gd name="connsiteX22" fmla="*/ 0 w 12192000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6858000">
                <a:moveTo>
                  <a:pt x="5123702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294649" y="6858000"/>
                </a:lnTo>
                <a:lnTo>
                  <a:pt x="4543103" y="6794309"/>
                </a:lnTo>
                <a:cubicBezTo>
                  <a:pt x="5014473" y="6649034"/>
                  <a:pt x="5429526" y="6399659"/>
                  <a:pt x="5784508" y="6102159"/>
                </a:cubicBezTo>
                <a:cubicBezTo>
                  <a:pt x="6353535" y="5625104"/>
                  <a:pt x="6883605" y="4288680"/>
                  <a:pt x="7044313" y="3583629"/>
                </a:cubicBezTo>
                <a:cubicBezTo>
                  <a:pt x="7205014" y="2877517"/>
                  <a:pt x="6993682" y="2422592"/>
                  <a:pt x="6748215" y="1870260"/>
                </a:cubicBezTo>
                <a:cubicBezTo>
                  <a:pt x="6502213" y="1317394"/>
                  <a:pt x="5738966" y="373824"/>
                  <a:pt x="5569893" y="265913"/>
                </a:cubicBezTo>
                <a:cubicBezTo>
                  <a:pt x="5497000" y="216088"/>
                  <a:pt x="5419065" y="166493"/>
                  <a:pt x="5336837" y="117758"/>
                </a:cubicBezTo>
                <a:close/>
                <a:moveTo>
                  <a:pt x="0" y="0"/>
                </a:moveTo>
                <a:lnTo>
                  <a:pt x="1478233" y="0"/>
                </a:lnTo>
                <a:lnTo>
                  <a:pt x="1376868" y="53544"/>
                </a:lnTo>
                <a:cubicBezTo>
                  <a:pt x="1049753" y="231096"/>
                  <a:pt x="809295" y="389442"/>
                  <a:pt x="763225" y="435512"/>
                </a:cubicBezTo>
                <a:cubicBezTo>
                  <a:pt x="427428" y="771309"/>
                  <a:pt x="175347" y="1155399"/>
                  <a:pt x="3659" y="1575960"/>
                </a:cubicBezTo>
                <a:lnTo>
                  <a:pt x="1" y="1586010"/>
                </a:lnTo>
                <a:lnTo>
                  <a:pt x="1" y="4992019"/>
                </a:lnTo>
                <a:lnTo>
                  <a:pt x="43793" y="5068808"/>
                </a:lnTo>
                <a:cubicBezTo>
                  <a:pt x="199310" y="5325558"/>
                  <a:pt x="370402" y="5550958"/>
                  <a:pt x="508319" y="5721038"/>
                </a:cubicBezTo>
                <a:cubicBezTo>
                  <a:pt x="784154" y="6061198"/>
                  <a:pt x="1210792" y="6251624"/>
                  <a:pt x="1561497" y="6516913"/>
                </a:cubicBezTo>
                <a:cubicBezTo>
                  <a:pt x="1757316" y="6643529"/>
                  <a:pt x="1966063" y="6739921"/>
                  <a:pt x="2199909" y="6808527"/>
                </a:cubicBezTo>
                <a:lnTo>
                  <a:pt x="240190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0715F-E7F9-4984-81DF-4367F383F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1579842"/>
            <a:ext cx="5014913" cy="2039662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84F01D-202E-467D-909E-95AC750B11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725" y="3818283"/>
            <a:ext cx="5014913" cy="1201737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38CCBCF1-1C42-4C63-91FF-3E2B5C61C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100407" cy="6858000"/>
          </a:xfrm>
          <a:custGeom>
            <a:avLst/>
            <a:gdLst>
              <a:gd name="connsiteX0" fmla="*/ 1478232 w 7100407"/>
              <a:gd name="connsiteY0" fmla="*/ 0 h 6858000"/>
              <a:gd name="connsiteX1" fmla="*/ 5123701 w 7100407"/>
              <a:gd name="connsiteY1" fmla="*/ 0 h 6858000"/>
              <a:gd name="connsiteX2" fmla="*/ 5336836 w 7100407"/>
              <a:gd name="connsiteY2" fmla="*/ 117758 h 6858000"/>
              <a:gd name="connsiteX3" fmla="*/ 5569892 w 7100407"/>
              <a:gd name="connsiteY3" fmla="*/ 265913 h 6858000"/>
              <a:gd name="connsiteX4" fmla="*/ 6748214 w 7100407"/>
              <a:gd name="connsiteY4" fmla="*/ 1870260 h 6858000"/>
              <a:gd name="connsiteX5" fmla="*/ 7044312 w 7100407"/>
              <a:gd name="connsiteY5" fmla="*/ 3583629 h 6858000"/>
              <a:gd name="connsiteX6" fmla="*/ 5784507 w 7100407"/>
              <a:gd name="connsiteY6" fmla="*/ 6102159 h 6858000"/>
              <a:gd name="connsiteX7" fmla="*/ 4543102 w 7100407"/>
              <a:gd name="connsiteY7" fmla="*/ 6794309 h 6858000"/>
              <a:gd name="connsiteX8" fmla="*/ 4294648 w 7100407"/>
              <a:gd name="connsiteY8" fmla="*/ 6858000 h 6858000"/>
              <a:gd name="connsiteX9" fmla="*/ 2401901 w 7100407"/>
              <a:gd name="connsiteY9" fmla="*/ 6858000 h 6858000"/>
              <a:gd name="connsiteX10" fmla="*/ 2199908 w 7100407"/>
              <a:gd name="connsiteY10" fmla="*/ 6808527 h 6858000"/>
              <a:gd name="connsiteX11" fmla="*/ 1561496 w 7100407"/>
              <a:gd name="connsiteY11" fmla="*/ 6516913 h 6858000"/>
              <a:gd name="connsiteX12" fmla="*/ 508318 w 7100407"/>
              <a:gd name="connsiteY12" fmla="*/ 5721038 h 6858000"/>
              <a:gd name="connsiteX13" fmla="*/ 43792 w 7100407"/>
              <a:gd name="connsiteY13" fmla="*/ 5068808 h 6858000"/>
              <a:gd name="connsiteX14" fmla="*/ 0 w 7100407"/>
              <a:gd name="connsiteY14" fmla="*/ 4992019 h 6858000"/>
              <a:gd name="connsiteX15" fmla="*/ 0 w 7100407"/>
              <a:gd name="connsiteY15" fmla="*/ 1586010 h 6858000"/>
              <a:gd name="connsiteX16" fmla="*/ 3658 w 7100407"/>
              <a:gd name="connsiteY16" fmla="*/ 1575960 h 6858000"/>
              <a:gd name="connsiteX17" fmla="*/ 763224 w 7100407"/>
              <a:gd name="connsiteY17" fmla="*/ 435512 h 6858000"/>
              <a:gd name="connsiteX18" fmla="*/ 1376867 w 7100407"/>
              <a:gd name="connsiteY18" fmla="*/ 535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100407" h="6858000">
                <a:moveTo>
                  <a:pt x="1478232" y="0"/>
                </a:moveTo>
                <a:lnTo>
                  <a:pt x="5123701" y="0"/>
                </a:lnTo>
                <a:lnTo>
                  <a:pt x="5336836" y="117758"/>
                </a:lnTo>
                <a:cubicBezTo>
                  <a:pt x="5419064" y="166493"/>
                  <a:pt x="5496999" y="216088"/>
                  <a:pt x="5569892" y="265913"/>
                </a:cubicBezTo>
                <a:cubicBezTo>
                  <a:pt x="5738965" y="373824"/>
                  <a:pt x="6502212" y="1317394"/>
                  <a:pt x="6748214" y="1870260"/>
                </a:cubicBezTo>
                <a:cubicBezTo>
                  <a:pt x="6993681" y="2422592"/>
                  <a:pt x="7205013" y="2877517"/>
                  <a:pt x="7044312" y="3583629"/>
                </a:cubicBezTo>
                <a:cubicBezTo>
                  <a:pt x="6883604" y="4288680"/>
                  <a:pt x="6353534" y="5625104"/>
                  <a:pt x="5784507" y="6102159"/>
                </a:cubicBezTo>
                <a:cubicBezTo>
                  <a:pt x="5429525" y="6399659"/>
                  <a:pt x="5014472" y="6649034"/>
                  <a:pt x="4543102" y="6794309"/>
                </a:cubicBezTo>
                <a:lnTo>
                  <a:pt x="4294648" y="6858000"/>
                </a:lnTo>
                <a:lnTo>
                  <a:pt x="2401901" y="6858000"/>
                </a:lnTo>
                <a:lnTo>
                  <a:pt x="2199908" y="6808527"/>
                </a:lnTo>
                <a:cubicBezTo>
                  <a:pt x="1966062" y="6739921"/>
                  <a:pt x="1757315" y="6643529"/>
                  <a:pt x="1561496" y="6516913"/>
                </a:cubicBezTo>
                <a:cubicBezTo>
                  <a:pt x="1210791" y="6251624"/>
                  <a:pt x="784153" y="6061198"/>
                  <a:pt x="508318" y="5721038"/>
                </a:cubicBezTo>
                <a:cubicBezTo>
                  <a:pt x="370401" y="5550958"/>
                  <a:pt x="199309" y="5325558"/>
                  <a:pt x="43792" y="5068808"/>
                </a:cubicBezTo>
                <a:lnTo>
                  <a:pt x="0" y="4992019"/>
                </a:lnTo>
                <a:lnTo>
                  <a:pt x="0" y="1586010"/>
                </a:lnTo>
                <a:lnTo>
                  <a:pt x="3658" y="1575960"/>
                </a:lnTo>
                <a:cubicBezTo>
                  <a:pt x="175346" y="1155399"/>
                  <a:pt x="427427" y="771309"/>
                  <a:pt x="763224" y="435512"/>
                </a:cubicBezTo>
                <a:cubicBezTo>
                  <a:pt x="809294" y="389442"/>
                  <a:pt x="1049752" y="231096"/>
                  <a:pt x="1376867" y="53544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97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quare Photos with Desc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745928" y="2216726"/>
            <a:ext cx="4145249" cy="3128817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43410" y="369455"/>
            <a:ext cx="4145249" cy="3128817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rgbClr val="A6A6A6"/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745928" y="369455"/>
            <a:ext cx="4145249" cy="1697181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b="1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143410" y="3648362"/>
            <a:ext cx="4145249" cy="1697181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2016736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Boxe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6778" y="1523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2232190"/>
            <a:ext cx="5398912" cy="32499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/>
              <a:buNone/>
              <a:defRPr sz="1800" i="0" baseline="0">
                <a:solidFill>
                  <a:schemeClr val="tx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166674" y="2232191"/>
            <a:ext cx="5415727" cy="3249975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i="0" baseline="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738478"/>
            <a:ext cx="5399617" cy="493712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182784" y="1738478"/>
            <a:ext cx="5399617" cy="493712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684625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+ Colored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9600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312744" y="381000"/>
            <a:ext cx="5272477" cy="5122333"/>
          </a:xfrm>
          <a:solidFill>
            <a:srgbClr val="009BB0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381000"/>
            <a:ext cx="5272477" cy="512233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 baseline="0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2503989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ored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8"/>
            <a:ext cx="10972800" cy="1067521"/>
          </a:xfr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600" b="1" i="0" kern="1200" dirty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04212"/>
            <a:ext cx="5398912" cy="3888884"/>
          </a:xfrm>
          <a:solidFill>
            <a:srgbClr val="EF4123"/>
          </a:solidFill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83488" y="1604212"/>
            <a:ext cx="5398912" cy="3888884"/>
          </a:xfrm>
          <a:solidFill>
            <a:srgbClr val="009BB0"/>
          </a:solidFill>
        </p:spPr>
        <p:txBody>
          <a:bodyPr lIns="182880" tIns="182880" rIns="182880" bIns="18288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8437044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2 Colored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8"/>
            <a:ext cx="10972800" cy="653168"/>
          </a:xfr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600" b="1" i="0" kern="1200" dirty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970140"/>
            <a:ext cx="10972800" cy="507999"/>
          </a:xfrm>
        </p:spPr>
        <p:txBody>
          <a:bodyPr>
            <a:normAutofit/>
          </a:bodyPr>
          <a:lstStyle>
            <a:lvl1pPr marL="0" indent="0" algn="ctr">
              <a:buNone/>
              <a:defRPr sz="1800" b="1" baseline="0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02285"/>
            <a:ext cx="5398912" cy="3706091"/>
          </a:xfrm>
          <a:solidFill>
            <a:srgbClr val="EF4123"/>
          </a:solidFill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83488" y="1602285"/>
            <a:ext cx="5398912" cy="3706091"/>
          </a:xfrm>
          <a:solidFill>
            <a:srgbClr val="009BB0"/>
          </a:solidFill>
        </p:spPr>
        <p:txBody>
          <a:bodyPr lIns="182880" tIns="182880" rIns="182880" bIns="18288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11661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ored Boxes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6777" y="1524005"/>
            <a:ext cx="10972800" cy="1942212"/>
          </a:xfrm>
          <a:solidFill>
            <a:srgbClr val="EF4123"/>
          </a:solidFill>
        </p:spPr>
        <p:txBody>
          <a:bodyPr lIns="182880" tIns="182880" rIns="182880" bIns="18288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3611764"/>
            <a:ext cx="10975623" cy="1913876"/>
          </a:xfrm>
          <a:solidFill>
            <a:srgbClr val="301672"/>
          </a:solidFill>
        </p:spPr>
        <p:txBody>
          <a:bodyPr lIns="182880" tIns="182880" rIns="182880" bIns="18288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1682092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703918"/>
            <a:ext cx="3485444" cy="383587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720"/>
              </a:spcBef>
              <a:buFont typeface="Arial"/>
              <a:buNone/>
              <a:defRPr sz="1800" i="0" baseline="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346223" y="1703918"/>
            <a:ext cx="3485444" cy="383587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720"/>
              </a:spcBef>
              <a:buFont typeface="Arial"/>
              <a:buNone/>
              <a:defRPr sz="1800" i="0" baseline="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096957" y="1703918"/>
            <a:ext cx="3485444" cy="3835871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i="0" baseline="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8"/>
            <a:ext cx="10972800" cy="653168"/>
          </a:xfr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600" b="1" i="0" kern="1200" dirty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6777" y="1164170"/>
            <a:ext cx="10972800" cy="507999"/>
          </a:xfr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1075972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727571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ored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8"/>
            <a:ext cx="10972800" cy="653168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06777" y="1439334"/>
            <a:ext cx="3488267" cy="3909955"/>
          </a:xfrm>
          <a:solidFill>
            <a:srgbClr val="009BB0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4343400" y="1439334"/>
            <a:ext cx="3488267" cy="3909955"/>
          </a:xfrm>
          <a:solidFill>
            <a:srgbClr val="EF4123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096956" y="1439334"/>
            <a:ext cx="3488267" cy="3909955"/>
          </a:xfrm>
          <a:solidFill>
            <a:srgbClr val="301672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1075972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6221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3 Colored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8"/>
            <a:ext cx="10972800" cy="653168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970140"/>
            <a:ext cx="10972800" cy="507999"/>
          </a:xfrm>
        </p:spPr>
        <p:txBody>
          <a:bodyPr>
            <a:normAutofit/>
          </a:bodyPr>
          <a:lstStyle>
            <a:lvl1pPr marL="0" indent="0" algn="l">
              <a:buNone/>
              <a:defRPr sz="1600" b="1" baseline="0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06777" y="1629833"/>
            <a:ext cx="3488267" cy="3909955"/>
          </a:xfrm>
          <a:solidFill>
            <a:srgbClr val="009BB0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4343400" y="1629833"/>
            <a:ext cx="3488267" cy="3909955"/>
          </a:xfrm>
          <a:solidFill>
            <a:srgbClr val="EF4123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096956" y="1629833"/>
            <a:ext cx="3488267" cy="3909955"/>
          </a:xfrm>
          <a:solidFill>
            <a:srgbClr val="301672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368274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ored Boxes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159989" y="1545172"/>
            <a:ext cx="5422411" cy="3936994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545172"/>
            <a:ext cx="5398912" cy="1902544"/>
          </a:xfrm>
          <a:solidFill>
            <a:srgbClr val="B8B615"/>
          </a:solidFill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579622"/>
            <a:ext cx="5398912" cy="1902544"/>
          </a:xfrm>
          <a:solidFill>
            <a:srgbClr val="301672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131793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93207D5-9CB9-447C-B7D6-0F4CE47F0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54049" y="0"/>
            <a:ext cx="1294670" cy="1177964"/>
          </a:xfrm>
          <a:custGeom>
            <a:avLst/>
            <a:gdLst>
              <a:gd name="connsiteX0" fmla="*/ 340983 w 1294670"/>
              <a:gd name="connsiteY0" fmla="*/ 0 h 1177964"/>
              <a:gd name="connsiteX1" fmla="*/ 634632 w 1294670"/>
              <a:gd name="connsiteY1" fmla="*/ 0 h 1177964"/>
              <a:gd name="connsiteX2" fmla="*/ 655133 w 1294670"/>
              <a:gd name="connsiteY2" fmla="*/ 56263 h 1177964"/>
              <a:gd name="connsiteX3" fmla="*/ 710099 w 1294670"/>
              <a:gd name="connsiteY3" fmla="*/ 207115 h 1177964"/>
              <a:gd name="connsiteX4" fmla="*/ 768893 w 1294670"/>
              <a:gd name="connsiteY4" fmla="*/ 100714 h 1177964"/>
              <a:gd name="connsiteX5" fmla="*/ 828133 w 1294670"/>
              <a:gd name="connsiteY5" fmla="*/ 21297 h 1177964"/>
              <a:gd name="connsiteX6" fmla="*/ 846479 w 1294670"/>
              <a:gd name="connsiteY6" fmla="*/ 0 h 1177964"/>
              <a:gd name="connsiteX7" fmla="*/ 1083221 w 1294670"/>
              <a:gd name="connsiteY7" fmla="*/ 0 h 1177964"/>
              <a:gd name="connsiteX8" fmla="*/ 1100895 w 1294670"/>
              <a:gd name="connsiteY8" fmla="*/ 22676 h 1177964"/>
              <a:gd name="connsiteX9" fmla="*/ 1125070 w 1294670"/>
              <a:gd name="connsiteY9" fmla="*/ 79598 h 1177964"/>
              <a:gd name="connsiteX10" fmla="*/ 1113960 w 1294670"/>
              <a:gd name="connsiteY10" fmla="*/ 150493 h 1177964"/>
              <a:gd name="connsiteX11" fmla="*/ 937142 w 1294670"/>
              <a:gd name="connsiteY11" fmla="*/ 417624 h 1177964"/>
              <a:gd name="connsiteX12" fmla="*/ 1119777 w 1294670"/>
              <a:gd name="connsiteY12" fmla="*/ 426046 h 1177964"/>
              <a:gd name="connsiteX13" fmla="*/ 1246385 w 1294670"/>
              <a:gd name="connsiteY13" fmla="*/ 451904 h 1177964"/>
              <a:gd name="connsiteX14" fmla="*/ 1288101 w 1294670"/>
              <a:gd name="connsiteY14" fmla="*/ 542252 h 1177964"/>
              <a:gd name="connsiteX15" fmla="*/ 1287905 w 1294670"/>
              <a:gd name="connsiteY15" fmla="*/ 658697 h 1177964"/>
              <a:gd name="connsiteX16" fmla="*/ 1208787 w 1294670"/>
              <a:gd name="connsiteY16" fmla="*/ 713777 h 1177964"/>
              <a:gd name="connsiteX17" fmla="*/ 1158531 w 1294670"/>
              <a:gd name="connsiteY17" fmla="*/ 721803 h 1177964"/>
              <a:gd name="connsiteX18" fmla="*/ 1017492 w 1294670"/>
              <a:gd name="connsiteY18" fmla="*/ 719471 h 1177964"/>
              <a:gd name="connsiteX19" fmla="*/ 877520 w 1294670"/>
              <a:gd name="connsiteY19" fmla="*/ 704842 h 1177964"/>
              <a:gd name="connsiteX20" fmla="*/ 946956 w 1294670"/>
              <a:gd name="connsiteY20" fmla="*/ 961139 h 1177964"/>
              <a:gd name="connsiteX21" fmla="*/ 946445 w 1294670"/>
              <a:gd name="connsiteY21" fmla="*/ 1109769 h 1177964"/>
              <a:gd name="connsiteX22" fmla="*/ 856848 w 1294670"/>
              <a:gd name="connsiteY22" fmla="*/ 1171373 h 1177964"/>
              <a:gd name="connsiteX23" fmla="*/ 760291 w 1294670"/>
              <a:gd name="connsiteY23" fmla="*/ 1170424 h 1177964"/>
              <a:gd name="connsiteX24" fmla="*/ 683819 w 1294670"/>
              <a:gd name="connsiteY24" fmla="*/ 1052279 h 1177964"/>
              <a:gd name="connsiteX25" fmla="*/ 588285 w 1294670"/>
              <a:gd name="connsiteY25" fmla="*/ 754070 h 1177964"/>
              <a:gd name="connsiteX26" fmla="*/ 450492 w 1294670"/>
              <a:gd name="connsiteY26" fmla="*/ 999811 h 1177964"/>
              <a:gd name="connsiteX27" fmla="*/ 344329 w 1294670"/>
              <a:gd name="connsiteY27" fmla="*/ 1109535 h 1177964"/>
              <a:gd name="connsiteX28" fmla="*/ 278138 w 1294670"/>
              <a:gd name="connsiteY28" fmla="*/ 1101311 h 1177964"/>
              <a:gd name="connsiteX29" fmla="*/ 218037 w 1294670"/>
              <a:gd name="connsiteY29" fmla="*/ 1051491 h 1177964"/>
              <a:gd name="connsiteX30" fmla="*/ 200283 w 1294670"/>
              <a:gd name="connsiteY30" fmla="*/ 1027648 h 1177964"/>
              <a:gd name="connsiteX31" fmla="*/ 178891 w 1294670"/>
              <a:gd name="connsiteY31" fmla="*/ 988622 h 1177964"/>
              <a:gd name="connsiteX32" fmla="*/ 191068 w 1294670"/>
              <a:gd name="connsiteY32" fmla="*/ 905431 h 1177964"/>
              <a:gd name="connsiteX33" fmla="*/ 287701 w 1294670"/>
              <a:gd name="connsiteY33" fmla="*/ 705675 h 1177964"/>
              <a:gd name="connsiteX34" fmla="*/ 379748 w 1294670"/>
              <a:gd name="connsiteY34" fmla="*/ 587292 h 1177964"/>
              <a:gd name="connsiteX35" fmla="*/ 262551 w 1294670"/>
              <a:gd name="connsiteY35" fmla="*/ 567207 h 1177964"/>
              <a:gd name="connsiteX36" fmla="*/ 117122 w 1294670"/>
              <a:gd name="connsiteY36" fmla="*/ 529803 h 1177964"/>
              <a:gd name="connsiteX37" fmla="*/ 37132 w 1294670"/>
              <a:gd name="connsiteY37" fmla="*/ 480734 h 1177964"/>
              <a:gd name="connsiteX38" fmla="*/ 7397 w 1294670"/>
              <a:gd name="connsiteY38" fmla="*/ 423639 h 1177964"/>
              <a:gd name="connsiteX39" fmla="*/ 5458 w 1294670"/>
              <a:gd name="connsiteY39" fmla="*/ 331788 h 1177964"/>
              <a:gd name="connsiteX40" fmla="*/ 99324 w 1294670"/>
              <a:gd name="connsiteY40" fmla="*/ 220997 h 1177964"/>
              <a:gd name="connsiteX41" fmla="*/ 183584 w 1294670"/>
              <a:gd name="connsiteY41" fmla="*/ 220878 h 1177964"/>
              <a:gd name="connsiteX42" fmla="*/ 425254 w 1294670"/>
              <a:gd name="connsiteY42" fmla="*/ 291416 h 1177964"/>
              <a:gd name="connsiteX43" fmla="*/ 368986 w 1294670"/>
              <a:gd name="connsiteY43" fmla="*/ 140334 h 1177964"/>
              <a:gd name="connsiteX44" fmla="*/ 359891 w 1294670"/>
              <a:gd name="connsiteY44" fmla="*/ 102376 h 1177964"/>
              <a:gd name="connsiteX45" fmla="*/ 349729 w 1294670"/>
              <a:gd name="connsiteY45" fmla="*/ 76715 h 1177964"/>
              <a:gd name="connsiteX46" fmla="*/ 340401 w 1294670"/>
              <a:gd name="connsiteY46" fmla="*/ 2187 h 1177964"/>
              <a:gd name="connsiteX47" fmla="*/ 340983 w 1294670"/>
              <a:gd name="connsiteY47" fmla="*/ 0 h 117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4670" h="1177964">
                <a:moveTo>
                  <a:pt x="340983" y="0"/>
                </a:moveTo>
                <a:lnTo>
                  <a:pt x="634632" y="0"/>
                </a:lnTo>
                <a:lnTo>
                  <a:pt x="655133" y="56263"/>
                </a:lnTo>
                <a:cubicBezTo>
                  <a:pt x="710099" y="207115"/>
                  <a:pt x="710099" y="207115"/>
                  <a:pt x="710099" y="207115"/>
                </a:cubicBezTo>
                <a:cubicBezTo>
                  <a:pt x="734257" y="157177"/>
                  <a:pt x="731371" y="161882"/>
                  <a:pt x="768893" y="100714"/>
                </a:cubicBezTo>
                <a:cubicBezTo>
                  <a:pt x="791451" y="69220"/>
                  <a:pt x="811121" y="42432"/>
                  <a:pt x="828133" y="21297"/>
                </a:cubicBezTo>
                <a:lnTo>
                  <a:pt x="846479" y="0"/>
                </a:lnTo>
                <a:lnTo>
                  <a:pt x="1083221" y="0"/>
                </a:lnTo>
                <a:lnTo>
                  <a:pt x="1100895" y="22676"/>
                </a:lnTo>
                <a:cubicBezTo>
                  <a:pt x="1112901" y="41373"/>
                  <a:pt x="1120523" y="60619"/>
                  <a:pt x="1125070" y="79598"/>
                </a:cubicBezTo>
                <a:cubicBezTo>
                  <a:pt x="1132346" y="109964"/>
                  <a:pt x="1128392" y="126966"/>
                  <a:pt x="1113960" y="150493"/>
                </a:cubicBezTo>
                <a:cubicBezTo>
                  <a:pt x="937142" y="417624"/>
                  <a:pt x="937142" y="417624"/>
                  <a:pt x="937142" y="417624"/>
                </a:cubicBezTo>
                <a:cubicBezTo>
                  <a:pt x="1119777" y="426046"/>
                  <a:pt x="1119777" y="426046"/>
                  <a:pt x="1119777" y="426046"/>
                </a:cubicBezTo>
                <a:cubicBezTo>
                  <a:pt x="1182329" y="419086"/>
                  <a:pt x="1221039" y="429881"/>
                  <a:pt x="1246385" y="451904"/>
                </a:cubicBezTo>
                <a:cubicBezTo>
                  <a:pt x="1271730" y="473928"/>
                  <a:pt x="1283712" y="507181"/>
                  <a:pt x="1288101" y="542252"/>
                </a:cubicBezTo>
                <a:cubicBezTo>
                  <a:pt x="1296129" y="592508"/>
                  <a:pt x="1297632" y="632285"/>
                  <a:pt x="1287905" y="658697"/>
                </a:cubicBezTo>
                <a:cubicBezTo>
                  <a:pt x="1278179" y="685110"/>
                  <a:pt x="1254337" y="702863"/>
                  <a:pt x="1208787" y="713777"/>
                </a:cubicBezTo>
                <a:cubicBezTo>
                  <a:pt x="1186012" y="719233"/>
                  <a:pt x="1170828" y="722871"/>
                  <a:pt x="1158531" y="721803"/>
                </a:cubicBezTo>
                <a:cubicBezTo>
                  <a:pt x="1131051" y="724374"/>
                  <a:pt x="1120573" y="730898"/>
                  <a:pt x="1017492" y="719471"/>
                </a:cubicBezTo>
                <a:cubicBezTo>
                  <a:pt x="906819" y="709863"/>
                  <a:pt x="928527" y="716704"/>
                  <a:pt x="877520" y="704842"/>
                </a:cubicBezTo>
                <a:cubicBezTo>
                  <a:pt x="946956" y="961139"/>
                  <a:pt x="946956" y="961139"/>
                  <a:pt x="946956" y="961139"/>
                </a:cubicBezTo>
                <a:cubicBezTo>
                  <a:pt x="963327" y="1029464"/>
                  <a:pt x="966649" y="1076832"/>
                  <a:pt x="946445" y="1109769"/>
                </a:cubicBezTo>
                <a:cubicBezTo>
                  <a:pt x="933832" y="1140887"/>
                  <a:pt x="899512" y="1165165"/>
                  <a:pt x="856848" y="1171373"/>
                </a:cubicBezTo>
                <a:cubicBezTo>
                  <a:pt x="818890" y="1180467"/>
                  <a:pt x="786704" y="1180151"/>
                  <a:pt x="760291" y="1170424"/>
                </a:cubicBezTo>
                <a:cubicBezTo>
                  <a:pt x="736764" y="1155992"/>
                  <a:pt x="707781" y="1118785"/>
                  <a:pt x="683819" y="1052279"/>
                </a:cubicBezTo>
                <a:cubicBezTo>
                  <a:pt x="588285" y="754070"/>
                  <a:pt x="588285" y="754070"/>
                  <a:pt x="588285" y="754070"/>
                </a:cubicBezTo>
                <a:cubicBezTo>
                  <a:pt x="450492" y="999811"/>
                  <a:pt x="450492" y="999811"/>
                  <a:pt x="450492" y="999811"/>
                </a:cubicBezTo>
                <a:cubicBezTo>
                  <a:pt x="425266" y="1062047"/>
                  <a:pt x="389879" y="1098621"/>
                  <a:pt x="344329" y="1109535"/>
                </a:cubicBezTo>
                <a:cubicBezTo>
                  <a:pt x="321554" y="1114991"/>
                  <a:pt x="296960" y="1112856"/>
                  <a:pt x="278138" y="1101311"/>
                </a:cubicBezTo>
                <a:cubicBezTo>
                  <a:pt x="251726" y="1091584"/>
                  <a:pt x="235791" y="1075333"/>
                  <a:pt x="218037" y="1051491"/>
                </a:cubicBezTo>
                <a:cubicBezTo>
                  <a:pt x="213331" y="1048604"/>
                  <a:pt x="206807" y="1038126"/>
                  <a:pt x="200283" y="1027648"/>
                </a:cubicBezTo>
                <a:cubicBezTo>
                  <a:pt x="189053" y="1014284"/>
                  <a:pt x="177824" y="1000919"/>
                  <a:pt x="178891" y="988622"/>
                </a:cubicBezTo>
                <a:cubicBezTo>
                  <a:pt x="170548" y="970553"/>
                  <a:pt x="175569" y="941254"/>
                  <a:pt x="191068" y="905431"/>
                </a:cubicBezTo>
                <a:cubicBezTo>
                  <a:pt x="198976" y="871426"/>
                  <a:pt x="234679" y="802666"/>
                  <a:pt x="287701" y="705675"/>
                </a:cubicBezTo>
                <a:cubicBezTo>
                  <a:pt x="317632" y="646326"/>
                  <a:pt x="376862" y="591998"/>
                  <a:pt x="379748" y="587292"/>
                </a:cubicBezTo>
                <a:cubicBezTo>
                  <a:pt x="362746" y="583338"/>
                  <a:pt x="304147" y="573296"/>
                  <a:pt x="262551" y="567207"/>
                </a:cubicBezTo>
                <a:cubicBezTo>
                  <a:pt x="248435" y="558548"/>
                  <a:pt x="186950" y="553210"/>
                  <a:pt x="117122" y="529803"/>
                </a:cubicBezTo>
                <a:cubicBezTo>
                  <a:pt x="51999" y="509282"/>
                  <a:pt x="74774" y="503825"/>
                  <a:pt x="37132" y="480734"/>
                </a:cubicBezTo>
                <a:cubicBezTo>
                  <a:pt x="23016" y="472075"/>
                  <a:pt x="14673" y="454005"/>
                  <a:pt x="7397" y="423639"/>
                </a:cubicBezTo>
                <a:cubicBezTo>
                  <a:pt x="-4584" y="390386"/>
                  <a:pt x="437" y="361087"/>
                  <a:pt x="5458" y="331788"/>
                </a:cubicBezTo>
                <a:cubicBezTo>
                  <a:pt x="12614" y="277895"/>
                  <a:pt x="46182" y="233729"/>
                  <a:pt x="99324" y="220997"/>
                </a:cubicBezTo>
                <a:cubicBezTo>
                  <a:pt x="122099" y="215540"/>
                  <a:pt x="146693" y="217675"/>
                  <a:pt x="183584" y="220878"/>
                </a:cubicBezTo>
                <a:cubicBezTo>
                  <a:pt x="312762" y="274216"/>
                  <a:pt x="310943" y="266625"/>
                  <a:pt x="425254" y="291416"/>
                </a:cubicBezTo>
                <a:cubicBezTo>
                  <a:pt x="368986" y="140334"/>
                  <a:pt x="368986" y="140334"/>
                  <a:pt x="368986" y="140334"/>
                </a:cubicBezTo>
                <a:cubicBezTo>
                  <a:pt x="370053" y="128037"/>
                  <a:pt x="366415" y="112854"/>
                  <a:pt x="359891" y="102376"/>
                </a:cubicBezTo>
                <a:cubicBezTo>
                  <a:pt x="358072" y="94784"/>
                  <a:pt x="351548" y="84306"/>
                  <a:pt x="349729" y="76715"/>
                </a:cubicBezTo>
                <a:cubicBezTo>
                  <a:pt x="342453" y="46349"/>
                  <a:pt x="339615" y="21943"/>
                  <a:pt x="340401" y="2187"/>
                </a:cubicBezTo>
                <a:lnTo>
                  <a:pt x="3409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DE2ADF-7550-4E57-A8CB-EC53AC0A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617D2E-8DED-4400-8E86-4FC2EB7F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206A86-FA64-4378-BF55-5E12CC4A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790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ored Boxes (no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83488" y="1545172"/>
            <a:ext cx="5398912" cy="3936994"/>
          </a:xfrm>
          <a:solidFill>
            <a:srgbClr val="009BB0"/>
          </a:solidFill>
        </p:spPr>
        <p:txBody>
          <a:bodyPr lIns="182880" tIns="182880" rIns="182880" bIns="18288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545172"/>
            <a:ext cx="5398912" cy="1902544"/>
          </a:xfrm>
          <a:solidFill>
            <a:srgbClr val="B8B615"/>
          </a:solidFill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579622"/>
            <a:ext cx="5398912" cy="1902544"/>
          </a:xfrm>
          <a:solidFill>
            <a:srgbClr val="301672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2441682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ored Boxes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525514"/>
            <a:ext cx="10975623" cy="1216452"/>
          </a:xfrm>
          <a:solidFill>
            <a:srgbClr val="009BB0"/>
          </a:solidFill>
        </p:spPr>
        <p:txBody>
          <a:bodyPr lIns="182880" tIns="182880" rIns="182880" bIns="18288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2423" y="2913539"/>
            <a:ext cx="10972800" cy="1234463"/>
          </a:xfrm>
          <a:solidFill>
            <a:srgbClr val="EF4123"/>
          </a:solidFill>
        </p:spPr>
        <p:txBody>
          <a:bodyPr lIns="182880" tIns="182880" rIns="182880" bIns="18288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4309188"/>
            <a:ext cx="10975623" cy="1216452"/>
          </a:xfrm>
          <a:solidFill>
            <a:srgbClr val="301672"/>
          </a:solidFill>
        </p:spPr>
        <p:txBody>
          <a:bodyPr lIns="182880" tIns="182880" rIns="182880" bIns="18288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36197429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Colo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502838"/>
            <a:ext cx="5398912" cy="1926165"/>
          </a:xfrm>
          <a:solidFill>
            <a:srgbClr val="B8B615"/>
          </a:solidFill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83488" y="1502838"/>
            <a:ext cx="5398912" cy="1926165"/>
          </a:xfrm>
          <a:solidFill>
            <a:srgbClr val="009BB0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3556001"/>
            <a:ext cx="5398912" cy="1926165"/>
          </a:xfrm>
          <a:solidFill>
            <a:srgbClr val="EF4123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183488" y="3556001"/>
            <a:ext cx="5398912" cy="1926165"/>
          </a:xfrm>
          <a:solidFill>
            <a:srgbClr val="301672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18767484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Outlined Box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566337"/>
            <a:ext cx="5398912" cy="1894415"/>
          </a:xfrm>
          <a:noFill/>
          <a:ln w="38100" cmpd="sng">
            <a:solidFill>
              <a:srgbClr val="B8B615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1800" b="1" baseline="0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83488" y="1566337"/>
            <a:ext cx="5398912" cy="1894415"/>
          </a:xfrm>
          <a:solidFill>
            <a:srgbClr val="FFFFFF"/>
          </a:solidFill>
          <a:ln w="38100" cmpd="sng">
            <a:solidFill>
              <a:srgbClr val="009BB0"/>
            </a:solidFill>
          </a:ln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3587751"/>
            <a:ext cx="5398912" cy="1894415"/>
          </a:xfrm>
          <a:solidFill>
            <a:srgbClr val="FFFFFF"/>
          </a:solidFill>
          <a:ln w="38100" cmpd="sng">
            <a:solidFill>
              <a:srgbClr val="EF4123"/>
            </a:solidFill>
          </a:ln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183488" y="3587751"/>
            <a:ext cx="5398912" cy="1894415"/>
          </a:xfrm>
          <a:solidFill>
            <a:srgbClr val="FFFFFF"/>
          </a:solidFill>
          <a:ln w="38100" cmpd="sng">
            <a:solidFill>
              <a:srgbClr val="301672"/>
            </a:solidFill>
          </a:ln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11175215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4 Box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83488" y="3085630"/>
            <a:ext cx="5398912" cy="343372"/>
          </a:xfrm>
          <a:solidFill>
            <a:srgbClr val="009BB0"/>
          </a:solidFill>
        </p:spPr>
        <p:txBody>
          <a:bodyPr lIns="182880" tIns="45720" rIns="182880" bIns="27432" anchor="t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138793"/>
            <a:ext cx="5398912" cy="343372"/>
          </a:xfrm>
          <a:solidFill>
            <a:srgbClr val="EF4123"/>
          </a:solidFill>
        </p:spPr>
        <p:txBody>
          <a:bodyPr lIns="182880" tIns="45720" rIns="182880" bIns="27432" anchor="t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183488" y="5138793"/>
            <a:ext cx="5398912" cy="343372"/>
          </a:xfrm>
          <a:solidFill>
            <a:srgbClr val="301672"/>
          </a:solidFill>
        </p:spPr>
        <p:txBody>
          <a:bodyPr lIns="182880" tIns="45720" rIns="182880" bIns="27432" anchor="t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085630"/>
            <a:ext cx="5398912" cy="343372"/>
          </a:xfrm>
          <a:solidFill>
            <a:srgbClr val="B8B615"/>
          </a:solidFill>
        </p:spPr>
        <p:txBody>
          <a:bodyPr lIns="182880" tIns="45720" rIns="182880" bIns="27432" anchor="t">
            <a:noAutofit/>
          </a:bodyPr>
          <a:lstStyle>
            <a:lvl1pPr marL="0" indent="0"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23" hasCustomPrompt="1"/>
          </p:nvPr>
        </p:nvSpPr>
        <p:spPr>
          <a:xfrm>
            <a:off x="606778" y="1502836"/>
            <a:ext cx="5401735" cy="1582794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6183489" y="1502836"/>
            <a:ext cx="5401735" cy="1582794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606778" y="3555999"/>
            <a:ext cx="5401735" cy="1582794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6" hasCustomPrompt="1"/>
          </p:nvPr>
        </p:nvSpPr>
        <p:spPr>
          <a:xfrm>
            <a:off x="6183489" y="3555999"/>
            <a:ext cx="5401735" cy="1582794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27650529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5 Colored Boxes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513420"/>
            <a:ext cx="10972800" cy="775311"/>
          </a:xfrm>
          <a:solidFill>
            <a:srgbClr val="B8B615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2353294"/>
            <a:ext cx="10975623" cy="763999"/>
          </a:xfrm>
          <a:solidFill>
            <a:srgbClr val="009BB0"/>
          </a:solidFill>
        </p:spPr>
        <p:txBody>
          <a:bodyPr lIns="182880" tIns="182880" rIns="182880" bIns="18288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6777" y="3178400"/>
            <a:ext cx="10972800" cy="775311"/>
          </a:xfrm>
          <a:solidFill>
            <a:srgbClr val="EF4123"/>
          </a:solidFill>
        </p:spPr>
        <p:txBody>
          <a:bodyPr lIns="182880" tIns="182880" rIns="182880" bIns="18288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4001537"/>
            <a:ext cx="10975623" cy="763999"/>
          </a:xfrm>
          <a:solidFill>
            <a:srgbClr val="301672"/>
          </a:solidFill>
        </p:spPr>
        <p:txBody>
          <a:bodyPr lIns="182880" tIns="182880" rIns="182880" bIns="18288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03955" y="4813916"/>
            <a:ext cx="10975623" cy="763999"/>
          </a:xfrm>
          <a:solidFill>
            <a:srgbClr val="660066"/>
          </a:solidFill>
        </p:spPr>
        <p:txBody>
          <a:bodyPr lIns="182880" tIns="182880" rIns="182880" bIns="18288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13615742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Colo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6777" y="1502838"/>
            <a:ext cx="3543521" cy="1926165"/>
          </a:xfrm>
          <a:solidFill>
            <a:schemeClr val="accent4"/>
          </a:solidFill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19252" y="1502838"/>
            <a:ext cx="3543521" cy="1926165"/>
          </a:xfrm>
          <a:solidFill>
            <a:schemeClr val="accent4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6777" y="3556001"/>
            <a:ext cx="3543521" cy="1926165"/>
          </a:xfrm>
          <a:solidFill>
            <a:schemeClr val="accent4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319252" y="3556001"/>
            <a:ext cx="3543521" cy="1926165"/>
          </a:xfrm>
          <a:solidFill>
            <a:schemeClr val="accent4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038878" y="1502838"/>
            <a:ext cx="3543521" cy="1926165"/>
          </a:xfrm>
          <a:solidFill>
            <a:schemeClr val="accent4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38878" y="3556001"/>
            <a:ext cx="3543521" cy="1926165"/>
          </a:xfrm>
          <a:solidFill>
            <a:schemeClr val="accent4"/>
          </a:solidFill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2279530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Products + 8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640388" y="1555750"/>
            <a:ext cx="5156981" cy="3961074"/>
          </a:xfrm>
        </p:spPr>
        <p:txBody>
          <a:bodyPr lIns="182880" tIns="182880" rIns="182880" bIns="182880">
            <a:normAutofit/>
          </a:bodyPr>
          <a:lstStyle>
            <a:lvl1pPr marL="0" indent="0" algn="ctr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31" hasCustomPrompt="1"/>
          </p:nvPr>
        </p:nvSpPr>
        <p:spPr>
          <a:xfrm>
            <a:off x="3136745" y="3682321"/>
            <a:ext cx="2660624" cy="1834503"/>
          </a:xfrm>
        </p:spPr>
        <p:txBody>
          <a:bodyPr lIns="182880" tIns="182880" rIns="182880" bIns="182880">
            <a:normAutofit/>
          </a:bodyPr>
          <a:lstStyle>
            <a:lvl1pPr marL="0" indent="0" algn="ctr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Picture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8469" y="1554109"/>
            <a:ext cx="2663152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8922068" y="1554109"/>
            <a:ext cx="2663152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118469" y="2570299"/>
            <a:ext cx="2663152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8922068" y="2570299"/>
            <a:ext cx="2663152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118469" y="3587135"/>
            <a:ext cx="2663152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8919247" y="3587135"/>
            <a:ext cx="2663152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6118469" y="4595495"/>
            <a:ext cx="2663152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17216230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2 Products + 8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640389" y="1555750"/>
            <a:ext cx="3962400" cy="3961074"/>
          </a:xfrm>
        </p:spPr>
        <p:txBody>
          <a:bodyPr lIns="182880" tIns="182880" rIns="182880" bIns="182880">
            <a:normAutofit/>
          </a:bodyPr>
          <a:lstStyle>
            <a:lvl1pPr marL="0" indent="0" algn="ctr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Picture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849100" y="1554109"/>
            <a:ext cx="3285984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8299236" y="1554109"/>
            <a:ext cx="3285984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849100" y="2570299"/>
            <a:ext cx="3285984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8299236" y="2570299"/>
            <a:ext cx="3285984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849100" y="3587135"/>
            <a:ext cx="3285984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8296415" y="3587135"/>
            <a:ext cx="3285984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849100" y="4595495"/>
            <a:ext cx="3285984" cy="921328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7554159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8 Colo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6777" y="1502838"/>
            <a:ext cx="2641600" cy="1926165"/>
          </a:xfrm>
          <a:solidFill>
            <a:srgbClr val="B8B615"/>
          </a:solidFill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91684" y="1502838"/>
            <a:ext cx="2641600" cy="1926165"/>
          </a:xfrm>
          <a:solidFill>
            <a:srgbClr val="009BB0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6777" y="3556001"/>
            <a:ext cx="2641600" cy="1926165"/>
          </a:xfrm>
          <a:solidFill>
            <a:srgbClr val="EF4123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391684" y="3556001"/>
            <a:ext cx="2641600" cy="1926165"/>
          </a:xfrm>
          <a:solidFill>
            <a:srgbClr val="301672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169440" y="1502838"/>
            <a:ext cx="2641600" cy="1926165"/>
          </a:xfrm>
          <a:solidFill>
            <a:srgbClr val="EF4123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954347" y="1502838"/>
            <a:ext cx="2641600" cy="1926165"/>
          </a:xfrm>
          <a:solidFill>
            <a:srgbClr val="301672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169440" y="3556001"/>
            <a:ext cx="2641600" cy="1926165"/>
          </a:xfrm>
          <a:solidFill>
            <a:srgbClr val="B8B615"/>
          </a:solidFill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954347" y="3556001"/>
            <a:ext cx="2641600" cy="1926165"/>
          </a:xfrm>
          <a:solidFill>
            <a:srgbClr val="009BB0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70954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742EB-9E0B-49F7-8E10-36B571EA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78866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5DFF49-F0B6-4108-84E7-A232D5C93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7" name="Freeform 78">
              <a:extLst>
                <a:ext uri="{FF2B5EF4-FFF2-40B4-BE49-F238E27FC236}">
                  <a16:creationId xmlns:a16="http://schemas.microsoft.com/office/drawing/2014/main" id="{26429D18-1F25-4DC1-AA62-9756BB4893A5}"/>
                </a:ext>
              </a:extLst>
            </p:cNvPr>
            <p:cNvSpPr>
              <a:spLocks/>
            </p:cNvSpPr>
            <p:nvPr/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" name="Freeform 79">
              <a:extLst>
                <a:ext uri="{FF2B5EF4-FFF2-40B4-BE49-F238E27FC236}">
                  <a16:creationId xmlns:a16="http://schemas.microsoft.com/office/drawing/2014/main" id="{2F8190FD-FA1E-45E0-92AF-2477E4DA55AA}"/>
                </a:ext>
              </a:extLst>
            </p:cNvPr>
            <p:cNvSpPr>
              <a:spLocks/>
            </p:cNvSpPr>
            <p:nvPr/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9" name="Freeform 85">
              <a:extLst>
                <a:ext uri="{FF2B5EF4-FFF2-40B4-BE49-F238E27FC236}">
                  <a16:creationId xmlns:a16="http://schemas.microsoft.com/office/drawing/2014/main" id="{68978028-4C22-4D83-8C18-F33CD82D3520}"/>
                </a:ext>
              </a:extLst>
            </p:cNvPr>
            <p:cNvSpPr>
              <a:spLocks/>
            </p:cNvSpPr>
            <p:nvPr/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B55D6E-6E16-48FC-A299-E4396F6EC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25211" y="268795"/>
            <a:ext cx="632305" cy="1606552"/>
            <a:chOff x="10224385" y="954724"/>
            <a:chExt cx="1324087" cy="3364228"/>
          </a:xfrm>
        </p:grpSpPr>
        <p:sp>
          <p:nvSpPr>
            <p:cNvPr id="11" name="Freeform 80">
              <a:extLst>
                <a:ext uri="{FF2B5EF4-FFF2-40B4-BE49-F238E27FC236}">
                  <a16:creationId xmlns:a16="http://schemas.microsoft.com/office/drawing/2014/main" id="{049B3391-07C4-4691-9541-15597E0AD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2" name="Freeform 84">
              <a:extLst>
                <a:ext uri="{FF2B5EF4-FFF2-40B4-BE49-F238E27FC236}">
                  <a16:creationId xmlns:a16="http://schemas.microsoft.com/office/drawing/2014/main" id="{48C4D1B0-7C6A-430D-AE7E-358BE4288FB2}"/>
                </a:ext>
              </a:extLst>
            </p:cNvPr>
            <p:cNvSpPr>
              <a:spLocks/>
            </p:cNvSpPr>
            <p:nvPr/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3" name="Freeform 87">
              <a:extLst>
                <a:ext uri="{FF2B5EF4-FFF2-40B4-BE49-F238E27FC236}">
                  <a16:creationId xmlns:a16="http://schemas.microsoft.com/office/drawing/2014/main" id="{4B16BFE5-BF16-4086-B18B-F01774CAD03D}"/>
                </a:ext>
              </a:extLst>
            </p:cNvPr>
            <p:cNvSpPr>
              <a:spLocks/>
            </p:cNvSpPr>
            <p:nvPr/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D52E10E-90D0-4871-B821-A722EECDF7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133" y="2385982"/>
            <a:ext cx="10643735" cy="324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9328E85-B332-4169-836E-DE954137E1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813C9F2-771F-4066-9E78-F47A0C0ACC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0EA2B99-A7F9-4A91-89D1-A7B1B15982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038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5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733779" y="2066218"/>
            <a:ext cx="3237092" cy="1301748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470401" y="2076273"/>
            <a:ext cx="3237092" cy="1301748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221133" y="2076273"/>
            <a:ext cx="3237092" cy="1301748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2610558" y="3643135"/>
            <a:ext cx="3237092" cy="1301748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347179" y="3653190"/>
            <a:ext cx="3237092" cy="1301748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8"/>
            <a:ext cx="10972800" cy="653168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970140"/>
            <a:ext cx="10972800" cy="507999"/>
          </a:xfrm>
        </p:spPr>
        <p:txBody>
          <a:bodyPr>
            <a:normAutofit/>
          </a:bodyPr>
          <a:lstStyle>
            <a:lvl1pPr marL="0" indent="0" algn="l">
              <a:buNone/>
              <a:defRPr sz="1600" b="1" baseline="0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609600" y="1542286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26643687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9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733779" y="1440388"/>
            <a:ext cx="3237092" cy="1162227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470401" y="1450444"/>
            <a:ext cx="3237092" cy="1162227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221133" y="1450444"/>
            <a:ext cx="3237092" cy="1162227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8"/>
            <a:ext cx="10972800" cy="653168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733779" y="2816222"/>
            <a:ext cx="3237092" cy="1162227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23" hasCustomPrompt="1"/>
          </p:nvPr>
        </p:nvSpPr>
        <p:spPr>
          <a:xfrm>
            <a:off x="4470401" y="2826277"/>
            <a:ext cx="3237092" cy="1162227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8221133" y="2826277"/>
            <a:ext cx="3237092" cy="1162227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733779" y="4202639"/>
            <a:ext cx="3237092" cy="1162227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6" hasCustomPrompt="1"/>
          </p:nvPr>
        </p:nvSpPr>
        <p:spPr>
          <a:xfrm>
            <a:off x="4470401" y="4212694"/>
            <a:ext cx="3237092" cy="1162227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8221133" y="4212694"/>
            <a:ext cx="3237092" cy="1162227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09600" y="1075972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906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06779" y="473364"/>
            <a:ext cx="3374355" cy="1467972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420367" y="473364"/>
            <a:ext cx="3374355" cy="1467972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8208044" y="463309"/>
            <a:ext cx="3374355" cy="1467972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606779" y="2197533"/>
            <a:ext cx="3374355" cy="1467972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23" hasCustomPrompt="1"/>
          </p:nvPr>
        </p:nvSpPr>
        <p:spPr>
          <a:xfrm>
            <a:off x="4420367" y="2197533"/>
            <a:ext cx="3374355" cy="1467972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8208044" y="2197533"/>
            <a:ext cx="3374355" cy="1467972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606779" y="3908439"/>
            <a:ext cx="3374355" cy="1467972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6" hasCustomPrompt="1"/>
          </p:nvPr>
        </p:nvSpPr>
        <p:spPr>
          <a:xfrm>
            <a:off x="4420367" y="3918494"/>
            <a:ext cx="3374355" cy="1467972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8208044" y="3918494"/>
            <a:ext cx="3374355" cy="1467972"/>
          </a:xfrm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8686485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6778" y="1523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 userDrawn="1"/>
        </p:nvSpPr>
        <p:spPr>
          <a:xfrm>
            <a:off x="3481557" y="1743364"/>
            <a:ext cx="5031280" cy="3773460"/>
          </a:xfrm>
          <a:prstGeom prst="ellipse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1277686" y="1743364"/>
            <a:ext cx="9605829" cy="3773460"/>
          </a:xfrm>
        </p:spPr>
        <p:txBody>
          <a:bodyPr lIns="182880" tIns="182880" rIns="182880" bIns="182880">
            <a:normAutofit/>
          </a:bodyPr>
          <a:lstStyle>
            <a:lvl1pPr marL="0" indent="0" algn="ctr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34540957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Products with Title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6387"/>
            <a:ext cx="10972800" cy="1043824"/>
          </a:xfrm>
        </p:spPr>
        <p:txBody>
          <a:bodyPr>
            <a:noAutofit/>
          </a:bodyPr>
          <a:lstStyle>
            <a:lvl1pPr algn="ctr">
              <a:defRPr lang="en-US" sz="3600" b="1" i="0" kern="1200" dirty="0" smtClean="0">
                <a:solidFill>
                  <a:srgbClr val="009BB0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/>
              <a:t>Title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6778" y="1523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4278480"/>
            <a:ext cx="3500581" cy="493712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347503" y="4278480"/>
            <a:ext cx="3503404" cy="493712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8081817" y="4278480"/>
            <a:ext cx="3503404" cy="493712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877451" y="1858819"/>
            <a:ext cx="2971031" cy="2228273"/>
          </a:xfrm>
          <a:prstGeom prst="ellipse">
            <a:avLst/>
          </a:prstGeom>
          <a:solidFill>
            <a:srgbClr val="009BB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>
            <a:off x="4621262" y="1858819"/>
            <a:ext cx="2971031" cy="2228273"/>
          </a:xfrm>
          <a:prstGeom prst="ellipse">
            <a:avLst/>
          </a:prstGeom>
          <a:solidFill>
            <a:srgbClr val="B8B61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 userDrawn="1"/>
        </p:nvSpPr>
        <p:spPr>
          <a:xfrm>
            <a:off x="8358906" y="1858819"/>
            <a:ext cx="2971031" cy="2228273"/>
          </a:xfrm>
          <a:prstGeom prst="ellipse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06777" y="1858819"/>
            <a:ext cx="3503403" cy="2228273"/>
          </a:xfrm>
        </p:spPr>
        <p:txBody>
          <a:bodyPr lIns="182880" tIns="182880" rIns="182880" bIns="182880">
            <a:normAutofit/>
          </a:bodyPr>
          <a:lstStyle>
            <a:lvl1pPr marL="0" indent="0" algn="ctr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23" hasCustomPrompt="1"/>
          </p:nvPr>
        </p:nvSpPr>
        <p:spPr>
          <a:xfrm>
            <a:off x="4347503" y="1847274"/>
            <a:ext cx="3503403" cy="2228273"/>
          </a:xfrm>
        </p:spPr>
        <p:txBody>
          <a:bodyPr lIns="182880" tIns="182880" rIns="182880" bIns="182880">
            <a:normAutofit/>
          </a:bodyPr>
          <a:lstStyle>
            <a:lvl1pPr marL="0" indent="0" algn="ctr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8078996" y="1847274"/>
            <a:ext cx="3503403" cy="2228273"/>
          </a:xfrm>
        </p:spPr>
        <p:txBody>
          <a:bodyPr lIns="182880" tIns="182880" rIns="182880" bIns="182880">
            <a:normAutofit/>
          </a:bodyPr>
          <a:lstStyle>
            <a:lvl1pPr marL="0" indent="0" algn="ctr">
              <a:buNone/>
              <a:defRPr sz="1400" b="1" i="0" baseline="0">
                <a:solidFill>
                  <a:srgbClr val="595959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4783737"/>
            <a:ext cx="3500580" cy="67533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720"/>
              </a:spcBef>
              <a:buFont typeface="Arial"/>
              <a:buNone/>
              <a:defRPr sz="1800" i="0" baseline="0"/>
            </a:lvl1pPr>
            <a:lvl2pPr>
              <a:defRPr sz="1800"/>
            </a:lvl2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4350327" y="4783737"/>
            <a:ext cx="3500580" cy="67533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720"/>
              </a:spcBef>
              <a:buFont typeface="Arial"/>
              <a:buNone/>
              <a:defRPr sz="1800" i="0" baseline="0"/>
            </a:lvl1pPr>
            <a:lvl2pPr>
              <a:defRPr sz="1800"/>
            </a:lvl2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084641" y="4783738"/>
            <a:ext cx="3500580" cy="67533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720"/>
              </a:spcBef>
              <a:buFont typeface="Arial"/>
              <a:buNone/>
              <a:defRPr sz="1800" i="0" baseline="0"/>
            </a:lvl1pPr>
            <a:lvl2pPr>
              <a:defRPr sz="1800"/>
            </a:lvl2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</p:spTree>
    <p:extLst>
      <p:ext uri="{BB962C8B-B14F-4D97-AF65-F5344CB8AC3E}">
        <p14:creationId xmlns:p14="http://schemas.microsoft.com/office/powerpoint/2010/main" val="21198121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50732" y="1122951"/>
            <a:ext cx="9215301" cy="411747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B8B6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MM3_books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8"/>
          <a:stretch/>
        </p:blipFill>
        <p:spPr>
          <a:xfrm>
            <a:off x="2156775" y="4571999"/>
            <a:ext cx="2066129" cy="200927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550732" y="1122949"/>
            <a:ext cx="9215301" cy="3208421"/>
          </a:xfrm>
          <a:noFill/>
        </p:spPr>
        <p:txBody>
          <a:bodyPr lIns="365760" tIns="365760" rIns="365760" bIns="365760" anchor="ctr">
            <a:noAutofit/>
          </a:bodyPr>
          <a:lstStyle>
            <a:lvl1pPr algn="l">
              <a:defRPr sz="2800" b="0" i="1" baseline="0">
                <a:solidFill>
                  <a:srgbClr val="009BB0"/>
                </a:solidFill>
              </a:defRPr>
            </a:lvl1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50732" y="4331370"/>
            <a:ext cx="9215301" cy="909052"/>
          </a:xfrm>
          <a:noFill/>
        </p:spPr>
        <p:txBody>
          <a:bodyPr lIns="365760" tIns="91440" rIns="365760" bIns="365760" anchor="ctr">
            <a:normAutofit/>
          </a:bodyPr>
          <a:lstStyle>
            <a:lvl1pPr marL="0" indent="0" algn="r">
              <a:buNone/>
              <a:defRPr sz="1500" baseline="0">
                <a:solidFill>
                  <a:srgbClr val="032628"/>
                </a:solidFill>
              </a:defRPr>
            </a:lvl1pPr>
          </a:lstStyle>
          <a:p>
            <a:pPr lvl="0"/>
            <a:r>
              <a:rPr lang="en-US" dirty="0"/>
              <a:t>— Quote Attribution Goes Here</a:t>
            </a:r>
          </a:p>
        </p:txBody>
      </p:sp>
      <p:pic>
        <p:nvPicPr>
          <p:cNvPr id="9" name="Picture 8" descr="MM3_books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9"/>
          <a:stretch/>
        </p:blipFill>
        <p:spPr>
          <a:xfrm>
            <a:off x="957661" y="4023890"/>
            <a:ext cx="1502131" cy="20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111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rgbClr val="EF4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50732" y="1122951"/>
            <a:ext cx="9215301" cy="411747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B8B6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MM3_books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8"/>
          <a:stretch/>
        </p:blipFill>
        <p:spPr>
          <a:xfrm>
            <a:off x="2156775" y="4571999"/>
            <a:ext cx="2066129" cy="200927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550732" y="1122949"/>
            <a:ext cx="9215301" cy="3208421"/>
          </a:xfrm>
          <a:noFill/>
        </p:spPr>
        <p:txBody>
          <a:bodyPr lIns="365760" tIns="365760" rIns="365760" bIns="365760" anchor="ctr">
            <a:noAutofit/>
          </a:bodyPr>
          <a:lstStyle>
            <a:lvl1pPr algn="l">
              <a:defRPr sz="2800" b="0" i="1" baseline="0">
                <a:solidFill>
                  <a:srgbClr val="009BB0"/>
                </a:solidFill>
              </a:defRPr>
            </a:lvl1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50732" y="4331370"/>
            <a:ext cx="9215301" cy="909052"/>
          </a:xfrm>
          <a:noFill/>
        </p:spPr>
        <p:txBody>
          <a:bodyPr lIns="365760" tIns="91440" rIns="365760" bIns="365760" anchor="ctr">
            <a:normAutofit/>
          </a:bodyPr>
          <a:lstStyle>
            <a:lvl1pPr marL="0" indent="0" algn="r">
              <a:buNone/>
              <a:defRPr sz="1500" baseline="0">
                <a:solidFill>
                  <a:srgbClr val="032628"/>
                </a:solidFill>
              </a:defRPr>
            </a:lvl1pPr>
          </a:lstStyle>
          <a:p>
            <a:pPr lvl="0"/>
            <a:r>
              <a:rPr lang="en-US" dirty="0"/>
              <a:t>— Quote Attribution Goes Here</a:t>
            </a:r>
          </a:p>
        </p:txBody>
      </p:sp>
      <p:pic>
        <p:nvPicPr>
          <p:cNvPr id="12" name="Picture 11" descr="MM3_books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9"/>
          <a:stretch/>
        </p:blipFill>
        <p:spPr>
          <a:xfrm>
            <a:off x="957661" y="4023890"/>
            <a:ext cx="1502131" cy="20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252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to Our Commu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06778" y="571499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3912" y="306388"/>
            <a:ext cx="10978489" cy="487823"/>
          </a:xfrm>
        </p:spPr>
        <p:txBody>
          <a:bodyPr>
            <a:noAutofit/>
          </a:bodyPr>
          <a:lstStyle>
            <a:lvl1pPr algn="ctr">
              <a:defRPr sz="3400">
                <a:solidFill>
                  <a:srgbClr val="009BB0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6778" y="1276658"/>
            <a:ext cx="10975621" cy="31750"/>
          </a:xfrm>
          <a:prstGeom prst="line">
            <a:avLst/>
          </a:prstGeom>
          <a:ln w="12700">
            <a:solidFill>
              <a:srgbClr val="B8B6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17213" y="2329753"/>
            <a:ext cx="8563756" cy="69561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720"/>
              </a:spcBef>
              <a:buFont typeface="Arial"/>
              <a:buNone/>
              <a:defRPr sz="1800" i="0" baseline="0"/>
            </a:lvl1pPr>
            <a:lvl2pPr>
              <a:defRPr sz="1800"/>
            </a:lvl2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5345" y="1435399"/>
            <a:ext cx="10972801" cy="411865"/>
          </a:xfrm>
        </p:spPr>
        <p:txBody>
          <a:bodyPr>
            <a:noAutofit/>
          </a:bodyPr>
          <a:lstStyle>
            <a:lvl1pPr algn="ctr">
              <a:defRPr sz="2600" b="1" baseline="0">
                <a:solidFill>
                  <a:srgbClr val="301672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5344" y="805755"/>
            <a:ext cx="10974235" cy="37188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720"/>
              </a:spcBef>
              <a:buFont typeface="Arial"/>
              <a:buNone/>
              <a:defRPr sz="1800" i="0" baseline="0"/>
            </a:lvl1pPr>
            <a:lvl2pPr>
              <a:defRPr sz="1800"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03911" y="1858809"/>
            <a:ext cx="10974235" cy="3348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720"/>
              </a:spcBef>
              <a:buFont typeface="Arial"/>
              <a:buNone/>
              <a:defRPr sz="1200" b="1" i="0" baseline="0">
                <a:solidFill>
                  <a:srgbClr val="EF4123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Intro Sentence Goes Here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3017213" y="3137936"/>
            <a:ext cx="8563756" cy="69561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720"/>
              </a:spcBef>
              <a:buFont typeface="Arial"/>
              <a:buNone/>
              <a:defRPr sz="1800" i="0" baseline="0">
                <a:solidFill>
                  <a:schemeClr val="tx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3017213" y="3958126"/>
            <a:ext cx="8563756" cy="69561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720"/>
              </a:spcBef>
              <a:buFont typeface="Arial"/>
              <a:buNone/>
              <a:defRPr sz="1800" i="0" baseline="0"/>
            </a:lvl1pPr>
            <a:lvl2pPr>
              <a:defRPr sz="1800"/>
            </a:lvl2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3017213" y="4745641"/>
            <a:ext cx="8563756" cy="69561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720"/>
              </a:spcBef>
              <a:buFont typeface="Arial"/>
              <a:buNone/>
              <a:defRPr sz="1800" i="0" baseline="0"/>
            </a:lvl1pPr>
            <a:lvl2pPr>
              <a:defRPr sz="1800"/>
            </a:lvl2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3911" y="2329752"/>
            <a:ext cx="2228575" cy="695616"/>
          </a:xfrm>
          <a:solidFill>
            <a:srgbClr val="301672"/>
          </a:solidFill>
        </p:spPr>
        <p:txBody>
          <a:bodyPr lIns="182880" tIns="182880" rIns="182880" bIns="18288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3911" y="3137936"/>
            <a:ext cx="2228575" cy="695616"/>
          </a:xfrm>
          <a:solidFill>
            <a:srgbClr val="B8B615"/>
          </a:solidFill>
        </p:spPr>
        <p:txBody>
          <a:bodyPr lIns="182880" tIns="182880" rIns="182880" bIns="18288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603911" y="3946120"/>
            <a:ext cx="2228575" cy="695616"/>
          </a:xfrm>
          <a:solidFill>
            <a:srgbClr val="009BB0"/>
          </a:solidFill>
        </p:spPr>
        <p:txBody>
          <a:bodyPr lIns="182880" tIns="182880" rIns="182880" bIns="18288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03911" y="4745641"/>
            <a:ext cx="2228575" cy="695616"/>
          </a:xfrm>
          <a:solidFill>
            <a:srgbClr val="EF4123"/>
          </a:solidFill>
        </p:spPr>
        <p:txBody>
          <a:bodyPr lIns="182880" tIns="182880" rIns="182880" bIns="18288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06779" y="5979583"/>
            <a:ext cx="2717172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Logo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864591" y="5979583"/>
            <a:ext cx="3720628" cy="626378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n>
                  <a:solidFill>
                    <a:schemeClr val="bg1">
                      <a:lumMod val="65000"/>
                    </a:schemeClr>
                  </a:solidFill>
                </a:ln>
              </a:defRPr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14496412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n Off Anim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4887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tem Offse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aper green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2785535"/>
            <a:ext cx="6983351" cy="1046341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pic>
        <p:nvPicPr>
          <p:cNvPr id="15" name="Picture 14" descr="paper green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3934176"/>
            <a:ext cx="7335767" cy="1046341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pic>
        <p:nvPicPr>
          <p:cNvPr id="17" name="Picture 16" descr="paper green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91992"/>
            <a:ext cx="7695635" cy="1046341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pic>
        <p:nvPicPr>
          <p:cNvPr id="12" name="Picture 11" descr="paper green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646768"/>
            <a:ext cx="6702497" cy="1046341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32599" y="5195711"/>
            <a:ext cx="7338483" cy="79917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0816" y="4035073"/>
            <a:ext cx="6994823" cy="79917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80255" y="2901950"/>
            <a:ext cx="6683728" cy="79917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1625" y="1747665"/>
            <a:ext cx="6401504" cy="79917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076633" y="6284324"/>
            <a:ext cx="4209440" cy="395876"/>
            <a:chOff x="365561" y="6157325"/>
            <a:chExt cx="3157080" cy="395876"/>
          </a:xfrm>
        </p:grpSpPr>
        <p:pic>
          <p:nvPicPr>
            <p:cNvPr id="20" name="Picture 19" descr="MM Logo.png"/>
            <p:cNvPicPr>
              <a:picLocks noChangeAspect="1"/>
            </p:cNvPicPr>
            <p:nvPr/>
          </p:nvPicPr>
          <p:blipFill>
            <a:blip r:embed="rId4">
              <a:lum bright="100000" contrast="-100000"/>
            </a:blip>
            <a:stretch>
              <a:fillRect/>
            </a:stretch>
          </p:blipFill>
          <p:spPr>
            <a:xfrm>
              <a:off x="365561" y="6157325"/>
              <a:ext cx="2707840" cy="39587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022599" y="6157325"/>
              <a:ext cx="500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prstClr val="white">
                      <a:alpha val="63000"/>
                    </a:prstClr>
                  </a:solidFill>
                  <a:latin typeface="Arial"/>
                  <a:cs typeface="Arial"/>
                </a:rPr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63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BDD2C61-C6B3-4886-A27C-B61C62974F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817996" cy="6858001"/>
          </a:xfrm>
          <a:custGeom>
            <a:avLst/>
            <a:gdLst>
              <a:gd name="connsiteX0" fmla="*/ 0 w 4817996"/>
              <a:gd name="connsiteY0" fmla="*/ 0 h 6858001"/>
              <a:gd name="connsiteX1" fmla="*/ 4455466 w 4817996"/>
              <a:gd name="connsiteY1" fmla="*/ 0 h 6858001"/>
              <a:gd name="connsiteX2" fmla="*/ 4203348 w 4817996"/>
              <a:gd name="connsiteY2" fmla="*/ 98577 h 6858001"/>
              <a:gd name="connsiteX3" fmla="*/ 3717157 w 4817996"/>
              <a:gd name="connsiteY3" fmla="*/ 385307 h 6858001"/>
              <a:gd name="connsiteX4" fmla="*/ 2532107 w 4817996"/>
              <a:gd name="connsiteY4" fmla="*/ 1957426 h 6858001"/>
              <a:gd name="connsiteX5" fmla="*/ 2331242 w 4817996"/>
              <a:gd name="connsiteY5" fmla="*/ 3153405 h 6858001"/>
              <a:gd name="connsiteX6" fmla="*/ 2338687 w 4817996"/>
              <a:gd name="connsiteY6" fmla="*/ 3309256 h 6858001"/>
              <a:gd name="connsiteX7" fmla="*/ 2344494 w 4817996"/>
              <a:gd name="connsiteY7" fmla="*/ 3309256 h 6858001"/>
              <a:gd name="connsiteX8" fmla="*/ 2350370 w 4817996"/>
              <a:gd name="connsiteY8" fmla="*/ 3436629 h 6858001"/>
              <a:gd name="connsiteX9" fmla="*/ 2752145 w 4817996"/>
              <a:gd name="connsiteY9" fmla="*/ 5098005 h 6858001"/>
              <a:gd name="connsiteX10" fmla="*/ 3955219 w 4817996"/>
              <a:gd name="connsiteY10" fmla="*/ 6437308 h 6858001"/>
              <a:gd name="connsiteX11" fmla="*/ 4698058 w 4817996"/>
              <a:gd name="connsiteY11" fmla="*/ 6817628 h 6858001"/>
              <a:gd name="connsiteX12" fmla="*/ 4817996 w 4817996"/>
              <a:gd name="connsiteY12" fmla="*/ 6858001 h 6858001"/>
              <a:gd name="connsiteX13" fmla="*/ 1 w 4817996"/>
              <a:gd name="connsiteY13" fmla="*/ 6858001 h 6858001"/>
              <a:gd name="connsiteX14" fmla="*/ 1 w 4817996"/>
              <a:gd name="connsiteY14" fmla="*/ 3430801 h 6858001"/>
              <a:gd name="connsiteX15" fmla="*/ 0 w 4817996"/>
              <a:gd name="connsiteY15" fmla="*/ 34308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17996" h="6858001">
                <a:moveTo>
                  <a:pt x="0" y="0"/>
                </a:moveTo>
                <a:lnTo>
                  <a:pt x="4455466" y="0"/>
                </a:lnTo>
                <a:lnTo>
                  <a:pt x="4203348" y="98577"/>
                </a:lnTo>
                <a:cubicBezTo>
                  <a:pt x="4032147" y="174775"/>
                  <a:pt x="3867541" y="268390"/>
                  <a:pt x="3717157" y="385307"/>
                </a:cubicBezTo>
                <a:cubicBezTo>
                  <a:pt x="3209493" y="685318"/>
                  <a:pt x="2760405" y="1430200"/>
                  <a:pt x="2532107" y="1957426"/>
                </a:cubicBezTo>
                <a:cubicBezTo>
                  <a:pt x="2361446" y="2353398"/>
                  <a:pt x="2323850" y="2753091"/>
                  <a:pt x="2331242" y="3153405"/>
                </a:cubicBezTo>
                <a:lnTo>
                  <a:pt x="2338687" y="3309256"/>
                </a:lnTo>
                <a:lnTo>
                  <a:pt x="2344494" y="3309256"/>
                </a:lnTo>
                <a:lnTo>
                  <a:pt x="2350370" y="3436629"/>
                </a:lnTo>
                <a:cubicBezTo>
                  <a:pt x="2387168" y="3989406"/>
                  <a:pt x="2484045" y="4543706"/>
                  <a:pt x="2752145" y="5098005"/>
                </a:cubicBezTo>
                <a:cubicBezTo>
                  <a:pt x="3019495" y="5583017"/>
                  <a:pt x="3420520" y="5997980"/>
                  <a:pt x="3955219" y="6437308"/>
                </a:cubicBezTo>
                <a:cubicBezTo>
                  <a:pt x="4155731" y="6593206"/>
                  <a:pt x="4393840" y="6710127"/>
                  <a:pt x="4698058" y="6817628"/>
                </a:cubicBezTo>
                <a:lnTo>
                  <a:pt x="4817996" y="6858001"/>
                </a:lnTo>
                <a:lnTo>
                  <a:pt x="1" y="6858001"/>
                </a:lnTo>
                <a:lnTo>
                  <a:pt x="1" y="3430801"/>
                </a:lnTo>
                <a:lnTo>
                  <a:pt x="0" y="34308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CE00F47-2241-4615-AFC0-D2FC201469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74705" y="-3"/>
            <a:ext cx="4817297" cy="6858001"/>
          </a:xfrm>
          <a:custGeom>
            <a:avLst/>
            <a:gdLst>
              <a:gd name="connsiteX0" fmla="*/ 347148 w 4817297"/>
              <a:gd name="connsiteY0" fmla="*/ 0 h 6858001"/>
              <a:gd name="connsiteX1" fmla="*/ 4817296 w 4817297"/>
              <a:gd name="connsiteY1" fmla="*/ 0 h 6858001"/>
              <a:gd name="connsiteX2" fmla="*/ 4817296 w 4817297"/>
              <a:gd name="connsiteY2" fmla="*/ 3430803 h 6858001"/>
              <a:gd name="connsiteX3" fmla="*/ 4817297 w 4817297"/>
              <a:gd name="connsiteY3" fmla="*/ 3430803 h 6858001"/>
              <a:gd name="connsiteX4" fmla="*/ 4817297 w 4817297"/>
              <a:gd name="connsiteY4" fmla="*/ 6858001 h 6858001"/>
              <a:gd name="connsiteX5" fmla="*/ 0 w 4817297"/>
              <a:gd name="connsiteY5" fmla="*/ 6858001 h 6858001"/>
              <a:gd name="connsiteX6" fmla="*/ 135795 w 4817297"/>
              <a:gd name="connsiteY6" fmla="*/ 6800192 h 6858001"/>
              <a:gd name="connsiteX7" fmla="*/ 526928 w 4817297"/>
              <a:gd name="connsiteY7" fmla="*/ 6585547 h 6858001"/>
              <a:gd name="connsiteX8" fmla="*/ 1931265 w 4817297"/>
              <a:gd name="connsiteY8" fmla="*/ 5158286 h 6858001"/>
              <a:gd name="connsiteX9" fmla="*/ 2456696 w 4817297"/>
              <a:gd name="connsiteY9" fmla="*/ 3488484 h 6858001"/>
              <a:gd name="connsiteX10" fmla="*/ 2458676 w 4817297"/>
              <a:gd name="connsiteY10" fmla="*/ 3430803 h 6858001"/>
              <a:gd name="connsiteX11" fmla="*/ 2462239 w 4817297"/>
              <a:gd name="connsiteY11" fmla="*/ 3430803 h 6858001"/>
              <a:gd name="connsiteX12" fmla="*/ 2465963 w 4817297"/>
              <a:gd name="connsiteY12" fmla="*/ 3318938 h 6858001"/>
              <a:gd name="connsiteX13" fmla="*/ 2064188 w 4817297"/>
              <a:gd name="connsiteY13" fmla="*/ 1595395 h 6858001"/>
              <a:gd name="connsiteX14" fmla="*/ 794276 w 4817297"/>
              <a:gd name="connsiteY14" fmla="*/ 215347 h 6858001"/>
              <a:gd name="connsiteX15" fmla="*/ 546722 w 4817297"/>
              <a:gd name="connsiteY15" fmla="*/ 1000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17297" h="6858001">
                <a:moveTo>
                  <a:pt x="347148" y="0"/>
                </a:moveTo>
                <a:lnTo>
                  <a:pt x="4817296" y="0"/>
                </a:lnTo>
                <a:lnTo>
                  <a:pt x="4817296" y="3430803"/>
                </a:lnTo>
                <a:lnTo>
                  <a:pt x="4817297" y="3430803"/>
                </a:lnTo>
                <a:lnTo>
                  <a:pt x="4817297" y="6858001"/>
                </a:lnTo>
                <a:lnTo>
                  <a:pt x="0" y="6858001"/>
                </a:lnTo>
                <a:lnTo>
                  <a:pt x="135795" y="6800192"/>
                </a:lnTo>
                <a:cubicBezTo>
                  <a:pt x="263380" y="6740562"/>
                  <a:pt x="393065" y="6669374"/>
                  <a:pt x="526928" y="6585547"/>
                </a:cubicBezTo>
                <a:cubicBezTo>
                  <a:pt x="1128465" y="6228916"/>
                  <a:pt x="1663915" y="5760515"/>
                  <a:pt x="1931265" y="5158286"/>
                </a:cubicBezTo>
                <a:cubicBezTo>
                  <a:pt x="2223678" y="4631336"/>
                  <a:pt x="2413747" y="4104949"/>
                  <a:pt x="2456696" y="3488484"/>
                </a:cubicBezTo>
                <a:lnTo>
                  <a:pt x="2458676" y="3430803"/>
                </a:lnTo>
                <a:lnTo>
                  <a:pt x="2462239" y="3430803"/>
                </a:lnTo>
                <a:lnTo>
                  <a:pt x="2465963" y="3318938"/>
                </a:lnTo>
                <a:cubicBezTo>
                  <a:pt x="2465963" y="2697917"/>
                  <a:pt x="2331537" y="2076895"/>
                  <a:pt x="2064188" y="1595395"/>
                </a:cubicBezTo>
                <a:cubicBezTo>
                  <a:pt x="1863675" y="1111620"/>
                  <a:pt x="1395813" y="628603"/>
                  <a:pt x="794276" y="215347"/>
                </a:cubicBezTo>
                <a:cubicBezTo>
                  <a:pt x="710542" y="180846"/>
                  <a:pt x="628685" y="141179"/>
                  <a:pt x="546722" y="1000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0DF321-2A6F-4AC4-84EC-9642B372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764" y="728529"/>
            <a:ext cx="4929136" cy="3694556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spcBef>
                <a:spcPts val="1000"/>
              </a:spcBef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9C34EE-56BF-44B0-AB0C-5E6CDC6076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28231" y="4818014"/>
            <a:ext cx="4935538" cy="853444"/>
          </a:xfrm>
        </p:spPr>
        <p:txBody>
          <a:bodyPr/>
          <a:lstStyle>
            <a:lvl1pPr algn="ctr">
              <a:buNone/>
              <a:defRPr lang="en-US" sz="2800" kern="1200" spc="20" baseline="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7AF69-69C2-4187-8895-13BF350A809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250131-119B-4EB8-983E-EA4541B190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0DEAA-16C2-49C9-8258-0016B09557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719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tem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paper green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59918" y="1777748"/>
            <a:ext cx="8680327" cy="1151721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95195" y="1923708"/>
            <a:ext cx="8228776" cy="853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paper green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9918" y="3109039"/>
            <a:ext cx="8680327" cy="1151721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1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95195" y="3254998"/>
            <a:ext cx="8228776" cy="853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 descr="paper green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9918" y="4447026"/>
            <a:ext cx="8680327" cy="1151721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1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995195" y="4592986"/>
            <a:ext cx="8228776" cy="853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913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SC Quote Box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512709" y="-929892"/>
            <a:ext cx="10069692" cy="7576225"/>
          </a:xfrm>
          <a:prstGeom prst="rect">
            <a:avLst/>
          </a:prstGeom>
          <a:effectLst>
            <a:outerShdw blurRad="203200" dist="38100" dir="2700000">
              <a:srgbClr val="000000">
                <a:alpha val="4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7198548" cy="76958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20384" y="1820333"/>
            <a:ext cx="8128000" cy="3443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49900" y="6180138"/>
            <a:ext cx="2897717" cy="354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Quote Attribution</a:t>
            </a:r>
          </a:p>
        </p:txBody>
      </p:sp>
    </p:spTree>
    <p:extLst>
      <p:ext uri="{BB962C8B-B14F-4D97-AF65-F5344CB8AC3E}">
        <p14:creationId xmlns:p14="http://schemas.microsoft.com/office/powerpoint/2010/main" val="41683269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tem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aper green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111" y="1837612"/>
            <a:ext cx="5062997" cy="1787316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pic>
        <p:nvPicPr>
          <p:cNvPr id="13" name="Picture 12" descr="paper green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5317" y="1837612"/>
            <a:ext cx="5037343" cy="1787316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pic>
        <p:nvPicPr>
          <p:cNvPr id="14" name="Picture 13" descr="paper green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111" y="3777328"/>
            <a:ext cx="5062997" cy="1787316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pic>
        <p:nvPicPr>
          <p:cNvPr id="15" name="Picture 14" descr="paper green.png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55317" y="3777328"/>
            <a:ext cx="5062996" cy="1787316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3268" y="1973907"/>
            <a:ext cx="4702880" cy="1530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43463" y="1973907"/>
            <a:ext cx="4702880" cy="1530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73268" y="3893018"/>
            <a:ext cx="4702880" cy="1530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43463" y="3893018"/>
            <a:ext cx="4702880" cy="1530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03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Feature (no photo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 Line.png"/>
          <p:cNvPicPr>
            <a:picLocks noChangeAspect="1"/>
          </p:cNvPicPr>
          <p:nvPr userDrawn="1"/>
        </p:nvPicPr>
        <p:blipFill>
          <a:blip r:embed="rId3">
            <a:lum bright="100000" contrast="-100000"/>
          </a:blip>
          <a:srcRect l="12728" r="6221"/>
          <a:stretch>
            <a:fillRect/>
          </a:stretch>
        </p:blipFill>
        <p:spPr>
          <a:xfrm>
            <a:off x="15504" y="3739442"/>
            <a:ext cx="12221651" cy="203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 userDrawn="1"/>
        </p:nvSpPr>
        <p:spPr>
          <a:xfrm>
            <a:off x="1" y="0"/>
            <a:ext cx="696243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srgbClr val="000000">
                <a:alpha val="7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80623" y="118533"/>
            <a:ext cx="6592712" cy="65870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add page image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0044" y="2339623"/>
            <a:ext cx="4673601" cy="117404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689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tem Off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paper 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97" y="1669558"/>
            <a:ext cx="5082332" cy="4005828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pic>
        <p:nvPicPr>
          <p:cNvPr id="11" name="Picture 10" descr="paper 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664" y="2686186"/>
            <a:ext cx="5063249" cy="3377966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84251" y="1835169"/>
            <a:ext cx="4588933" cy="2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426675" y="2874621"/>
            <a:ext cx="4588933" cy="3001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1632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tem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paper green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8995" y="1928326"/>
            <a:ext cx="8435080" cy="3532674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172816" y="2178965"/>
            <a:ext cx="7742592" cy="302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1403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84848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tem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paper green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5793" y="1928326"/>
            <a:ext cx="4483968" cy="3532674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10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639616" y="2178965"/>
            <a:ext cx="3772665" cy="3028036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paper green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5275" y="1928326"/>
            <a:ext cx="4483968" cy="3532674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13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69097" y="2178965"/>
            <a:ext cx="3772665" cy="3028036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55712" y="6284324"/>
            <a:ext cx="4209440" cy="395876"/>
            <a:chOff x="365561" y="6157325"/>
            <a:chExt cx="3157080" cy="395876"/>
          </a:xfrm>
        </p:grpSpPr>
        <p:pic>
          <p:nvPicPr>
            <p:cNvPr id="14" name="Picture 13" descr="MM Logo.png"/>
            <p:cNvPicPr>
              <a:picLocks noChangeAspect="1"/>
            </p:cNvPicPr>
            <p:nvPr/>
          </p:nvPicPr>
          <p:blipFill>
            <a:blip r:embed="rId3">
              <a:lum bright="100000" contrast="-100000"/>
            </a:blip>
            <a:stretch>
              <a:fillRect/>
            </a:stretch>
          </p:blipFill>
          <p:spPr>
            <a:xfrm>
              <a:off x="365561" y="6157325"/>
              <a:ext cx="2707840" cy="39587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022599" y="6157325"/>
              <a:ext cx="500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prstClr val="white">
                      <a:alpha val="63000"/>
                    </a:prstClr>
                  </a:solidFill>
                  <a:latin typeface="Arial"/>
                  <a:cs typeface="Arial"/>
                </a:rPr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93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SClogo-all-white.png"/>
          <p:cNvPicPr>
            <a:picLocks noChangeAspect="1"/>
          </p:cNvPicPr>
          <p:nvPr userDrawn="1"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2517296" y="292100"/>
            <a:ext cx="7219371" cy="5831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276454"/>
            <a:ext cx="10972800" cy="1143000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aseline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030824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tem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per green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6574" y="2676891"/>
            <a:ext cx="10396837" cy="1275085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15117" y="1777471"/>
            <a:ext cx="7541683" cy="677863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83027" y="2810405"/>
            <a:ext cx="9980084" cy="982663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6" name="Picture 35" descr="DSC Line.png"/>
          <p:cNvPicPr>
            <a:picLocks noChangeAspect="1"/>
          </p:cNvPicPr>
          <p:nvPr userDrawn="1"/>
        </p:nvPicPr>
        <p:blipFill>
          <a:blip r:embed="rId3">
            <a:lum bright="100000" contrast="-100000"/>
          </a:blip>
          <a:srcRect l="12728" r="6221"/>
          <a:stretch>
            <a:fillRect/>
          </a:stretch>
        </p:blipFill>
        <p:spPr>
          <a:xfrm>
            <a:off x="-29651" y="1320800"/>
            <a:ext cx="12221651" cy="203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paper green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86111" y="4116224"/>
            <a:ext cx="10396837" cy="1275085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1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083027" y="4266672"/>
            <a:ext cx="9980084" cy="982663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076633" y="6284324"/>
            <a:ext cx="4209440" cy="395876"/>
            <a:chOff x="365561" y="6157325"/>
            <a:chExt cx="3157080" cy="395876"/>
          </a:xfrm>
        </p:grpSpPr>
        <p:pic>
          <p:nvPicPr>
            <p:cNvPr id="13" name="Picture 12" descr="MM Logo.png"/>
            <p:cNvPicPr>
              <a:picLocks noChangeAspect="1"/>
            </p:cNvPicPr>
            <p:nvPr/>
          </p:nvPicPr>
          <p:blipFill>
            <a:blip r:embed="rId5">
              <a:lum bright="100000" contrast="-100000"/>
            </a:blip>
            <a:stretch>
              <a:fillRect/>
            </a:stretch>
          </p:blipFill>
          <p:spPr>
            <a:xfrm>
              <a:off x="365561" y="6157325"/>
              <a:ext cx="2707840" cy="39587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022599" y="6157325"/>
              <a:ext cx="500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prstClr val="white">
                      <a:alpha val="63000"/>
                    </a:prstClr>
                  </a:solidFill>
                  <a:latin typeface="Arial"/>
                  <a:cs typeface="Arial"/>
                </a:rPr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843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05ECF08-6E4D-4E2C-BC53-84BAB8528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54049" y="0"/>
            <a:ext cx="1294670" cy="1177964"/>
          </a:xfrm>
          <a:custGeom>
            <a:avLst/>
            <a:gdLst>
              <a:gd name="connsiteX0" fmla="*/ 340983 w 1294670"/>
              <a:gd name="connsiteY0" fmla="*/ 0 h 1177964"/>
              <a:gd name="connsiteX1" fmla="*/ 634632 w 1294670"/>
              <a:gd name="connsiteY1" fmla="*/ 0 h 1177964"/>
              <a:gd name="connsiteX2" fmla="*/ 655133 w 1294670"/>
              <a:gd name="connsiteY2" fmla="*/ 56263 h 1177964"/>
              <a:gd name="connsiteX3" fmla="*/ 710099 w 1294670"/>
              <a:gd name="connsiteY3" fmla="*/ 207115 h 1177964"/>
              <a:gd name="connsiteX4" fmla="*/ 768893 w 1294670"/>
              <a:gd name="connsiteY4" fmla="*/ 100714 h 1177964"/>
              <a:gd name="connsiteX5" fmla="*/ 828133 w 1294670"/>
              <a:gd name="connsiteY5" fmla="*/ 21297 h 1177964"/>
              <a:gd name="connsiteX6" fmla="*/ 846479 w 1294670"/>
              <a:gd name="connsiteY6" fmla="*/ 0 h 1177964"/>
              <a:gd name="connsiteX7" fmla="*/ 1083221 w 1294670"/>
              <a:gd name="connsiteY7" fmla="*/ 0 h 1177964"/>
              <a:gd name="connsiteX8" fmla="*/ 1100895 w 1294670"/>
              <a:gd name="connsiteY8" fmla="*/ 22676 h 1177964"/>
              <a:gd name="connsiteX9" fmla="*/ 1125070 w 1294670"/>
              <a:gd name="connsiteY9" fmla="*/ 79598 h 1177964"/>
              <a:gd name="connsiteX10" fmla="*/ 1113960 w 1294670"/>
              <a:gd name="connsiteY10" fmla="*/ 150493 h 1177964"/>
              <a:gd name="connsiteX11" fmla="*/ 937142 w 1294670"/>
              <a:gd name="connsiteY11" fmla="*/ 417624 h 1177964"/>
              <a:gd name="connsiteX12" fmla="*/ 1119777 w 1294670"/>
              <a:gd name="connsiteY12" fmla="*/ 426046 h 1177964"/>
              <a:gd name="connsiteX13" fmla="*/ 1246385 w 1294670"/>
              <a:gd name="connsiteY13" fmla="*/ 451904 h 1177964"/>
              <a:gd name="connsiteX14" fmla="*/ 1288101 w 1294670"/>
              <a:gd name="connsiteY14" fmla="*/ 542252 h 1177964"/>
              <a:gd name="connsiteX15" fmla="*/ 1287905 w 1294670"/>
              <a:gd name="connsiteY15" fmla="*/ 658697 h 1177964"/>
              <a:gd name="connsiteX16" fmla="*/ 1208787 w 1294670"/>
              <a:gd name="connsiteY16" fmla="*/ 713777 h 1177964"/>
              <a:gd name="connsiteX17" fmla="*/ 1158531 w 1294670"/>
              <a:gd name="connsiteY17" fmla="*/ 721803 h 1177964"/>
              <a:gd name="connsiteX18" fmla="*/ 1017492 w 1294670"/>
              <a:gd name="connsiteY18" fmla="*/ 719471 h 1177964"/>
              <a:gd name="connsiteX19" fmla="*/ 877520 w 1294670"/>
              <a:gd name="connsiteY19" fmla="*/ 704842 h 1177964"/>
              <a:gd name="connsiteX20" fmla="*/ 946956 w 1294670"/>
              <a:gd name="connsiteY20" fmla="*/ 961139 h 1177964"/>
              <a:gd name="connsiteX21" fmla="*/ 946445 w 1294670"/>
              <a:gd name="connsiteY21" fmla="*/ 1109769 h 1177964"/>
              <a:gd name="connsiteX22" fmla="*/ 856848 w 1294670"/>
              <a:gd name="connsiteY22" fmla="*/ 1171373 h 1177964"/>
              <a:gd name="connsiteX23" fmla="*/ 760291 w 1294670"/>
              <a:gd name="connsiteY23" fmla="*/ 1170424 h 1177964"/>
              <a:gd name="connsiteX24" fmla="*/ 683819 w 1294670"/>
              <a:gd name="connsiteY24" fmla="*/ 1052279 h 1177964"/>
              <a:gd name="connsiteX25" fmla="*/ 588285 w 1294670"/>
              <a:gd name="connsiteY25" fmla="*/ 754070 h 1177964"/>
              <a:gd name="connsiteX26" fmla="*/ 450492 w 1294670"/>
              <a:gd name="connsiteY26" fmla="*/ 999811 h 1177964"/>
              <a:gd name="connsiteX27" fmla="*/ 344329 w 1294670"/>
              <a:gd name="connsiteY27" fmla="*/ 1109535 h 1177964"/>
              <a:gd name="connsiteX28" fmla="*/ 278138 w 1294670"/>
              <a:gd name="connsiteY28" fmla="*/ 1101311 h 1177964"/>
              <a:gd name="connsiteX29" fmla="*/ 218037 w 1294670"/>
              <a:gd name="connsiteY29" fmla="*/ 1051491 h 1177964"/>
              <a:gd name="connsiteX30" fmla="*/ 200283 w 1294670"/>
              <a:gd name="connsiteY30" fmla="*/ 1027648 h 1177964"/>
              <a:gd name="connsiteX31" fmla="*/ 178891 w 1294670"/>
              <a:gd name="connsiteY31" fmla="*/ 988622 h 1177964"/>
              <a:gd name="connsiteX32" fmla="*/ 191068 w 1294670"/>
              <a:gd name="connsiteY32" fmla="*/ 905431 h 1177964"/>
              <a:gd name="connsiteX33" fmla="*/ 287701 w 1294670"/>
              <a:gd name="connsiteY33" fmla="*/ 705675 h 1177964"/>
              <a:gd name="connsiteX34" fmla="*/ 379748 w 1294670"/>
              <a:gd name="connsiteY34" fmla="*/ 587292 h 1177964"/>
              <a:gd name="connsiteX35" fmla="*/ 262551 w 1294670"/>
              <a:gd name="connsiteY35" fmla="*/ 567207 h 1177964"/>
              <a:gd name="connsiteX36" fmla="*/ 117122 w 1294670"/>
              <a:gd name="connsiteY36" fmla="*/ 529803 h 1177964"/>
              <a:gd name="connsiteX37" fmla="*/ 37132 w 1294670"/>
              <a:gd name="connsiteY37" fmla="*/ 480734 h 1177964"/>
              <a:gd name="connsiteX38" fmla="*/ 7397 w 1294670"/>
              <a:gd name="connsiteY38" fmla="*/ 423639 h 1177964"/>
              <a:gd name="connsiteX39" fmla="*/ 5458 w 1294670"/>
              <a:gd name="connsiteY39" fmla="*/ 331788 h 1177964"/>
              <a:gd name="connsiteX40" fmla="*/ 99324 w 1294670"/>
              <a:gd name="connsiteY40" fmla="*/ 220997 h 1177964"/>
              <a:gd name="connsiteX41" fmla="*/ 183584 w 1294670"/>
              <a:gd name="connsiteY41" fmla="*/ 220878 h 1177964"/>
              <a:gd name="connsiteX42" fmla="*/ 425254 w 1294670"/>
              <a:gd name="connsiteY42" fmla="*/ 291416 h 1177964"/>
              <a:gd name="connsiteX43" fmla="*/ 368986 w 1294670"/>
              <a:gd name="connsiteY43" fmla="*/ 140334 h 1177964"/>
              <a:gd name="connsiteX44" fmla="*/ 359891 w 1294670"/>
              <a:gd name="connsiteY44" fmla="*/ 102376 h 1177964"/>
              <a:gd name="connsiteX45" fmla="*/ 349729 w 1294670"/>
              <a:gd name="connsiteY45" fmla="*/ 76715 h 1177964"/>
              <a:gd name="connsiteX46" fmla="*/ 340401 w 1294670"/>
              <a:gd name="connsiteY46" fmla="*/ 2187 h 1177964"/>
              <a:gd name="connsiteX47" fmla="*/ 340983 w 1294670"/>
              <a:gd name="connsiteY47" fmla="*/ 0 h 117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4670" h="1177964">
                <a:moveTo>
                  <a:pt x="340983" y="0"/>
                </a:moveTo>
                <a:lnTo>
                  <a:pt x="634632" y="0"/>
                </a:lnTo>
                <a:lnTo>
                  <a:pt x="655133" y="56263"/>
                </a:lnTo>
                <a:cubicBezTo>
                  <a:pt x="710099" y="207115"/>
                  <a:pt x="710099" y="207115"/>
                  <a:pt x="710099" y="207115"/>
                </a:cubicBezTo>
                <a:cubicBezTo>
                  <a:pt x="734257" y="157177"/>
                  <a:pt x="731371" y="161882"/>
                  <a:pt x="768893" y="100714"/>
                </a:cubicBezTo>
                <a:cubicBezTo>
                  <a:pt x="791451" y="69220"/>
                  <a:pt x="811121" y="42432"/>
                  <a:pt x="828133" y="21297"/>
                </a:cubicBezTo>
                <a:lnTo>
                  <a:pt x="846479" y="0"/>
                </a:lnTo>
                <a:lnTo>
                  <a:pt x="1083221" y="0"/>
                </a:lnTo>
                <a:lnTo>
                  <a:pt x="1100895" y="22676"/>
                </a:lnTo>
                <a:cubicBezTo>
                  <a:pt x="1112901" y="41373"/>
                  <a:pt x="1120523" y="60619"/>
                  <a:pt x="1125070" y="79598"/>
                </a:cubicBezTo>
                <a:cubicBezTo>
                  <a:pt x="1132346" y="109964"/>
                  <a:pt x="1128392" y="126966"/>
                  <a:pt x="1113960" y="150493"/>
                </a:cubicBezTo>
                <a:cubicBezTo>
                  <a:pt x="937142" y="417624"/>
                  <a:pt x="937142" y="417624"/>
                  <a:pt x="937142" y="417624"/>
                </a:cubicBezTo>
                <a:cubicBezTo>
                  <a:pt x="1119777" y="426046"/>
                  <a:pt x="1119777" y="426046"/>
                  <a:pt x="1119777" y="426046"/>
                </a:cubicBezTo>
                <a:cubicBezTo>
                  <a:pt x="1182329" y="419086"/>
                  <a:pt x="1221039" y="429881"/>
                  <a:pt x="1246385" y="451904"/>
                </a:cubicBezTo>
                <a:cubicBezTo>
                  <a:pt x="1271730" y="473928"/>
                  <a:pt x="1283712" y="507181"/>
                  <a:pt x="1288101" y="542252"/>
                </a:cubicBezTo>
                <a:cubicBezTo>
                  <a:pt x="1296129" y="592508"/>
                  <a:pt x="1297632" y="632285"/>
                  <a:pt x="1287905" y="658697"/>
                </a:cubicBezTo>
                <a:cubicBezTo>
                  <a:pt x="1278179" y="685110"/>
                  <a:pt x="1254337" y="702863"/>
                  <a:pt x="1208787" y="713777"/>
                </a:cubicBezTo>
                <a:cubicBezTo>
                  <a:pt x="1186012" y="719233"/>
                  <a:pt x="1170828" y="722871"/>
                  <a:pt x="1158531" y="721803"/>
                </a:cubicBezTo>
                <a:cubicBezTo>
                  <a:pt x="1131051" y="724374"/>
                  <a:pt x="1120573" y="730898"/>
                  <a:pt x="1017492" y="719471"/>
                </a:cubicBezTo>
                <a:cubicBezTo>
                  <a:pt x="906819" y="709863"/>
                  <a:pt x="928527" y="716704"/>
                  <a:pt x="877520" y="704842"/>
                </a:cubicBezTo>
                <a:cubicBezTo>
                  <a:pt x="946956" y="961139"/>
                  <a:pt x="946956" y="961139"/>
                  <a:pt x="946956" y="961139"/>
                </a:cubicBezTo>
                <a:cubicBezTo>
                  <a:pt x="963327" y="1029464"/>
                  <a:pt x="966649" y="1076832"/>
                  <a:pt x="946445" y="1109769"/>
                </a:cubicBezTo>
                <a:cubicBezTo>
                  <a:pt x="933832" y="1140887"/>
                  <a:pt x="899512" y="1165165"/>
                  <a:pt x="856848" y="1171373"/>
                </a:cubicBezTo>
                <a:cubicBezTo>
                  <a:pt x="818890" y="1180467"/>
                  <a:pt x="786704" y="1180151"/>
                  <a:pt x="760291" y="1170424"/>
                </a:cubicBezTo>
                <a:cubicBezTo>
                  <a:pt x="736764" y="1155992"/>
                  <a:pt x="707781" y="1118785"/>
                  <a:pt x="683819" y="1052279"/>
                </a:cubicBezTo>
                <a:cubicBezTo>
                  <a:pt x="588285" y="754070"/>
                  <a:pt x="588285" y="754070"/>
                  <a:pt x="588285" y="754070"/>
                </a:cubicBezTo>
                <a:cubicBezTo>
                  <a:pt x="450492" y="999811"/>
                  <a:pt x="450492" y="999811"/>
                  <a:pt x="450492" y="999811"/>
                </a:cubicBezTo>
                <a:cubicBezTo>
                  <a:pt x="425266" y="1062047"/>
                  <a:pt x="389879" y="1098621"/>
                  <a:pt x="344329" y="1109535"/>
                </a:cubicBezTo>
                <a:cubicBezTo>
                  <a:pt x="321554" y="1114991"/>
                  <a:pt x="296960" y="1112856"/>
                  <a:pt x="278138" y="1101311"/>
                </a:cubicBezTo>
                <a:cubicBezTo>
                  <a:pt x="251726" y="1091584"/>
                  <a:pt x="235791" y="1075333"/>
                  <a:pt x="218037" y="1051491"/>
                </a:cubicBezTo>
                <a:cubicBezTo>
                  <a:pt x="213331" y="1048604"/>
                  <a:pt x="206807" y="1038126"/>
                  <a:pt x="200283" y="1027648"/>
                </a:cubicBezTo>
                <a:cubicBezTo>
                  <a:pt x="189053" y="1014284"/>
                  <a:pt x="177824" y="1000919"/>
                  <a:pt x="178891" y="988622"/>
                </a:cubicBezTo>
                <a:cubicBezTo>
                  <a:pt x="170548" y="970553"/>
                  <a:pt x="175569" y="941254"/>
                  <a:pt x="191068" y="905431"/>
                </a:cubicBezTo>
                <a:cubicBezTo>
                  <a:pt x="198976" y="871426"/>
                  <a:pt x="234679" y="802666"/>
                  <a:pt x="287701" y="705675"/>
                </a:cubicBezTo>
                <a:cubicBezTo>
                  <a:pt x="317632" y="646326"/>
                  <a:pt x="376862" y="591998"/>
                  <a:pt x="379748" y="587292"/>
                </a:cubicBezTo>
                <a:cubicBezTo>
                  <a:pt x="362746" y="583338"/>
                  <a:pt x="304147" y="573296"/>
                  <a:pt x="262551" y="567207"/>
                </a:cubicBezTo>
                <a:cubicBezTo>
                  <a:pt x="248435" y="558548"/>
                  <a:pt x="186950" y="553210"/>
                  <a:pt x="117122" y="529803"/>
                </a:cubicBezTo>
                <a:cubicBezTo>
                  <a:pt x="51999" y="509282"/>
                  <a:pt x="74774" y="503825"/>
                  <a:pt x="37132" y="480734"/>
                </a:cubicBezTo>
                <a:cubicBezTo>
                  <a:pt x="23016" y="472075"/>
                  <a:pt x="14673" y="454005"/>
                  <a:pt x="7397" y="423639"/>
                </a:cubicBezTo>
                <a:cubicBezTo>
                  <a:pt x="-4584" y="390386"/>
                  <a:pt x="437" y="361087"/>
                  <a:pt x="5458" y="331788"/>
                </a:cubicBezTo>
                <a:cubicBezTo>
                  <a:pt x="12614" y="277895"/>
                  <a:pt x="46182" y="233729"/>
                  <a:pt x="99324" y="220997"/>
                </a:cubicBezTo>
                <a:cubicBezTo>
                  <a:pt x="122099" y="215540"/>
                  <a:pt x="146693" y="217675"/>
                  <a:pt x="183584" y="220878"/>
                </a:cubicBezTo>
                <a:cubicBezTo>
                  <a:pt x="312762" y="274216"/>
                  <a:pt x="310943" y="266625"/>
                  <a:pt x="425254" y="291416"/>
                </a:cubicBezTo>
                <a:cubicBezTo>
                  <a:pt x="368986" y="140334"/>
                  <a:pt x="368986" y="140334"/>
                  <a:pt x="368986" y="140334"/>
                </a:cubicBezTo>
                <a:cubicBezTo>
                  <a:pt x="370053" y="128037"/>
                  <a:pt x="366415" y="112854"/>
                  <a:pt x="359891" y="102376"/>
                </a:cubicBezTo>
                <a:cubicBezTo>
                  <a:pt x="358072" y="94784"/>
                  <a:pt x="351548" y="84306"/>
                  <a:pt x="349729" y="76715"/>
                </a:cubicBezTo>
                <a:cubicBezTo>
                  <a:pt x="342453" y="46349"/>
                  <a:pt x="339615" y="21943"/>
                  <a:pt x="340401" y="2187"/>
                </a:cubicBezTo>
                <a:lnTo>
                  <a:pt x="3409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5E3DF90-BDAB-48CD-8B82-4755E9DF3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38C9258-CD4D-4548-8772-8FB275F9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457AE14-A5CA-42ED-B5D5-FE6D1045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965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tem C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aper green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9917" y="1772916"/>
            <a:ext cx="8680327" cy="1156552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2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95195" y="1896352"/>
            <a:ext cx="8228776" cy="89304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076633" y="6284324"/>
            <a:ext cx="4209440" cy="395876"/>
            <a:chOff x="365561" y="6157325"/>
            <a:chExt cx="3157080" cy="395876"/>
          </a:xfrm>
        </p:grpSpPr>
        <p:pic>
          <p:nvPicPr>
            <p:cNvPr id="16" name="Picture 15" descr="MM Logo.png"/>
            <p:cNvPicPr>
              <a:picLocks noChangeAspect="1"/>
            </p:cNvPicPr>
            <p:nvPr/>
          </p:nvPicPr>
          <p:blipFill>
            <a:blip r:embed="rId3">
              <a:lum bright="100000" contrast="-100000"/>
            </a:blip>
            <a:stretch>
              <a:fillRect/>
            </a:stretch>
          </p:blipFill>
          <p:spPr>
            <a:xfrm>
              <a:off x="365561" y="6157325"/>
              <a:ext cx="2707840" cy="39587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022599" y="6157325"/>
              <a:ext cx="500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prstClr val="white">
                      <a:alpha val="63000"/>
                    </a:prstClr>
                  </a:solidFill>
                  <a:latin typeface="Arial"/>
                  <a:cs typeface="Arial"/>
                </a:rPr>
                <a:t>®</a:t>
              </a:r>
            </a:p>
          </p:txBody>
        </p:sp>
      </p:grpSp>
      <p:pic>
        <p:nvPicPr>
          <p:cNvPr id="26" name="Picture 25" descr="paper green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9917" y="3094051"/>
            <a:ext cx="8680327" cy="1156552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2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95195" y="3217487"/>
            <a:ext cx="8228776" cy="89304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8" name="Picture 27" descr="paper green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9917" y="4431734"/>
            <a:ext cx="8680327" cy="1156552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2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995195" y="4555170"/>
            <a:ext cx="8228776" cy="89304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9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tem w/subhead+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4" name="Picture 23" descr="paper green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11" y="2550916"/>
            <a:ext cx="3320749" cy="2602601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3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42339" y="2689158"/>
            <a:ext cx="3002847" cy="23040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6" name="Picture 35" descr="paper green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451" y="2550916"/>
            <a:ext cx="3320749" cy="2602601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3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07680" y="2689158"/>
            <a:ext cx="3012321" cy="23040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8" name="Picture 37" descr="paper green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770" y="2550916"/>
            <a:ext cx="3320749" cy="2602601"/>
          </a:xfrm>
          <a:prstGeom prst="rect">
            <a:avLst/>
          </a:prstGeom>
          <a:effectLst>
            <a:outerShdw blurRad="384175" dist="165100" dir="2700000" algn="tl" rotWithShape="0">
              <a:srgbClr val="000000">
                <a:alpha val="21000"/>
              </a:srgbClr>
            </a:outerShdw>
          </a:effectLst>
        </p:spPr>
      </p:pic>
      <p:sp>
        <p:nvSpPr>
          <p:cNvPr id="3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61998" y="2689158"/>
            <a:ext cx="3032817" cy="23040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415117" y="1721026"/>
            <a:ext cx="7541683" cy="720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415117" y="5307404"/>
            <a:ext cx="7541683" cy="702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520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05ECF08-6E4D-4E2C-BC53-84BAB8528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54049" y="0"/>
            <a:ext cx="1294670" cy="1177964"/>
          </a:xfrm>
          <a:custGeom>
            <a:avLst/>
            <a:gdLst>
              <a:gd name="connsiteX0" fmla="*/ 340983 w 1294670"/>
              <a:gd name="connsiteY0" fmla="*/ 0 h 1177964"/>
              <a:gd name="connsiteX1" fmla="*/ 634632 w 1294670"/>
              <a:gd name="connsiteY1" fmla="*/ 0 h 1177964"/>
              <a:gd name="connsiteX2" fmla="*/ 655133 w 1294670"/>
              <a:gd name="connsiteY2" fmla="*/ 56263 h 1177964"/>
              <a:gd name="connsiteX3" fmla="*/ 710099 w 1294670"/>
              <a:gd name="connsiteY3" fmla="*/ 207115 h 1177964"/>
              <a:gd name="connsiteX4" fmla="*/ 768893 w 1294670"/>
              <a:gd name="connsiteY4" fmla="*/ 100714 h 1177964"/>
              <a:gd name="connsiteX5" fmla="*/ 828133 w 1294670"/>
              <a:gd name="connsiteY5" fmla="*/ 21297 h 1177964"/>
              <a:gd name="connsiteX6" fmla="*/ 846479 w 1294670"/>
              <a:gd name="connsiteY6" fmla="*/ 0 h 1177964"/>
              <a:gd name="connsiteX7" fmla="*/ 1083221 w 1294670"/>
              <a:gd name="connsiteY7" fmla="*/ 0 h 1177964"/>
              <a:gd name="connsiteX8" fmla="*/ 1100895 w 1294670"/>
              <a:gd name="connsiteY8" fmla="*/ 22676 h 1177964"/>
              <a:gd name="connsiteX9" fmla="*/ 1125070 w 1294670"/>
              <a:gd name="connsiteY9" fmla="*/ 79598 h 1177964"/>
              <a:gd name="connsiteX10" fmla="*/ 1113960 w 1294670"/>
              <a:gd name="connsiteY10" fmla="*/ 150493 h 1177964"/>
              <a:gd name="connsiteX11" fmla="*/ 937142 w 1294670"/>
              <a:gd name="connsiteY11" fmla="*/ 417624 h 1177964"/>
              <a:gd name="connsiteX12" fmla="*/ 1119777 w 1294670"/>
              <a:gd name="connsiteY12" fmla="*/ 426046 h 1177964"/>
              <a:gd name="connsiteX13" fmla="*/ 1246385 w 1294670"/>
              <a:gd name="connsiteY13" fmla="*/ 451904 h 1177964"/>
              <a:gd name="connsiteX14" fmla="*/ 1288101 w 1294670"/>
              <a:gd name="connsiteY14" fmla="*/ 542252 h 1177964"/>
              <a:gd name="connsiteX15" fmla="*/ 1287905 w 1294670"/>
              <a:gd name="connsiteY15" fmla="*/ 658697 h 1177964"/>
              <a:gd name="connsiteX16" fmla="*/ 1208787 w 1294670"/>
              <a:gd name="connsiteY16" fmla="*/ 713777 h 1177964"/>
              <a:gd name="connsiteX17" fmla="*/ 1158531 w 1294670"/>
              <a:gd name="connsiteY17" fmla="*/ 721803 h 1177964"/>
              <a:gd name="connsiteX18" fmla="*/ 1017492 w 1294670"/>
              <a:gd name="connsiteY18" fmla="*/ 719471 h 1177964"/>
              <a:gd name="connsiteX19" fmla="*/ 877520 w 1294670"/>
              <a:gd name="connsiteY19" fmla="*/ 704842 h 1177964"/>
              <a:gd name="connsiteX20" fmla="*/ 946956 w 1294670"/>
              <a:gd name="connsiteY20" fmla="*/ 961139 h 1177964"/>
              <a:gd name="connsiteX21" fmla="*/ 946445 w 1294670"/>
              <a:gd name="connsiteY21" fmla="*/ 1109769 h 1177964"/>
              <a:gd name="connsiteX22" fmla="*/ 856848 w 1294670"/>
              <a:gd name="connsiteY22" fmla="*/ 1171373 h 1177964"/>
              <a:gd name="connsiteX23" fmla="*/ 760291 w 1294670"/>
              <a:gd name="connsiteY23" fmla="*/ 1170424 h 1177964"/>
              <a:gd name="connsiteX24" fmla="*/ 683819 w 1294670"/>
              <a:gd name="connsiteY24" fmla="*/ 1052279 h 1177964"/>
              <a:gd name="connsiteX25" fmla="*/ 588285 w 1294670"/>
              <a:gd name="connsiteY25" fmla="*/ 754070 h 1177964"/>
              <a:gd name="connsiteX26" fmla="*/ 450492 w 1294670"/>
              <a:gd name="connsiteY26" fmla="*/ 999811 h 1177964"/>
              <a:gd name="connsiteX27" fmla="*/ 344329 w 1294670"/>
              <a:gd name="connsiteY27" fmla="*/ 1109535 h 1177964"/>
              <a:gd name="connsiteX28" fmla="*/ 278138 w 1294670"/>
              <a:gd name="connsiteY28" fmla="*/ 1101311 h 1177964"/>
              <a:gd name="connsiteX29" fmla="*/ 218037 w 1294670"/>
              <a:gd name="connsiteY29" fmla="*/ 1051491 h 1177964"/>
              <a:gd name="connsiteX30" fmla="*/ 200283 w 1294670"/>
              <a:gd name="connsiteY30" fmla="*/ 1027648 h 1177964"/>
              <a:gd name="connsiteX31" fmla="*/ 178891 w 1294670"/>
              <a:gd name="connsiteY31" fmla="*/ 988622 h 1177964"/>
              <a:gd name="connsiteX32" fmla="*/ 191068 w 1294670"/>
              <a:gd name="connsiteY32" fmla="*/ 905431 h 1177964"/>
              <a:gd name="connsiteX33" fmla="*/ 287701 w 1294670"/>
              <a:gd name="connsiteY33" fmla="*/ 705675 h 1177964"/>
              <a:gd name="connsiteX34" fmla="*/ 379748 w 1294670"/>
              <a:gd name="connsiteY34" fmla="*/ 587292 h 1177964"/>
              <a:gd name="connsiteX35" fmla="*/ 262551 w 1294670"/>
              <a:gd name="connsiteY35" fmla="*/ 567207 h 1177964"/>
              <a:gd name="connsiteX36" fmla="*/ 117122 w 1294670"/>
              <a:gd name="connsiteY36" fmla="*/ 529803 h 1177964"/>
              <a:gd name="connsiteX37" fmla="*/ 37132 w 1294670"/>
              <a:gd name="connsiteY37" fmla="*/ 480734 h 1177964"/>
              <a:gd name="connsiteX38" fmla="*/ 7397 w 1294670"/>
              <a:gd name="connsiteY38" fmla="*/ 423639 h 1177964"/>
              <a:gd name="connsiteX39" fmla="*/ 5458 w 1294670"/>
              <a:gd name="connsiteY39" fmla="*/ 331788 h 1177964"/>
              <a:gd name="connsiteX40" fmla="*/ 99324 w 1294670"/>
              <a:gd name="connsiteY40" fmla="*/ 220997 h 1177964"/>
              <a:gd name="connsiteX41" fmla="*/ 183584 w 1294670"/>
              <a:gd name="connsiteY41" fmla="*/ 220878 h 1177964"/>
              <a:gd name="connsiteX42" fmla="*/ 425254 w 1294670"/>
              <a:gd name="connsiteY42" fmla="*/ 291416 h 1177964"/>
              <a:gd name="connsiteX43" fmla="*/ 368986 w 1294670"/>
              <a:gd name="connsiteY43" fmla="*/ 140334 h 1177964"/>
              <a:gd name="connsiteX44" fmla="*/ 359891 w 1294670"/>
              <a:gd name="connsiteY44" fmla="*/ 102376 h 1177964"/>
              <a:gd name="connsiteX45" fmla="*/ 349729 w 1294670"/>
              <a:gd name="connsiteY45" fmla="*/ 76715 h 1177964"/>
              <a:gd name="connsiteX46" fmla="*/ 340401 w 1294670"/>
              <a:gd name="connsiteY46" fmla="*/ 2187 h 1177964"/>
              <a:gd name="connsiteX47" fmla="*/ 340983 w 1294670"/>
              <a:gd name="connsiteY47" fmla="*/ 0 h 117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4670" h="1177964">
                <a:moveTo>
                  <a:pt x="340983" y="0"/>
                </a:moveTo>
                <a:lnTo>
                  <a:pt x="634632" y="0"/>
                </a:lnTo>
                <a:lnTo>
                  <a:pt x="655133" y="56263"/>
                </a:lnTo>
                <a:cubicBezTo>
                  <a:pt x="710099" y="207115"/>
                  <a:pt x="710099" y="207115"/>
                  <a:pt x="710099" y="207115"/>
                </a:cubicBezTo>
                <a:cubicBezTo>
                  <a:pt x="734257" y="157177"/>
                  <a:pt x="731371" y="161882"/>
                  <a:pt x="768893" y="100714"/>
                </a:cubicBezTo>
                <a:cubicBezTo>
                  <a:pt x="791451" y="69220"/>
                  <a:pt x="811121" y="42432"/>
                  <a:pt x="828133" y="21297"/>
                </a:cubicBezTo>
                <a:lnTo>
                  <a:pt x="846479" y="0"/>
                </a:lnTo>
                <a:lnTo>
                  <a:pt x="1083221" y="0"/>
                </a:lnTo>
                <a:lnTo>
                  <a:pt x="1100895" y="22676"/>
                </a:lnTo>
                <a:cubicBezTo>
                  <a:pt x="1112901" y="41373"/>
                  <a:pt x="1120523" y="60619"/>
                  <a:pt x="1125070" y="79598"/>
                </a:cubicBezTo>
                <a:cubicBezTo>
                  <a:pt x="1132346" y="109964"/>
                  <a:pt x="1128392" y="126966"/>
                  <a:pt x="1113960" y="150493"/>
                </a:cubicBezTo>
                <a:cubicBezTo>
                  <a:pt x="937142" y="417624"/>
                  <a:pt x="937142" y="417624"/>
                  <a:pt x="937142" y="417624"/>
                </a:cubicBezTo>
                <a:cubicBezTo>
                  <a:pt x="1119777" y="426046"/>
                  <a:pt x="1119777" y="426046"/>
                  <a:pt x="1119777" y="426046"/>
                </a:cubicBezTo>
                <a:cubicBezTo>
                  <a:pt x="1182329" y="419086"/>
                  <a:pt x="1221039" y="429881"/>
                  <a:pt x="1246385" y="451904"/>
                </a:cubicBezTo>
                <a:cubicBezTo>
                  <a:pt x="1271730" y="473928"/>
                  <a:pt x="1283712" y="507181"/>
                  <a:pt x="1288101" y="542252"/>
                </a:cubicBezTo>
                <a:cubicBezTo>
                  <a:pt x="1296129" y="592508"/>
                  <a:pt x="1297632" y="632285"/>
                  <a:pt x="1287905" y="658697"/>
                </a:cubicBezTo>
                <a:cubicBezTo>
                  <a:pt x="1278179" y="685110"/>
                  <a:pt x="1254337" y="702863"/>
                  <a:pt x="1208787" y="713777"/>
                </a:cubicBezTo>
                <a:cubicBezTo>
                  <a:pt x="1186012" y="719233"/>
                  <a:pt x="1170828" y="722871"/>
                  <a:pt x="1158531" y="721803"/>
                </a:cubicBezTo>
                <a:cubicBezTo>
                  <a:pt x="1131051" y="724374"/>
                  <a:pt x="1120573" y="730898"/>
                  <a:pt x="1017492" y="719471"/>
                </a:cubicBezTo>
                <a:cubicBezTo>
                  <a:pt x="906819" y="709863"/>
                  <a:pt x="928527" y="716704"/>
                  <a:pt x="877520" y="704842"/>
                </a:cubicBezTo>
                <a:cubicBezTo>
                  <a:pt x="946956" y="961139"/>
                  <a:pt x="946956" y="961139"/>
                  <a:pt x="946956" y="961139"/>
                </a:cubicBezTo>
                <a:cubicBezTo>
                  <a:pt x="963327" y="1029464"/>
                  <a:pt x="966649" y="1076832"/>
                  <a:pt x="946445" y="1109769"/>
                </a:cubicBezTo>
                <a:cubicBezTo>
                  <a:pt x="933832" y="1140887"/>
                  <a:pt x="899512" y="1165165"/>
                  <a:pt x="856848" y="1171373"/>
                </a:cubicBezTo>
                <a:cubicBezTo>
                  <a:pt x="818890" y="1180467"/>
                  <a:pt x="786704" y="1180151"/>
                  <a:pt x="760291" y="1170424"/>
                </a:cubicBezTo>
                <a:cubicBezTo>
                  <a:pt x="736764" y="1155992"/>
                  <a:pt x="707781" y="1118785"/>
                  <a:pt x="683819" y="1052279"/>
                </a:cubicBezTo>
                <a:cubicBezTo>
                  <a:pt x="588285" y="754070"/>
                  <a:pt x="588285" y="754070"/>
                  <a:pt x="588285" y="754070"/>
                </a:cubicBezTo>
                <a:cubicBezTo>
                  <a:pt x="450492" y="999811"/>
                  <a:pt x="450492" y="999811"/>
                  <a:pt x="450492" y="999811"/>
                </a:cubicBezTo>
                <a:cubicBezTo>
                  <a:pt x="425266" y="1062047"/>
                  <a:pt x="389879" y="1098621"/>
                  <a:pt x="344329" y="1109535"/>
                </a:cubicBezTo>
                <a:cubicBezTo>
                  <a:pt x="321554" y="1114991"/>
                  <a:pt x="296960" y="1112856"/>
                  <a:pt x="278138" y="1101311"/>
                </a:cubicBezTo>
                <a:cubicBezTo>
                  <a:pt x="251726" y="1091584"/>
                  <a:pt x="235791" y="1075333"/>
                  <a:pt x="218037" y="1051491"/>
                </a:cubicBezTo>
                <a:cubicBezTo>
                  <a:pt x="213331" y="1048604"/>
                  <a:pt x="206807" y="1038126"/>
                  <a:pt x="200283" y="1027648"/>
                </a:cubicBezTo>
                <a:cubicBezTo>
                  <a:pt x="189053" y="1014284"/>
                  <a:pt x="177824" y="1000919"/>
                  <a:pt x="178891" y="988622"/>
                </a:cubicBezTo>
                <a:cubicBezTo>
                  <a:pt x="170548" y="970553"/>
                  <a:pt x="175569" y="941254"/>
                  <a:pt x="191068" y="905431"/>
                </a:cubicBezTo>
                <a:cubicBezTo>
                  <a:pt x="198976" y="871426"/>
                  <a:pt x="234679" y="802666"/>
                  <a:pt x="287701" y="705675"/>
                </a:cubicBezTo>
                <a:cubicBezTo>
                  <a:pt x="317632" y="646326"/>
                  <a:pt x="376862" y="591998"/>
                  <a:pt x="379748" y="587292"/>
                </a:cubicBezTo>
                <a:cubicBezTo>
                  <a:pt x="362746" y="583338"/>
                  <a:pt x="304147" y="573296"/>
                  <a:pt x="262551" y="567207"/>
                </a:cubicBezTo>
                <a:cubicBezTo>
                  <a:pt x="248435" y="558548"/>
                  <a:pt x="186950" y="553210"/>
                  <a:pt x="117122" y="529803"/>
                </a:cubicBezTo>
                <a:cubicBezTo>
                  <a:pt x="51999" y="509282"/>
                  <a:pt x="74774" y="503825"/>
                  <a:pt x="37132" y="480734"/>
                </a:cubicBezTo>
                <a:cubicBezTo>
                  <a:pt x="23016" y="472075"/>
                  <a:pt x="14673" y="454005"/>
                  <a:pt x="7397" y="423639"/>
                </a:cubicBezTo>
                <a:cubicBezTo>
                  <a:pt x="-4584" y="390386"/>
                  <a:pt x="437" y="361087"/>
                  <a:pt x="5458" y="331788"/>
                </a:cubicBezTo>
                <a:cubicBezTo>
                  <a:pt x="12614" y="277895"/>
                  <a:pt x="46182" y="233729"/>
                  <a:pt x="99324" y="220997"/>
                </a:cubicBezTo>
                <a:cubicBezTo>
                  <a:pt x="122099" y="215540"/>
                  <a:pt x="146693" y="217675"/>
                  <a:pt x="183584" y="220878"/>
                </a:cubicBezTo>
                <a:cubicBezTo>
                  <a:pt x="312762" y="274216"/>
                  <a:pt x="310943" y="266625"/>
                  <a:pt x="425254" y="291416"/>
                </a:cubicBezTo>
                <a:cubicBezTo>
                  <a:pt x="368986" y="140334"/>
                  <a:pt x="368986" y="140334"/>
                  <a:pt x="368986" y="140334"/>
                </a:cubicBezTo>
                <a:cubicBezTo>
                  <a:pt x="370053" y="128037"/>
                  <a:pt x="366415" y="112854"/>
                  <a:pt x="359891" y="102376"/>
                </a:cubicBezTo>
                <a:cubicBezTo>
                  <a:pt x="358072" y="94784"/>
                  <a:pt x="351548" y="84306"/>
                  <a:pt x="349729" y="76715"/>
                </a:cubicBezTo>
                <a:cubicBezTo>
                  <a:pt x="342453" y="46349"/>
                  <a:pt x="339615" y="21943"/>
                  <a:pt x="340401" y="2187"/>
                </a:cubicBezTo>
                <a:lnTo>
                  <a:pt x="3409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840698"/>
            <a:ext cx="3312105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2" y="2541600"/>
            <a:ext cx="3304288" cy="32345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39948" y="1840698"/>
            <a:ext cx="3312105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43857" y="2541600"/>
            <a:ext cx="3304287" cy="32345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CBE9708-14E4-4BCB-A359-CC345FB2F0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6220" y="1840698"/>
            <a:ext cx="3312105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34B0309-E157-4DD2-AF03-3030A1149E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40274" y="2541600"/>
            <a:ext cx="3304287" cy="32345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9EBF02C2-69A8-42BC-B52D-CB6FEE37E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ADB71AC-99F1-486B-8201-51131757B5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9777249-3881-4E7B-BADF-69BB6E7C90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4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065" y="6138000"/>
            <a:ext cx="2130425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>
                    <a:alpha val="58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Sunday, January 31, 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4100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>
                    <a:alpha val="58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3280" y="6138000"/>
            <a:ext cx="118872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>
                    <a:alpha val="58000"/>
                  </a:schemeClr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3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7" r:id="rId3"/>
    <p:sldLayoutId id="2147483693" r:id="rId4"/>
    <p:sldLayoutId id="2147483674" r:id="rId5"/>
    <p:sldLayoutId id="2147483691" r:id="rId6"/>
    <p:sldLayoutId id="2147483690" r:id="rId7"/>
    <p:sldLayoutId id="2147483677" r:id="rId8"/>
    <p:sldLayoutId id="2147483694" r:id="rId9"/>
    <p:sldLayoutId id="2147483689" r:id="rId10"/>
    <p:sldLayoutId id="2147483688" r:id="rId11"/>
    <p:sldLayoutId id="2147483676" r:id="rId12"/>
    <p:sldLayoutId id="2147483686" r:id="rId13"/>
    <p:sldLayoutId id="2147483777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  <p:sldLayoutId id="2147483730" r:id="rId35"/>
    <p:sldLayoutId id="2147483731" r:id="rId36"/>
    <p:sldLayoutId id="2147483732" r:id="rId37"/>
    <p:sldLayoutId id="2147483733" r:id="rId38"/>
    <p:sldLayoutId id="2147483734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1" r:id="rId46"/>
    <p:sldLayoutId id="2147483742" r:id="rId47"/>
    <p:sldLayoutId id="2147483743" r:id="rId48"/>
    <p:sldLayoutId id="2147483744" r:id="rId49"/>
    <p:sldLayoutId id="2147483745" r:id="rId50"/>
    <p:sldLayoutId id="2147483746" r:id="rId51"/>
    <p:sldLayoutId id="2147483747" r:id="rId52"/>
    <p:sldLayoutId id="2147483748" r:id="rId53"/>
    <p:sldLayoutId id="2147483749" r:id="rId54"/>
    <p:sldLayoutId id="2147483750" r:id="rId55"/>
    <p:sldLayoutId id="2147483751" r:id="rId56"/>
    <p:sldLayoutId id="2147483752" r:id="rId57"/>
    <p:sldLayoutId id="2147483753" r:id="rId58"/>
    <p:sldLayoutId id="2147483754" r:id="rId59"/>
    <p:sldLayoutId id="2147483755" r:id="rId60"/>
    <p:sldLayoutId id="2147483756" r:id="rId61"/>
    <p:sldLayoutId id="2147483757" r:id="rId62"/>
    <p:sldLayoutId id="2147483758" r:id="rId63"/>
    <p:sldLayoutId id="2147483759" r:id="rId64"/>
    <p:sldLayoutId id="2147483760" r:id="rId65"/>
    <p:sldLayoutId id="2147483761" r:id="rId66"/>
    <p:sldLayoutId id="2147483762" r:id="rId67"/>
    <p:sldLayoutId id="2147483763" r:id="rId68"/>
    <p:sldLayoutId id="2147483764" r:id="rId69"/>
    <p:sldLayoutId id="2147483765" r:id="rId70"/>
    <p:sldLayoutId id="2147483766" r:id="rId71"/>
    <p:sldLayoutId id="2147483767" r:id="rId72"/>
    <p:sldLayoutId id="2147483768" r:id="rId73"/>
    <p:sldLayoutId id="2147483769" r:id="rId74"/>
    <p:sldLayoutId id="2147483770" r:id="rId75"/>
    <p:sldLayoutId id="2147483771" r:id="rId76"/>
    <p:sldLayoutId id="2147483772" r:id="rId77"/>
    <p:sldLayoutId id="2147483773" r:id="rId78"/>
    <p:sldLayoutId id="2147483774" r:id="rId79"/>
    <p:sldLayoutId id="2147483775" r:id="rId80"/>
    <p:sldLayoutId id="2147483776" r:id="rId8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3" pos="461">
          <p15:clr>
            <a:srgbClr val="F26B43"/>
          </p15:clr>
        </p15:guide>
        <p15:guide id="24" pos="1209">
          <p15:clr>
            <a:srgbClr val="F26B43"/>
          </p15:clr>
        </p15:guide>
        <p15:guide id="25" pos="1663">
          <p15:clr>
            <a:srgbClr val="F26B43"/>
          </p15:clr>
        </p15:guide>
        <p15:guide id="26" pos="2865">
          <p15:clr>
            <a:srgbClr val="F26B43"/>
          </p15:clr>
        </p15:guide>
        <p15:guide id="27" pos="4067">
          <p15:clr>
            <a:srgbClr val="F26B43"/>
          </p15:clr>
        </p15:guide>
        <p15:guide id="28" pos="4815">
          <p15:clr>
            <a:srgbClr val="F26B43"/>
          </p15:clr>
        </p15:guide>
        <p15:guide id="29" pos="5269">
          <p15:clr>
            <a:srgbClr val="F26B43"/>
          </p15:clr>
        </p15:guide>
        <p15:guide id="30" pos="6017">
          <p15:clr>
            <a:srgbClr val="F26B43"/>
          </p15:clr>
        </p15:guide>
        <p15:guide id="31" pos="6471">
          <p15:clr>
            <a:srgbClr val="F26B43"/>
          </p15:clr>
        </p15:guide>
        <p15:guide id="32" pos="7219">
          <p15:clr>
            <a:srgbClr val="F26B43"/>
          </p15:clr>
        </p15:guide>
        <p15:guide id="33" orient="horz" pos="459">
          <p15:clr>
            <a:srgbClr val="F26B43"/>
          </p15:clr>
        </p15:guide>
        <p15:guide id="35" orient="horz" pos="1661">
          <p15:clr>
            <a:srgbClr val="F26B43"/>
          </p15:clr>
        </p15:guide>
        <p15:guide id="36" orient="horz" pos="2432">
          <p15:clr>
            <a:srgbClr val="F26B43"/>
          </p15:clr>
        </p15:guide>
        <p15:guide id="37" orient="horz" pos="2886">
          <p15:clr>
            <a:srgbClr val="F26B43"/>
          </p15:clr>
        </p15:guide>
        <p15:guide id="38" orient="horz" pos="3634">
          <p15:clr>
            <a:srgbClr val="F26B43"/>
          </p15:clr>
        </p15:guide>
        <p15:guide id="39" pos="3840">
          <p15:clr>
            <a:srgbClr val="5ACBF0"/>
          </p15:clr>
        </p15:guide>
        <p15:guide id="40" pos="2411">
          <p15:clr>
            <a:srgbClr val="F26B43"/>
          </p15:clr>
        </p15:guide>
        <p15:guide id="41" pos="3613">
          <p15:clr>
            <a:srgbClr val="F26B43"/>
          </p15:clr>
        </p15:guide>
        <p15:guide id="42" orient="horz" pos="1207">
          <p15:clr>
            <a:srgbClr val="F26B43"/>
          </p15:clr>
        </p15:guide>
        <p15:guide id="43" orient="horz" pos="2047">
          <p15:clr>
            <a:srgbClr val="5ACBF0"/>
          </p15:clr>
        </p15:guide>
        <p15:guide id="44" orient="horz" pos="386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sv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9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8.svg"/><Relationship Id="rId9" Type="http://schemas.openxmlformats.org/officeDocument/2006/relationships/diagramLayout" Target="../diagrams/layout1.xml"/><Relationship Id="rId1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4463&amp;picture=school-classroom-illustration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yZONkdZg-Y?feature=oembed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www.pngall.com/school-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inyurl.com/P21-Jigsa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34.xml"/><Relationship Id="rId1" Type="http://schemas.openxmlformats.org/officeDocument/2006/relationships/video" Target="https://www.youtube.com/embed/hs3ORQllJoA?feature=oembed" TargetMode="External"/><Relationship Id="rId5" Type="http://schemas.openxmlformats.org/officeDocument/2006/relationships/hyperlink" Target="https://mvdspuy.blogspot.com/2015/11/post-grad-study-new-journey-wk-2.html" TargetMode="Externa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502955" y="770293"/>
            <a:ext cx="8014593" cy="1451355"/>
          </a:xfrm>
        </p:spPr>
        <p:txBody>
          <a:bodyPr/>
          <a:lstStyle/>
          <a:p>
            <a:r>
              <a:rPr lang="en-US" sz="4000" dirty="0">
                <a:solidFill>
                  <a:srgbClr val="FFC000"/>
                </a:solidFill>
              </a:rPr>
              <a:t>EDG 2940 </a:t>
            </a:r>
          </a:p>
          <a:p>
            <a:r>
              <a:rPr lang="en-US" sz="4000" dirty="0">
                <a:solidFill>
                  <a:srgbClr val="FFC000"/>
                </a:solidFill>
              </a:rPr>
              <a:t>Experiential Learning Overview</a:t>
            </a:r>
          </a:p>
        </p:txBody>
      </p:sp>
      <p:pic>
        <p:nvPicPr>
          <p:cNvPr id="10" name="Picture Placeholder 9" descr="_D3-0588_retouched_fin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5" b="6605"/>
          <a:stretch>
            <a:fillRect/>
          </a:stretch>
        </p:blipFill>
        <p:spPr/>
      </p:pic>
      <p:pic>
        <p:nvPicPr>
          <p:cNvPr id="11" name="Picture Placeholder 10" descr="20130322_PKYonge_006_opt.jpg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2" b="6622"/>
          <a:stretch>
            <a:fillRect/>
          </a:stretch>
        </p:blipFill>
        <p:spPr/>
      </p:pic>
      <p:pic>
        <p:nvPicPr>
          <p:cNvPr id="12" name="Picture Placeholder 11" descr="20130322_PKYonge_078_opt.jpg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5" b="660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473158" y="592221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2494" y="568810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027429"/>
            <a:ext cx="7480499" cy="1451354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College of Community Innovation &amp; Education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School of Teacher Education </a:t>
            </a:r>
          </a:p>
          <a:p>
            <a:endParaRPr lang="en-US" dirty="0">
              <a:solidFill>
                <a:srgbClr val="000000"/>
              </a:solidFill>
              <a:latin typeface="Calibri" panose="020F0502020204030204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Angela Slaughter, Ed.D.</a:t>
            </a:r>
          </a:p>
        </p:txBody>
      </p:sp>
    </p:spTree>
    <p:extLst>
      <p:ext uri="{BB962C8B-B14F-4D97-AF65-F5344CB8AC3E}">
        <p14:creationId xmlns:p14="http://schemas.microsoft.com/office/powerpoint/2010/main" val="179149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08119F7-B84E-4EBF-919F-A9B0F6D92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A17479-17CB-402A-8689-750C6F385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ACB059F-E63C-4F81-9D65-91976F044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5510138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dirty="0"/>
              <a:t>Coming Up . . .</a:t>
            </a: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F534AA72-89BF-4BB0-B339-DEB9FC7F1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2978" y="0"/>
            <a:ext cx="7809022" cy="6858000"/>
          </a:xfrm>
          <a:custGeom>
            <a:avLst/>
            <a:gdLst>
              <a:gd name="connsiteX0" fmla="*/ 27229 w 7809022"/>
              <a:gd name="connsiteY0" fmla="*/ 0 h 6858000"/>
              <a:gd name="connsiteX1" fmla="*/ 7809022 w 7809022"/>
              <a:gd name="connsiteY1" fmla="*/ 0 h 6858000"/>
              <a:gd name="connsiteX2" fmla="*/ 7809022 w 7809022"/>
              <a:gd name="connsiteY2" fmla="*/ 6858000 h 6858000"/>
              <a:gd name="connsiteX3" fmla="*/ 41303 w 7809022"/>
              <a:gd name="connsiteY3" fmla="*/ 6858000 h 6858000"/>
              <a:gd name="connsiteX4" fmla="*/ 41303 w 7809022"/>
              <a:gd name="connsiteY4" fmla="*/ 6822879 h 6858000"/>
              <a:gd name="connsiteX5" fmla="*/ 41303 w 7809022"/>
              <a:gd name="connsiteY5" fmla="*/ 6667752 h 6858000"/>
              <a:gd name="connsiteX6" fmla="*/ 0 w 7809022"/>
              <a:gd name="connsiteY6" fmla="*/ 3813425 h 6858000"/>
              <a:gd name="connsiteX7" fmla="*/ 41303 w 7809022"/>
              <a:gd name="connsiteY7" fmla="*/ 2572413 h 6858000"/>
              <a:gd name="connsiteX8" fmla="*/ 41303 w 7809022"/>
              <a:gd name="connsiteY8" fmla="*/ 1496869 h 6858000"/>
              <a:gd name="connsiteX9" fmla="*/ 41303 w 7809022"/>
              <a:gd name="connsiteY9" fmla="*/ 1083199 h 6858000"/>
              <a:gd name="connsiteX10" fmla="*/ 0 w 7809022"/>
              <a:gd name="connsiteY10" fmla="*/ 545427 h 6858000"/>
              <a:gd name="connsiteX11" fmla="*/ 22153 w 7809022"/>
              <a:gd name="connsiteY11" fmla="*/ 1016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09022" h="6858000">
                <a:moveTo>
                  <a:pt x="27229" y="0"/>
                </a:moveTo>
                <a:lnTo>
                  <a:pt x="7809022" y="0"/>
                </a:lnTo>
                <a:lnTo>
                  <a:pt x="7809022" y="6858000"/>
                </a:lnTo>
                <a:lnTo>
                  <a:pt x="41303" y="6858000"/>
                </a:lnTo>
                <a:lnTo>
                  <a:pt x="41303" y="6822879"/>
                </a:lnTo>
                <a:cubicBezTo>
                  <a:pt x="41303" y="6760828"/>
                  <a:pt x="41303" y="6709119"/>
                  <a:pt x="41303" y="6667752"/>
                </a:cubicBezTo>
                <a:cubicBezTo>
                  <a:pt x="41303" y="6667752"/>
                  <a:pt x="41303" y="6667752"/>
                  <a:pt x="0" y="3813425"/>
                </a:cubicBezTo>
                <a:cubicBezTo>
                  <a:pt x="0" y="3813425"/>
                  <a:pt x="0" y="3813425"/>
                  <a:pt x="41303" y="2572413"/>
                </a:cubicBezTo>
                <a:cubicBezTo>
                  <a:pt x="41303" y="2572413"/>
                  <a:pt x="41303" y="2572413"/>
                  <a:pt x="41303" y="1496869"/>
                </a:cubicBezTo>
                <a:cubicBezTo>
                  <a:pt x="41303" y="1455502"/>
                  <a:pt x="41303" y="1290034"/>
                  <a:pt x="41303" y="1083199"/>
                </a:cubicBezTo>
                <a:cubicBezTo>
                  <a:pt x="41303" y="876364"/>
                  <a:pt x="0" y="710895"/>
                  <a:pt x="0" y="545427"/>
                </a:cubicBezTo>
                <a:cubicBezTo>
                  <a:pt x="0" y="545427"/>
                  <a:pt x="0" y="545427"/>
                  <a:pt x="22153" y="101661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14" name="Text Placeholder 11">
            <a:extLst>
              <a:ext uri="{FF2B5EF4-FFF2-40B4-BE49-F238E27FC236}">
                <a16:creationId xmlns:a16="http://schemas.microsoft.com/office/drawing/2014/main" id="{725743CD-A43E-4B29-9070-26F53C5DDF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110521"/>
              </p:ext>
            </p:extLst>
          </p:nvPr>
        </p:nvGraphicFramePr>
        <p:xfrm>
          <a:off x="5260361" y="728664"/>
          <a:ext cx="6188689" cy="540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4079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335243F2-87BD-4C47-8358-ACFE608D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B33439-EC96-4835-9DF2-CFA3336E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AF90F-902F-4352-A55F-63A679B35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54630"/>
            <a:ext cx="5015638" cy="196977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 spc="-1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COURSE SCHEDULE SECTION 0M02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51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2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3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56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7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8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26D15D7-817B-4954-88A0-DAF59F891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322" y="0"/>
            <a:ext cx="5194935" cy="6858000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628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>
            <a:extLst>
              <a:ext uri="{FF2B5EF4-FFF2-40B4-BE49-F238E27FC236}">
                <a16:creationId xmlns:a16="http://schemas.microsoft.com/office/drawing/2014/main" id="{BBCDC97D-4C8E-45E8-817E-86E48BB538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787590" y="586292"/>
            <a:ext cx="166423" cy="2538328"/>
          </a:xfrm>
          <a:prstGeom prst="line">
            <a:avLst/>
          </a:prstGeom>
          <a:noFill/>
          <a:ln w="74930">
            <a:solidFill>
              <a:schemeClr val="bg2">
                <a:lumMod val="25000"/>
                <a:lumOff val="75000"/>
              </a:schemeClr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itle 37">
            <a:extLst>
              <a:ext uri="{FF2B5EF4-FFF2-40B4-BE49-F238E27FC236}">
                <a16:creationId xmlns:a16="http://schemas.microsoft.com/office/drawing/2014/main" id="{7FFE487D-93E1-4C7D-A36F-86AA42F1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343" y="2189602"/>
            <a:ext cx="3965534" cy="1683801"/>
          </a:xfrm>
        </p:spPr>
        <p:txBody>
          <a:bodyPr>
            <a:normAutofit fontScale="90000"/>
          </a:bodyPr>
          <a:lstStyle/>
          <a:p>
            <a:r>
              <a:rPr lang="en-US" dirty="0"/>
              <a:t>Display Your Name Tent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2100F54-A3EA-4012-B8F6-8D7386F51B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B0F99C05-8899-4CD9-B75B-6AD188CBA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148" y="2124701"/>
            <a:ext cx="317291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700">
                <a:solidFill>
                  <a:schemeClr val="tx1"/>
                </a:solidFill>
                <a:latin typeface="Georgi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"/>
              <a:defRPr sz="2200">
                <a:solidFill>
                  <a:schemeClr val="tx2"/>
                </a:solidFill>
                <a:latin typeface="Georgi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charset="2"/>
              <a:buChar char=""/>
              <a:defRPr sz="2000">
                <a:solidFill>
                  <a:schemeClr val="tx1"/>
                </a:solidFill>
                <a:latin typeface="Georgi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charset="2"/>
              <a:buChar char=""/>
              <a:defRPr sz="2000">
                <a:solidFill>
                  <a:schemeClr val="tx2"/>
                </a:solidFill>
                <a:latin typeface="Georgi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MS PGothic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>
                <a:solidFill>
                  <a:schemeClr val="tx2"/>
                </a:solidFill>
                <a:latin typeface="Arial" charset="0"/>
              </a:rPr>
              <a:t>Taylar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20F1B4E5-1AAC-430A-AEA3-B16CEB2DB9BC}"/>
              </a:ext>
            </a:extLst>
          </p:cNvPr>
          <p:cNvSpPr/>
          <p:nvPr/>
        </p:nvSpPr>
        <p:spPr>
          <a:xfrm>
            <a:off x="5045075" y="571119"/>
            <a:ext cx="6794405" cy="2667482"/>
          </a:xfrm>
          <a:prstGeom prst="parallelogram">
            <a:avLst>
              <a:gd name="adj" fmla="val 26865"/>
            </a:avLst>
          </a:prstGeom>
          <a:solidFill>
            <a:schemeClr val="bg2">
              <a:lumMod val="25000"/>
              <a:lumOff val="75000"/>
            </a:schemeClr>
          </a:solidFill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b="1" dirty="0">
              <a:solidFill>
                <a:schemeClr val="bg2"/>
              </a:solidFill>
              <a:latin typeface="Bradley Hand ITC" panose="03070402050302030203" pitchFamily="66" charset="0"/>
            </a:endParaRPr>
          </a:p>
        </p:txBody>
      </p:sp>
      <p:cxnSp>
        <p:nvCxnSpPr>
          <p:cNvPr id="9" name="Straight Connector 20">
            <a:extLst>
              <a:ext uri="{FF2B5EF4-FFF2-40B4-BE49-F238E27FC236}">
                <a16:creationId xmlns:a16="http://schemas.microsoft.com/office/drawing/2014/main" id="{2A4E2D94-59D3-41E6-AE16-D489772CEB9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097378" y="3073791"/>
            <a:ext cx="882073" cy="144428"/>
          </a:xfrm>
          <a:prstGeom prst="line">
            <a:avLst/>
          </a:prstGeom>
          <a:noFill/>
          <a:ln w="62230">
            <a:solidFill>
              <a:schemeClr val="bg2">
                <a:lumMod val="25000"/>
                <a:lumOff val="75000"/>
              </a:schemeClr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B5EEECB-4997-45EC-8A20-0C4E1E67F6B6}"/>
              </a:ext>
            </a:extLst>
          </p:cNvPr>
          <p:cNvSpPr txBox="1"/>
          <p:nvPr/>
        </p:nvSpPr>
        <p:spPr>
          <a:xfrm>
            <a:off x="8447306" y="2124701"/>
            <a:ext cx="1175152" cy="693570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/>
          <a:p>
            <a:pPr algn="l"/>
            <a:endParaRPr lang="en-US" sz="135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E8703F-C690-494E-8BB4-8947073628EB}"/>
              </a:ext>
            </a:extLst>
          </p:cNvPr>
          <p:cNvSpPr txBox="1"/>
          <p:nvPr/>
        </p:nvSpPr>
        <p:spPr>
          <a:xfrm>
            <a:off x="5624176" y="577192"/>
            <a:ext cx="210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Educator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188484-059F-472F-8BF8-19AC6473AA2F}"/>
              </a:ext>
            </a:extLst>
          </p:cNvPr>
          <p:cNvSpPr txBox="1"/>
          <p:nvPr/>
        </p:nvSpPr>
        <p:spPr>
          <a:xfrm rot="1293333">
            <a:off x="10271630" y="708784"/>
            <a:ext cx="140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Baguet Script" panose="020B0604020202020204" pitchFamily="2" charset="0"/>
              </a:rPr>
              <a:t>Mom &amp; Wife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9BFF22-F531-4DFE-AFE9-84AB24171033}"/>
              </a:ext>
            </a:extLst>
          </p:cNvPr>
          <p:cNvSpPr txBox="1"/>
          <p:nvPr/>
        </p:nvSpPr>
        <p:spPr>
          <a:xfrm>
            <a:off x="9347696" y="2864640"/>
            <a:ext cx="1810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669900"/>
                </a:solidFill>
                <a:latin typeface="Broadway" panose="04040905080B02020502" pitchFamily="82" charset="0"/>
              </a:rPr>
              <a:t>Travelista</a:t>
            </a:r>
            <a:endParaRPr lang="en-US" sz="2000" b="1" dirty="0">
              <a:solidFill>
                <a:srgbClr val="669900"/>
              </a:solidFill>
              <a:latin typeface="Broadway" panose="04040905080B02020502" pitchFamily="8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A614B7-EC8B-43AD-9F80-153D38437C0D}"/>
              </a:ext>
            </a:extLst>
          </p:cNvPr>
          <p:cNvSpPr txBox="1"/>
          <p:nvPr/>
        </p:nvSpPr>
        <p:spPr>
          <a:xfrm rot="20576390">
            <a:off x="4968104" y="2667119"/>
            <a:ext cx="170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ongenial SemiBold" panose="020B0604020202020204" pitchFamily="2" charset="0"/>
              </a:rPr>
              <a:t>Foodie</a:t>
            </a:r>
          </a:p>
        </p:txBody>
      </p:sp>
      <p:pic>
        <p:nvPicPr>
          <p:cNvPr id="40" name="Graphic 39" descr="Cruise ship with solid fill">
            <a:extLst>
              <a:ext uri="{FF2B5EF4-FFF2-40B4-BE49-F238E27FC236}">
                <a16:creationId xmlns:a16="http://schemas.microsoft.com/office/drawing/2014/main" id="{8ACA30B0-BC5A-46BF-8FB1-B5517BBD0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1454" y="2387845"/>
            <a:ext cx="693570" cy="693570"/>
          </a:xfrm>
          <a:prstGeom prst="rect">
            <a:avLst/>
          </a:prstGeom>
        </p:spPr>
      </p:pic>
      <p:pic>
        <p:nvPicPr>
          <p:cNvPr id="42" name="Graphic 41" descr="Classroom outline">
            <a:extLst>
              <a:ext uri="{FF2B5EF4-FFF2-40B4-BE49-F238E27FC236}">
                <a16:creationId xmlns:a16="http://schemas.microsoft.com/office/drawing/2014/main" id="{A9ECA868-5700-4649-8121-A043F66D8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38858" y="1023373"/>
            <a:ext cx="575110" cy="575110"/>
          </a:xfrm>
          <a:prstGeom prst="rect">
            <a:avLst/>
          </a:prstGeom>
        </p:spPr>
      </p:pic>
      <p:pic>
        <p:nvPicPr>
          <p:cNvPr id="44" name="Picture 43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F9529FED-3E4D-429D-A5A9-1F10ABAF93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4678" y="949549"/>
            <a:ext cx="1175152" cy="1175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6D698818-F7DC-4A1D-83EB-802573176240}"/>
              </a:ext>
            </a:extLst>
          </p:cNvPr>
          <p:cNvSpPr/>
          <p:nvPr/>
        </p:nvSpPr>
        <p:spPr>
          <a:xfrm>
            <a:off x="6165946" y="1616374"/>
            <a:ext cx="4628578" cy="9545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radley Hand ITC" panose="03070402050302030203" pitchFamily="66" charset="0"/>
              </a:rPr>
              <a:t>Dr. Slaughter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49" name="Diagram 48">
            <a:extLst>
              <a:ext uri="{FF2B5EF4-FFF2-40B4-BE49-F238E27FC236}">
                <a16:creationId xmlns:a16="http://schemas.microsoft.com/office/drawing/2014/main" id="{1E0A9B13-2C54-4B3A-A504-F184947A18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28941"/>
              </p:ext>
            </p:extLst>
          </p:nvPr>
        </p:nvGraphicFramePr>
        <p:xfrm>
          <a:off x="5231821" y="3430917"/>
          <a:ext cx="6747629" cy="3397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1" name="Graphic 50" descr="Employee badge with solid fill">
            <a:extLst>
              <a:ext uri="{FF2B5EF4-FFF2-40B4-BE49-F238E27FC236}">
                <a16:creationId xmlns:a16="http://schemas.microsoft.com/office/drawing/2014/main" id="{5E899A71-43BA-400B-AF56-F0A5C003C1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70283" y="4397538"/>
            <a:ext cx="1391325" cy="13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1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B82FC-BE75-4E36-B107-73B1F973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Classroom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19E03-4931-4F73-BA39-4BECD1A0D7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dirty="0"/>
              <a:t>On an empty right page right the words, “MY CLASSROOM”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On the adjacent left page, page in your notebook, draw a picture of your future classroom!</a:t>
            </a:r>
          </a:p>
        </p:txBody>
      </p:sp>
      <p:pic>
        <p:nvPicPr>
          <p:cNvPr id="9" name="Picture Placeholder 8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7506C431-A255-4D01-8494-3C8B55D75E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183" r="16183"/>
          <a:stretch>
            <a:fillRect/>
          </a:stretch>
        </p:blipFill>
        <p:spPr/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6E39F-5742-43F3-A0ED-F3630A94D9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7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pa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53" y="1866090"/>
            <a:ext cx="3618690" cy="458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0153" y="1866090"/>
            <a:ext cx="3618690" cy="458891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4385552" y="3009090"/>
            <a:ext cx="472003" cy="36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4811" y="6112240"/>
            <a:ext cx="74598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200" b="1" dirty="0">
                <a:solidFill>
                  <a:prstClr val="black"/>
                </a:solidFill>
                <a:latin typeface="Corbel"/>
              </a:rPr>
              <a:t>Left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1244" y="2216718"/>
            <a:ext cx="236001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endParaRPr lang="en-US" sz="1200" b="1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0187" y="6112240"/>
            <a:ext cx="86919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200" b="1" dirty="0">
                <a:solidFill>
                  <a:prstClr val="black"/>
                </a:solidFill>
                <a:latin typeface="Corbel"/>
              </a:rPr>
              <a:t>Right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701342" y="1867679"/>
            <a:ext cx="103" cy="4383062"/>
          </a:xfrm>
          <a:prstGeom prst="line">
            <a:avLst/>
          </a:prstGeom>
          <a:ln>
            <a:solidFill>
              <a:srgbClr val="C0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5294" y="367771"/>
            <a:ext cx="1061287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dirty="0">
                <a:solidFill>
                  <a:prstClr val="white"/>
                </a:solidFill>
                <a:latin typeface="Corbel"/>
              </a:rPr>
              <a:t>Notebook Entry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7BB4EC-73B8-461B-AE37-B6AF022559A3}"/>
              </a:ext>
            </a:extLst>
          </p:cNvPr>
          <p:cNvSpPr txBox="1"/>
          <p:nvPr/>
        </p:nvSpPr>
        <p:spPr>
          <a:xfrm>
            <a:off x="3719490" y="2222891"/>
            <a:ext cx="236001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endParaRPr lang="en-US" sz="1200" b="1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6398C8-C1B0-471A-A17E-C1F7DFBD2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0043" y="3369279"/>
            <a:ext cx="199875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 b="1" dirty="0">
                <a:solidFill>
                  <a:prstClr val="black"/>
                </a:solidFill>
              </a:rPr>
              <a:t>Draw a Picture of your Future Classroom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CB03FF-AC3E-48E7-9D5A-30A8359FBB5A}"/>
              </a:ext>
            </a:extLst>
          </p:cNvPr>
          <p:cNvSpPr/>
          <p:nvPr/>
        </p:nvSpPr>
        <p:spPr>
          <a:xfrm>
            <a:off x="7206645" y="3146896"/>
            <a:ext cx="2895881" cy="95410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MY CLASSROOM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9839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A6AC1EB-B829-4364-8499-E0E869EA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7A37A2-C7FA-4D89-AF85-40781732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3875F-A0AE-4425-AED9-835A4E81F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87" y="870103"/>
            <a:ext cx="3095626" cy="79032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rmAutofit/>
          </a:bodyPr>
          <a:lstStyle/>
          <a:p>
            <a:pPr algn="ctr"/>
            <a:r>
              <a:rPr lang="en-US" sz="4400" b="1" dirty="0"/>
              <a:t>AGENDA</a:t>
            </a:r>
          </a:p>
        </p:txBody>
      </p:sp>
      <p:pic>
        <p:nvPicPr>
          <p:cNvPr id="17" name="Picture Placeholder 16" descr="A drawing of a toaster&#10;&#10;Description automatically generated with low confidence">
            <a:extLst>
              <a:ext uri="{FF2B5EF4-FFF2-40B4-BE49-F238E27FC236}">
                <a16:creationId xmlns:a16="http://schemas.microsoft.com/office/drawing/2014/main" id="{8E2F5A4C-E7E6-4712-B7B2-A02C07B493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9734" r="19736" b="1"/>
          <a:stretch/>
        </p:blipFill>
        <p:spPr>
          <a:xfrm>
            <a:off x="324000" y="1888392"/>
            <a:ext cx="3900188" cy="3951319"/>
          </a:xfrm>
          <a:custGeom>
            <a:avLst/>
            <a:gdLst/>
            <a:ahLst/>
            <a:cxnLst/>
            <a:rect l="l" t="t" r="r" b="b"/>
            <a:pathLst>
              <a:path w="3250128" h="3292737">
                <a:moveTo>
                  <a:pt x="1512795" y="8"/>
                </a:moveTo>
                <a:cubicBezTo>
                  <a:pt x="1537825" y="105"/>
                  <a:pt x="1559931" y="1205"/>
                  <a:pt x="1578253" y="3179"/>
                </a:cubicBezTo>
                <a:lnTo>
                  <a:pt x="2018318" y="50876"/>
                </a:lnTo>
                <a:cubicBezTo>
                  <a:pt x="2266951" y="79824"/>
                  <a:pt x="2496734" y="194298"/>
                  <a:pt x="2630313" y="308772"/>
                </a:cubicBezTo>
                <a:cubicBezTo>
                  <a:pt x="2802569" y="395285"/>
                  <a:pt x="2936474" y="586404"/>
                  <a:pt x="3080128" y="834760"/>
                </a:cubicBezTo>
                <a:cubicBezTo>
                  <a:pt x="3214033" y="1083445"/>
                  <a:pt x="3319011" y="1647591"/>
                  <a:pt x="3194532" y="2154500"/>
                </a:cubicBezTo>
                <a:cubicBezTo>
                  <a:pt x="3166256" y="2250224"/>
                  <a:pt x="2926723" y="2622922"/>
                  <a:pt x="2793144" y="2785423"/>
                </a:cubicBezTo>
                <a:cubicBezTo>
                  <a:pt x="2649814" y="2947923"/>
                  <a:pt x="2458058" y="3091345"/>
                  <a:pt x="2152223" y="3235095"/>
                </a:cubicBezTo>
                <a:cubicBezTo>
                  <a:pt x="1654956" y="3378517"/>
                  <a:pt x="1195715" y="3225227"/>
                  <a:pt x="832028" y="3091345"/>
                </a:cubicBezTo>
                <a:cubicBezTo>
                  <a:pt x="468666" y="2919305"/>
                  <a:pt x="286985" y="2718646"/>
                  <a:pt x="182006" y="2412725"/>
                </a:cubicBezTo>
                <a:cubicBezTo>
                  <a:pt x="124479" y="2221606"/>
                  <a:pt x="0" y="1934434"/>
                  <a:pt x="0" y="1791341"/>
                </a:cubicBezTo>
                <a:cubicBezTo>
                  <a:pt x="0" y="1408775"/>
                  <a:pt x="76703" y="1092984"/>
                  <a:pt x="353937" y="682128"/>
                </a:cubicBezTo>
                <a:cubicBezTo>
                  <a:pt x="440065" y="538706"/>
                  <a:pt x="660422" y="352522"/>
                  <a:pt x="851854" y="189692"/>
                </a:cubicBezTo>
                <a:cubicBezTo>
                  <a:pt x="1019072" y="47792"/>
                  <a:pt x="1337583" y="-671"/>
                  <a:pt x="1512795" y="8"/>
                </a:cubicBezTo>
                <a:close/>
              </a:path>
            </a:pathLst>
          </a:custGeom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691FA6D8-5377-4873-8BA9-178379F619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2251618"/>
              </p:ext>
            </p:extLst>
          </p:nvPr>
        </p:nvGraphicFramePr>
        <p:xfrm>
          <a:off x="4933075" y="870103"/>
          <a:ext cx="7082118" cy="480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250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D2D0AE6-85A2-4580-82FC-34C3E38F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617" y="126460"/>
            <a:ext cx="8106383" cy="1143143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200" dirty="0"/>
              <a:t>Who is the 21</a:t>
            </a:r>
            <a:r>
              <a:rPr lang="en-US" sz="3200" baseline="30000" dirty="0"/>
              <a:t>st</a:t>
            </a:r>
            <a:r>
              <a:rPr lang="en-US" sz="3200" dirty="0"/>
              <a:t> century learner?</a:t>
            </a:r>
          </a:p>
        </p:txBody>
      </p:sp>
      <p:pic>
        <p:nvPicPr>
          <p:cNvPr id="20" name="Picture Placeholder 19" descr="A picture containing icon&#10;&#10;Description automatically generated">
            <a:extLst>
              <a:ext uri="{FF2B5EF4-FFF2-40B4-BE49-F238E27FC236}">
                <a16:creationId xmlns:a16="http://schemas.microsoft.com/office/drawing/2014/main" id="{9306F9CC-AC45-43CD-AC59-AE110CEE485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948" r="6967"/>
          <a:stretch/>
        </p:blipFill>
        <p:spPr>
          <a:xfrm>
            <a:off x="0" y="1"/>
            <a:ext cx="4175823" cy="685800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7D002F-48F7-481B-9D63-9B50F14B802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272713" y="6138000"/>
            <a:ext cx="1187449" cy="720000"/>
          </a:xfrm>
        </p:spPr>
        <p:txBody>
          <a:bodyPr vert="horz" lIns="0" tIns="180000" rIns="0" bIns="18000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621B6DD-29C1-4FEA-923F-71EA1347694C}" type="slidenum">
              <a:rPr lang="en-US">
                <a:solidFill>
                  <a:schemeClr val="tx1"/>
                </a:solidFill>
              </a:rPr>
              <a:pPr algn="r">
                <a:spcAft>
                  <a:spcPts val="600"/>
                </a:spcAft>
              </a:pPr>
              <a:t>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Online Media 23" title="Complexities of Young People &amp; Challenges of 21st Century Education. | Andrew Howard | TEDxUoChester">
            <a:hlinkClick r:id="" action="ppaction://media"/>
            <a:extLst>
              <a:ext uri="{FF2B5EF4-FFF2-40B4-BE49-F238E27FC236}">
                <a16:creationId xmlns:a16="http://schemas.microsoft.com/office/drawing/2014/main" id="{AD754B72-F1AC-470D-90D0-DF5ED15A7C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80170" y="1396063"/>
            <a:ext cx="7911830" cy="533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60F71DE-82D6-4C0E-B87E-F746FE92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49389"/>
            <a:ext cx="5015638" cy="2075012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5600" spc="-100" dirty="0"/>
              <a:t>JAMBOARD JIGSAW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8921CC-74CE-4FBE-AE45-F6D12D477C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00" y="3830398"/>
            <a:ext cx="5015638" cy="1219439"/>
          </a:xfrm>
        </p:spPr>
        <p:txBody>
          <a:bodyPr vert="horz" lIns="0" tIns="0" rIns="0" bIns="0" rtlCol="0">
            <a:normAutofit/>
          </a:bodyPr>
          <a:lstStyle/>
          <a:p>
            <a:pPr marL="0" indent="0"/>
            <a:r>
              <a:rPr lang="en-US" dirty="0">
                <a:solidFill>
                  <a:schemeClr val="tx1">
                    <a:alpha val="58000"/>
                  </a:schemeClr>
                </a:solidFill>
              </a:rPr>
              <a:t>P21 FRAMEWORK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A32846-B09A-49A6-9AB1-6281E7EFC4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13" r="20727" b="2"/>
          <a:stretch/>
        </p:blipFill>
        <p:spPr>
          <a:xfrm>
            <a:off x="6313088" y="602657"/>
            <a:ext cx="5326462" cy="5250743"/>
          </a:xfrm>
          <a:custGeom>
            <a:avLst/>
            <a:gdLst/>
            <a:ahLst/>
            <a:cxnLst/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EAED90-0C5D-4E4B-9B38-D26FCBB3B4DE}"/>
              </a:ext>
            </a:extLst>
          </p:cNvPr>
          <p:cNvSpPr txBox="1"/>
          <p:nvPr/>
        </p:nvSpPr>
        <p:spPr>
          <a:xfrm>
            <a:off x="316598" y="4539629"/>
            <a:ext cx="5822442" cy="52322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https://tinyurl.com/P21-Jigsaw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914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Neil deGrasse Tyson - How NOT To Raise Your Children">
            <a:hlinkClick r:id="" action="ppaction://media"/>
            <a:extLst>
              <a:ext uri="{FF2B5EF4-FFF2-40B4-BE49-F238E27FC236}">
                <a16:creationId xmlns:a16="http://schemas.microsoft.com/office/drawing/2014/main" id="{89F84036-A328-4FF5-841E-9BBE725FD4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14" name="Picture Placeholder 13" descr="Text&#10;&#10;Description automatically generated">
            <a:extLst>
              <a:ext uri="{FF2B5EF4-FFF2-40B4-BE49-F238E27FC236}">
                <a16:creationId xmlns:a16="http://schemas.microsoft.com/office/drawing/2014/main" id="{A156ACD9-3AE8-471D-8E5E-F96B8A627CFF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104" r="13104"/>
          <a:stretch>
            <a:fillRect/>
          </a:stretch>
        </p:blipFill>
        <p:spPr>
          <a:xfrm>
            <a:off x="262647" y="2538446"/>
            <a:ext cx="1920796" cy="1464486"/>
          </a:xfrm>
          <a:prstGeom prst="borderCallout1">
            <a:avLst>
              <a:gd name="adj1" fmla="val 49552"/>
              <a:gd name="adj2" fmla="val 100115"/>
              <a:gd name="adj3" fmla="val -53601"/>
              <a:gd name="adj4" fmla="val 241156"/>
            </a:avLst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246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pa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53" y="1866090"/>
            <a:ext cx="3618690" cy="458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0153" y="1866090"/>
            <a:ext cx="3618690" cy="458891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4385552" y="3009090"/>
            <a:ext cx="472003" cy="36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4811" y="6112240"/>
            <a:ext cx="74598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200" b="1" dirty="0">
                <a:solidFill>
                  <a:prstClr val="black"/>
                </a:solidFill>
                <a:latin typeface="Corbel"/>
              </a:rPr>
              <a:t>Left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9752" y="2170891"/>
            <a:ext cx="236001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200" b="1" dirty="0">
                <a:solidFill>
                  <a:prstClr val="white"/>
                </a:solidFill>
                <a:latin typeface="Corbel"/>
              </a:rPr>
              <a:t>P21 Framework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0187" y="6112240"/>
            <a:ext cx="86919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200" b="1" dirty="0">
                <a:solidFill>
                  <a:prstClr val="black"/>
                </a:solidFill>
                <a:latin typeface="Corbel"/>
              </a:rPr>
              <a:t>Right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701342" y="1867679"/>
            <a:ext cx="103" cy="4383062"/>
          </a:xfrm>
          <a:prstGeom prst="line">
            <a:avLst/>
          </a:prstGeom>
          <a:ln>
            <a:solidFill>
              <a:srgbClr val="C0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985752" y="3161490"/>
            <a:ext cx="1573343" cy="60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985752" y="3161492"/>
            <a:ext cx="1573343" cy="5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100" b="1" dirty="0">
                <a:solidFill>
                  <a:prstClr val="black"/>
                </a:solidFill>
              </a:rPr>
              <a:t>Tape or glue handout on this page, any way you’d like</a:t>
            </a:r>
          </a:p>
        </p:txBody>
      </p:sp>
      <p:sp>
        <p:nvSpPr>
          <p:cNvPr id="23" name="Left Arrow 22"/>
          <p:cNvSpPr/>
          <p:nvPr/>
        </p:nvSpPr>
        <p:spPr>
          <a:xfrm rot="12813567">
            <a:off x="6776826" y="3835242"/>
            <a:ext cx="775200" cy="4061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38352" y="2628090"/>
            <a:ext cx="2045347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>
              <a:defRPr/>
            </a:pPr>
            <a:endParaRPr lang="en-US" dirty="0">
              <a:solidFill>
                <a:prstClr val="black"/>
              </a:solidFill>
              <a:latin typeface="Corbel"/>
            </a:endParaRPr>
          </a:p>
          <a:p>
            <a:pPr defTabSz="914400">
              <a:defRPr/>
            </a:pPr>
            <a:endParaRPr lang="en-US" dirty="0">
              <a:solidFill>
                <a:prstClr val="black"/>
              </a:solidFill>
              <a:latin typeface="Corbel"/>
            </a:endParaRPr>
          </a:p>
          <a:p>
            <a:pPr defTabSz="914400">
              <a:defRPr/>
            </a:pPr>
            <a:endParaRPr lang="en-US" dirty="0">
              <a:solidFill>
                <a:prstClr val="black"/>
              </a:solidFill>
              <a:latin typeface="Corbel"/>
            </a:endParaRPr>
          </a:p>
          <a:p>
            <a:pPr defTabSz="914400">
              <a:defRPr/>
            </a:pPr>
            <a:endParaRPr lang="en-US" dirty="0">
              <a:solidFill>
                <a:prstClr val="black"/>
              </a:solidFill>
              <a:latin typeface="Corbel"/>
            </a:endParaRPr>
          </a:p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orbel"/>
              </a:rPr>
              <a:t>P21 </a:t>
            </a:r>
          </a:p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orbel"/>
              </a:rPr>
              <a:t>Framework</a:t>
            </a:r>
          </a:p>
          <a:p>
            <a:pPr defTabSz="914400">
              <a:defRPr/>
            </a:pPr>
            <a:endParaRPr lang="en-US" dirty="0">
              <a:solidFill>
                <a:prstClr val="black"/>
              </a:solidFill>
              <a:latin typeface="Corbel"/>
            </a:endParaRPr>
          </a:p>
          <a:p>
            <a:pPr defTabSz="914400">
              <a:defRPr/>
            </a:pPr>
            <a:endParaRPr lang="en-US" dirty="0">
              <a:solidFill>
                <a:prstClr val="black"/>
              </a:solidFill>
              <a:latin typeface="Corbel"/>
            </a:endParaRPr>
          </a:p>
          <a:p>
            <a:pPr defTabSz="914400">
              <a:defRPr/>
            </a:pPr>
            <a:endParaRPr lang="en-US" dirty="0">
              <a:solidFill>
                <a:prstClr val="black"/>
              </a:solidFill>
              <a:latin typeface="Corbel"/>
            </a:endParaRPr>
          </a:p>
          <a:p>
            <a:pPr defTabSz="914400">
              <a:defRPr/>
            </a:pPr>
            <a:endParaRPr lang="en-US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294" y="367771"/>
            <a:ext cx="1061287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dirty="0">
                <a:solidFill>
                  <a:prstClr val="white"/>
                </a:solidFill>
                <a:latin typeface="Corbel"/>
              </a:rPr>
              <a:t>Notebook Entry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85952" y="3771090"/>
            <a:ext cx="314669" cy="831270"/>
          </a:xfrm>
          <a:prstGeom prst="rect">
            <a:avLst/>
          </a:prstGeom>
          <a:solidFill>
            <a:schemeClr val="accent3">
              <a:lumMod val="40000"/>
              <a:lumOff val="60000"/>
              <a:alpha val="66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7BB4EC-73B8-461B-AE37-B6AF022559A3}"/>
              </a:ext>
            </a:extLst>
          </p:cNvPr>
          <p:cNvSpPr txBox="1"/>
          <p:nvPr/>
        </p:nvSpPr>
        <p:spPr>
          <a:xfrm>
            <a:off x="3719490" y="2222891"/>
            <a:ext cx="236001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200" b="1" dirty="0">
                <a:solidFill>
                  <a:prstClr val="white"/>
                </a:solidFill>
                <a:latin typeface="Corbel"/>
              </a:rPr>
              <a:t>My 21</a:t>
            </a:r>
            <a:r>
              <a:rPr lang="en-US" sz="1200" b="1" baseline="30000" dirty="0">
                <a:solidFill>
                  <a:prstClr val="white"/>
                </a:solidFill>
                <a:latin typeface="Corbel"/>
              </a:rPr>
              <a:t>st</a:t>
            </a:r>
            <a:r>
              <a:rPr lang="en-US" sz="1200" b="1" dirty="0">
                <a:solidFill>
                  <a:prstClr val="white"/>
                </a:solidFill>
                <a:latin typeface="Corbel"/>
              </a:rPr>
              <a:t> Century Classroom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6398C8-C1B0-471A-A17E-C1F7DFBD2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265" y="2803409"/>
            <a:ext cx="199875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 b="1" dirty="0">
                <a:solidFill>
                  <a:prstClr val="black"/>
                </a:solidFill>
              </a:rPr>
              <a:t>What changes would you make to your classroom to ensure it is prepared for 21</a:t>
            </a:r>
            <a:r>
              <a:rPr lang="en-US" altLang="en-US" sz="1200" b="1" baseline="30000" dirty="0">
                <a:solidFill>
                  <a:prstClr val="black"/>
                </a:solidFill>
              </a:rPr>
              <a:t>st</a:t>
            </a:r>
            <a:r>
              <a:rPr lang="en-US" altLang="en-US" sz="1200" b="1" dirty="0">
                <a:solidFill>
                  <a:prstClr val="black"/>
                </a:solidFill>
              </a:rPr>
              <a:t> century learning? </a:t>
            </a:r>
          </a:p>
        </p:txBody>
      </p:sp>
    </p:spTree>
    <p:extLst>
      <p:ext uri="{BB962C8B-B14F-4D97-AF65-F5344CB8AC3E}">
        <p14:creationId xmlns:p14="http://schemas.microsoft.com/office/powerpoint/2010/main" val="1816843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/>
      <p:bldP spid="23" grpId="0" animBg="1"/>
      <p:bldP spid="19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8B08B8-C3E9-4A9F-B5DD-34D490AC95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204B39-6EAA-4677-8C8D-C27F01CF8A37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230e9df3-be65-4c73-a93b-d1236ebd677e"/>
    <ds:schemaRef ds:uri="http://purl.org/dc/dcmitype/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60681D-E858-4FCC-ACDF-E8F8408B922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2642</TotalTime>
  <Words>272</Words>
  <Application>Microsoft Office PowerPoint</Application>
  <PresentationFormat>Widescreen</PresentationFormat>
  <Paragraphs>69</Paragraphs>
  <Slides>11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Avenir Next LT Pro</vt:lpstr>
      <vt:lpstr>Baguet Script</vt:lpstr>
      <vt:lpstr>Bradley Hand ITC</vt:lpstr>
      <vt:lpstr>Broadway</vt:lpstr>
      <vt:lpstr>Calibri</vt:lpstr>
      <vt:lpstr>Comic Sans MS</vt:lpstr>
      <vt:lpstr>Congenial SemiBold</vt:lpstr>
      <vt:lpstr>Corbel</vt:lpstr>
      <vt:lpstr>Franklin Gothic Medium</vt:lpstr>
      <vt:lpstr>Rockwell</vt:lpstr>
      <vt:lpstr>Sagona Book</vt:lpstr>
      <vt:lpstr>The Hand Extrablack</vt:lpstr>
      <vt:lpstr>Wingdings 2</vt:lpstr>
      <vt:lpstr>BlobVTI</vt:lpstr>
      <vt:lpstr>PowerPoint Presentation</vt:lpstr>
      <vt:lpstr>Display Your Name Tent</vt:lpstr>
      <vt:lpstr>My Classroom</vt:lpstr>
      <vt:lpstr>PowerPoint Presentation</vt:lpstr>
      <vt:lpstr>AGENDA</vt:lpstr>
      <vt:lpstr>Who is the 21st century learner?</vt:lpstr>
      <vt:lpstr>JAMBOARD JIGSAW</vt:lpstr>
      <vt:lpstr>PowerPoint Presentation</vt:lpstr>
      <vt:lpstr>PowerPoint Presentation</vt:lpstr>
      <vt:lpstr>Coming Up . . .</vt:lpstr>
      <vt:lpstr>COURSE SCHEDULE SECTION 0M02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Slaughter</dc:creator>
  <cp:lastModifiedBy>Angela Slaughter</cp:lastModifiedBy>
  <cp:revision>9</cp:revision>
  <dcterms:created xsi:type="dcterms:W3CDTF">2022-01-12T05:31:20Z</dcterms:created>
  <dcterms:modified xsi:type="dcterms:W3CDTF">2022-02-16T18:50:25Z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