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0"/>
  </p:notesMasterIdLst>
  <p:handoutMasterIdLst>
    <p:handoutMasterId r:id="rId31"/>
  </p:handoutMasterIdLst>
  <p:sldIdLst>
    <p:sldId id="261" r:id="rId5"/>
    <p:sldId id="468" r:id="rId6"/>
    <p:sldId id="476" r:id="rId7"/>
    <p:sldId id="496" r:id="rId8"/>
    <p:sldId id="497" r:id="rId9"/>
    <p:sldId id="473" r:id="rId10"/>
    <p:sldId id="477" r:id="rId11"/>
    <p:sldId id="488" r:id="rId12"/>
    <p:sldId id="325" r:id="rId13"/>
    <p:sldId id="326" r:id="rId14"/>
    <p:sldId id="329" r:id="rId15"/>
    <p:sldId id="330" r:id="rId16"/>
    <p:sldId id="494" r:id="rId17"/>
    <p:sldId id="495" r:id="rId18"/>
    <p:sldId id="334" r:id="rId19"/>
    <p:sldId id="335" r:id="rId20"/>
    <p:sldId id="338" r:id="rId21"/>
    <p:sldId id="337" r:id="rId22"/>
    <p:sldId id="336" r:id="rId23"/>
    <p:sldId id="490" r:id="rId24"/>
    <p:sldId id="491" r:id="rId25"/>
    <p:sldId id="492" r:id="rId26"/>
    <p:sldId id="493" r:id="rId27"/>
    <p:sldId id="486" r:id="rId28"/>
    <p:sldId id="4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66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2337" autoAdjust="0"/>
  </p:normalViewPr>
  <p:slideViewPr>
    <p:cSldViewPr snapToGrid="0">
      <p:cViewPr varScale="1">
        <p:scale>
          <a:sx n="105" d="100"/>
          <a:sy n="105" d="100"/>
        </p:scale>
        <p:origin x="96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626C1ED-E242-466B-94C6-0A2CD0611D01}"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CF335F4D-7B89-4BEF-ADC8-4D51214BC133}">
      <dgm:prSet phldrT="[Text]"/>
      <dgm:spPr/>
      <dgm:t>
        <a:bodyPr/>
        <a:lstStyle/>
        <a:p>
          <a:pPr>
            <a:buFont typeface="Arial" panose="020B0604020202020204" pitchFamily="34" charset="0"/>
            <a:buChar char="•"/>
          </a:pPr>
          <a:r>
            <a:rPr lang="en-US" b="1" dirty="0">
              <a:latin typeface="Congenial SemiBold" panose="02000503040000020004" pitchFamily="2" charset="0"/>
            </a:rPr>
            <a:t>Create a Name Tent</a:t>
          </a:r>
          <a:endParaRPr lang="en-US" dirty="0"/>
        </a:p>
      </dgm:t>
    </dgm:pt>
    <dgm:pt modelId="{BBFB5907-F1B1-4808-B5C8-C76A76E1531B}" type="parTrans" cxnId="{986D3AD6-58F9-4DFF-A436-09B48512CEC1}">
      <dgm:prSet/>
      <dgm:spPr/>
      <dgm:t>
        <a:bodyPr/>
        <a:lstStyle/>
        <a:p>
          <a:endParaRPr lang="en-US"/>
        </a:p>
      </dgm:t>
    </dgm:pt>
    <dgm:pt modelId="{51769C79-86F3-4EA9-A6C0-300916E8E021}" type="sibTrans" cxnId="{986D3AD6-58F9-4DFF-A436-09B48512CEC1}">
      <dgm:prSet/>
      <dgm:spPr/>
      <dgm:t>
        <a:bodyPr/>
        <a:lstStyle/>
        <a:p>
          <a:endParaRPr lang="en-US"/>
        </a:p>
      </dgm:t>
    </dgm:pt>
    <dgm:pt modelId="{691476D5-F05B-4CEC-8938-777377DC1486}">
      <dgm:prSet/>
      <dgm:spPr/>
      <dgm:t>
        <a:bodyPr/>
        <a:lstStyle/>
        <a:p>
          <a:r>
            <a:rPr lang="en-US" b="1" dirty="0">
              <a:latin typeface="Congenial SemiBold" panose="02000503040000020004" pitchFamily="2" charset="0"/>
            </a:rPr>
            <a:t>Display Name Tents During Class</a:t>
          </a:r>
        </a:p>
      </dgm:t>
    </dgm:pt>
    <dgm:pt modelId="{F2B38F0D-2613-491D-96A7-5DD0CE68EB5D}" type="parTrans" cxnId="{30176094-5420-4922-B6B3-093AD1B9950B}">
      <dgm:prSet/>
      <dgm:spPr/>
      <dgm:t>
        <a:bodyPr/>
        <a:lstStyle/>
        <a:p>
          <a:endParaRPr lang="en-US"/>
        </a:p>
      </dgm:t>
    </dgm:pt>
    <dgm:pt modelId="{30F489E6-E1FA-460E-A15A-0233DD17AE86}" type="sibTrans" cxnId="{30176094-5420-4922-B6B3-093AD1B9950B}">
      <dgm:prSet/>
      <dgm:spPr/>
      <dgm:t>
        <a:bodyPr/>
        <a:lstStyle/>
        <a:p>
          <a:endParaRPr lang="en-US"/>
        </a:p>
      </dgm:t>
    </dgm:pt>
    <dgm:pt modelId="{01250790-36B2-4306-A1DB-D97EF9437F98}">
      <dgm:prSet phldrT="[Text]"/>
      <dgm:spPr/>
      <dgm:t>
        <a:bodyPr/>
        <a:lstStyle/>
        <a:p>
          <a:pPr>
            <a:buFont typeface="Arial" panose="020B0604020202020204" pitchFamily="34" charset="0"/>
            <a:buChar char="•"/>
          </a:pPr>
          <a:r>
            <a:rPr lang="en-US" b="1" dirty="0">
              <a:latin typeface="Congenial SemiBold" panose="02000503040000020004" pitchFamily="2" charset="0"/>
            </a:rPr>
            <a:t>Include name and pictures, words, and/or phrases that represent you!</a:t>
          </a:r>
          <a:endParaRPr lang="en-US" dirty="0"/>
        </a:p>
      </dgm:t>
    </dgm:pt>
    <dgm:pt modelId="{32E6F8F2-A958-4E7A-A78A-4E8C3B36D45A}" type="parTrans" cxnId="{F457A936-223F-4B9E-BA9E-D3C01BCFEF2A}">
      <dgm:prSet/>
      <dgm:spPr/>
      <dgm:t>
        <a:bodyPr/>
        <a:lstStyle/>
        <a:p>
          <a:endParaRPr lang="en-US"/>
        </a:p>
      </dgm:t>
    </dgm:pt>
    <dgm:pt modelId="{1CD9447A-EB38-4EEB-A265-3D1174A4EEDC}" type="sibTrans" cxnId="{F457A936-223F-4B9E-BA9E-D3C01BCFEF2A}">
      <dgm:prSet/>
      <dgm:spPr/>
      <dgm:t>
        <a:bodyPr/>
        <a:lstStyle/>
        <a:p>
          <a:endParaRPr lang="en-US"/>
        </a:p>
      </dgm:t>
    </dgm:pt>
    <dgm:pt modelId="{C3CAD900-A49B-42A6-9F48-4016C7DE9D9A}">
      <dgm:prSet/>
      <dgm:spPr/>
      <dgm:t>
        <a:bodyPr/>
        <a:lstStyle/>
        <a:p>
          <a:r>
            <a:rPr lang="en-US" b="1" dirty="0">
              <a:latin typeface="Congenial SemiBold" panose="02000503040000020004" pitchFamily="2" charset="0"/>
            </a:rPr>
            <a:t>Helps us get to know each other!</a:t>
          </a:r>
        </a:p>
      </dgm:t>
    </dgm:pt>
    <dgm:pt modelId="{B1DE7474-6124-4EDD-B2D2-BC141649AE4C}" type="parTrans" cxnId="{0ED4FD3F-3494-49FC-AD41-5A420C09A9A6}">
      <dgm:prSet/>
      <dgm:spPr/>
      <dgm:t>
        <a:bodyPr/>
        <a:lstStyle/>
        <a:p>
          <a:endParaRPr lang="en-US"/>
        </a:p>
      </dgm:t>
    </dgm:pt>
    <dgm:pt modelId="{BF9C25F4-3E9D-43D6-B029-6E17F2031513}" type="sibTrans" cxnId="{0ED4FD3F-3494-49FC-AD41-5A420C09A9A6}">
      <dgm:prSet/>
      <dgm:spPr/>
      <dgm:t>
        <a:bodyPr/>
        <a:lstStyle/>
        <a:p>
          <a:endParaRPr lang="en-US"/>
        </a:p>
      </dgm:t>
    </dgm:pt>
    <dgm:pt modelId="{44BA71D9-62C0-4BB0-9398-3D021AD0DB7E}" type="pres">
      <dgm:prSet presAssocID="{F626C1ED-E242-466B-94C6-0A2CD0611D01}" presName="Name0" presStyleCnt="0">
        <dgm:presLayoutVars>
          <dgm:chMax val="7"/>
          <dgm:chPref val="7"/>
          <dgm:dir/>
        </dgm:presLayoutVars>
      </dgm:prSet>
      <dgm:spPr/>
    </dgm:pt>
    <dgm:pt modelId="{ECC1B699-5F23-4DFC-AD6F-3228BBBFE9AA}" type="pres">
      <dgm:prSet presAssocID="{F626C1ED-E242-466B-94C6-0A2CD0611D01}" presName="Name1" presStyleCnt="0"/>
      <dgm:spPr/>
    </dgm:pt>
    <dgm:pt modelId="{479DA745-FC0C-4C90-9A07-0061F0D3FB6B}" type="pres">
      <dgm:prSet presAssocID="{F626C1ED-E242-466B-94C6-0A2CD0611D01}" presName="cycle" presStyleCnt="0"/>
      <dgm:spPr/>
    </dgm:pt>
    <dgm:pt modelId="{08CD53E3-D9D8-4E09-9BA7-4D17611DDBBD}" type="pres">
      <dgm:prSet presAssocID="{F626C1ED-E242-466B-94C6-0A2CD0611D01}" presName="srcNode" presStyleLbl="node1" presStyleIdx="0" presStyleCnt="2"/>
      <dgm:spPr/>
    </dgm:pt>
    <dgm:pt modelId="{A34F06BE-7EC9-4B1F-AFF5-C7421C08A974}" type="pres">
      <dgm:prSet presAssocID="{F626C1ED-E242-466B-94C6-0A2CD0611D01}" presName="conn" presStyleLbl="parChTrans1D2" presStyleIdx="0" presStyleCnt="1"/>
      <dgm:spPr/>
    </dgm:pt>
    <dgm:pt modelId="{509A1F97-7F99-4592-A705-F289F21C3EA1}" type="pres">
      <dgm:prSet presAssocID="{F626C1ED-E242-466B-94C6-0A2CD0611D01}" presName="extraNode" presStyleLbl="node1" presStyleIdx="0" presStyleCnt="2"/>
      <dgm:spPr/>
    </dgm:pt>
    <dgm:pt modelId="{2E86755A-3E20-4B6C-8246-A82638592335}" type="pres">
      <dgm:prSet presAssocID="{F626C1ED-E242-466B-94C6-0A2CD0611D01}" presName="dstNode" presStyleLbl="node1" presStyleIdx="0" presStyleCnt="2"/>
      <dgm:spPr/>
    </dgm:pt>
    <dgm:pt modelId="{973953CC-8F21-4952-8D7F-81B8E7012BED}" type="pres">
      <dgm:prSet presAssocID="{CF335F4D-7B89-4BEF-ADC8-4D51214BC133}" presName="text_1" presStyleLbl="node1" presStyleIdx="0" presStyleCnt="2">
        <dgm:presLayoutVars>
          <dgm:bulletEnabled val="1"/>
        </dgm:presLayoutVars>
      </dgm:prSet>
      <dgm:spPr/>
    </dgm:pt>
    <dgm:pt modelId="{57FB2ACB-C4FE-4402-B61E-59FB141073C8}" type="pres">
      <dgm:prSet presAssocID="{CF335F4D-7B89-4BEF-ADC8-4D51214BC133}" presName="accent_1" presStyleCnt="0"/>
      <dgm:spPr/>
    </dgm:pt>
    <dgm:pt modelId="{499529EE-D946-4719-A634-5A97C38B0928}" type="pres">
      <dgm:prSet presAssocID="{CF335F4D-7B89-4BEF-ADC8-4D51214BC133}" presName="accentRepeatNode" presStyleLbl="solidFgAcc1" presStyleIdx="0" presStyleCnt="2"/>
      <dgm:spPr/>
    </dgm:pt>
    <dgm:pt modelId="{60E9305C-0423-40FD-9698-65CAD8927416}" type="pres">
      <dgm:prSet presAssocID="{691476D5-F05B-4CEC-8938-777377DC1486}" presName="text_2" presStyleLbl="node1" presStyleIdx="1" presStyleCnt="2">
        <dgm:presLayoutVars>
          <dgm:bulletEnabled val="1"/>
        </dgm:presLayoutVars>
      </dgm:prSet>
      <dgm:spPr/>
    </dgm:pt>
    <dgm:pt modelId="{9F07CDBB-D861-45C5-889A-5B111C64D389}" type="pres">
      <dgm:prSet presAssocID="{691476D5-F05B-4CEC-8938-777377DC1486}" presName="accent_2" presStyleCnt="0"/>
      <dgm:spPr/>
    </dgm:pt>
    <dgm:pt modelId="{C9697CBA-26BE-4BA3-9534-FC32CEDCBCF8}" type="pres">
      <dgm:prSet presAssocID="{691476D5-F05B-4CEC-8938-777377DC1486}" presName="accentRepeatNode" presStyleLbl="solidFgAcc1" presStyleIdx="1" presStyleCnt="2"/>
      <dgm:spPr/>
    </dgm:pt>
  </dgm:ptLst>
  <dgm:cxnLst>
    <dgm:cxn modelId="{F457A936-223F-4B9E-BA9E-D3C01BCFEF2A}" srcId="{CF335F4D-7B89-4BEF-ADC8-4D51214BC133}" destId="{01250790-36B2-4306-A1DB-D97EF9437F98}" srcOrd="0" destOrd="0" parTransId="{32E6F8F2-A958-4E7A-A78A-4E8C3B36D45A}" sibTransId="{1CD9447A-EB38-4EEB-A265-3D1174A4EEDC}"/>
    <dgm:cxn modelId="{0ED4FD3F-3494-49FC-AD41-5A420C09A9A6}" srcId="{691476D5-F05B-4CEC-8938-777377DC1486}" destId="{C3CAD900-A49B-42A6-9F48-4016C7DE9D9A}" srcOrd="0" destOrd="0" parTransId="{B1DE7474-6124-4EDD-B2D2-BC141649AE4C}" sibTransId="{BF9C25F4-3E9D-43D6-B029-6E17F2031513}"/>
    <dgm:cxn modelId="{993C465F-2C1C-4749-A627-8646A3C8F593}" type="presOf" srcId="{C3CAD900-A49B-42A6-9F48-4016C7DE9D9A}" destId="{60E9305C-0423-40FD-9698-65CAD8927416}" srcOrd="0" destOrd="1" presId="urn:microsoft.com/office/officeart/2008/layout/VerticalCurvedList"/>
    <dgm:cxn modelId="{5610064E-BDE6-47FA-8079-47E82E737F22}" type="presOf" srcId="{01250790-36B2-4306-A1DB-D97EF9437F98}" destId="{973953CC-8F21-4952-8D7F-81B8E7012BED}" srcOrd="0" destOrd="1" presId="urn:microsoft.com/office/officeart/2008/layout/VerticalCurvedList"/>
    <dgm:cxn modelId="{5F7AC093-991E-4DB7-B455-91BB5DEBB487}" type="presOf" srcId="{691476D5-F05B-4CEC-8938-777377DC1486}" destId="{60E9305C-0423-40FD-9698-65CAD8927416}" srcOrd="0" destOrd="0" presId="urn:microsoft.com/office/officeart/2008/layout/VerticalCurvedList"/>
    <dgm:cxn modelId="{30176094-5420-4922-B6B3-093AD1B9950B}" srcId="{F626C1ED-E242-466B-94C6-0A2CD0611D01}" destId="{691476D5-F05B-4CEC-8938-777377DC1486}" srcOrd="1" destOrd="0" parTransId="{F2B38F0D-2613-491D-96A7-5DD0CE68EB5D}" sibTransId="{30F489E6-E1FA-460E-A15A-0233DD17AE86}"/>
    <dgm:cxn modelId="{B93DF5BE-E8AC-4A76-A0FE-A7F33F3B5A96}" type="presOf" srcId="{CF335F4D-7B89-4BEF-ADC8-4D51214BC133}" destId="{973953CC-8F21-4952-8D7F-81B8E7012BED}" srcOrd="0" destOrd="0" presId="urn:microsoft.com/office/officeart/2008/layout/VerticalCurvedList"/>
    <dgm:cxn modelId="{2DD0F2C6-B224-4785-9ABB-E819FDF1E4EC}" type="presOf" srcId="{1CD9447A-EB38-4EEB-A265-3D1174A4EEDC}" destId="{A34F06BE-7EC9-4B1F-AFF5-C7421C08A974}" srcOrd="0" destOrd="0" presId="urn:microsoft.com/office/officeart/2008/layout/VerticalCurvedList"/>
    <dgm:cxn modelId="{986D3AD6-58F9-4DFF-A436-09B48512CEC1}" srcId="{F626C1ED-E242-466B-94C6-0A2CD0611D01}" destId="{CF335F4D-7B89-4BEF-ADC8-4D51214BC133}" srcOrd="0" destOrd="0" parTransId="{BBFB5907-F1B1-4808-B5C8-C76A76E1531B}" sibTransId="{51769C79-86F3-4EA9-A6C0-300916E8E021}"/>
    <dgm:cxn modelId="{A7BA66F2-7AE9-4818-B396-C58C0EC8F8C8}" type="presOf" srcId="{F626C1ED-E242-466B-94C6-0A2CD0611D01}" destId="{44BA71D9-62C0-4BB0-9398-3D021AD0DB7E}" srcOrd="0" destOrd="0" presId="urn:microsoft.com/office/officeart/2008/layout/VerticalCurvedList"/>
    <dgm:cxn modelId="{84EEC4ED-AEDD-4BED-934D-487D51DA3192}" type="presParOf" srcId="{44BA71D9-62C0-4BB0-9398-3D021AD0DB7E}" destId="{ECC1B699-5F23-4DFC-AD6F-3228BBBFE9AA}" srcOrd="0" destOrd="0" presId="urn:microsoft.com/office/officeart/2008/layout/VerticalCurvedList"/>
    <dgm:cxn modelId="{A1C061E3-0C14-49D1-BC48-60F203041C50}" type="presParOf" srcId="{ECC1B699-5F23-4DFC-AD6F-3228BBBFE9AA}" destId="{479DA745-FC0C-4C90-9A07-0061F0D3FB6B}" srcOrd="0" destOrd="0" presId="urn:microsoft.com/office/officeart/2008/layout/VerticalCurvedList"/>
    <dgm:cxn modelId="{26CBB05D-B519-4923-9B1B-823DFD04E36E}" type="presParOf" srcId="{479DA745-FC0C-4C90-9A07-0061F0D3FB6B}" destId="{08CD53E3-D9D8-4E09-9BA7-4D17611DDBBD}" srcOrd="0" destOrd="0" presId="urn:microsoft.com/office/officeart/2008/layout/VerticalCurvedList"/>
    <dgm:cxn modelId="{08CA8D1B-ED52-4F17-82AE-97A586025DF7}" type="presParOf" srcId="{479DA745-FC0C-4C90-9A07-0061F0D3FB6B}" destId="{A34F06BE-7EC9-4B1F-AFF5-C7421C08A974}" srcOrd="1" destOrd="0" presId="urn:microsoft.com/office/officeart/2008/layout/VerticalCurvedList"/>
    <dgm:cxn modelId="{C26DF305-6A67-4890-A354-A2498B7833FB}" type="presParOf" srcId="{479DA745-FC0C-4C90-9A07-0061F0D3FB6B}" destId="{509A1F97-7F99-4592-A705-F289F21C3EA1}" srcOrd="2" destOrd="0" presId="urn:microsoft.com/office/officeart/2008/layout/VerticalCurvedList"/>
    <dgm:cxn modelId="{04C7B3BC-1CC3-4D20-AFF6-A2E421FDFB2D}" type="presParOf" srcId="{479DA745-FC0C-4C90-9A07-0061F0D3FB6B}" destId="{2E86755A-3E20-4B6C-8246-A82638592335}" srcOrd="3" destOrd="0" presId="urn:microsoft.com/office/officeart/2008/layout/VerticalCurvedList"/>
    <dgm:cxn modelId="{E60F89EF-71EC-41AC-89C2-E2084EB0115D}" type="presParOf" srcId="{ECC1B699-5F23-4DFC-AD6F-3228BBBFE9AA}" destId="{973953CC-8F21-4952-8D7F-81B8E7012BED}" srcOrd="1" destOrd="0" presId="urn:microsoft.com/office/officeart/2008/layout/VerticalCurvedList"/>
    <dgm:cxn modelId="{BCACA507-B8EE-43EA-9F89-64D17C537B80}" type="presParOf" srcId="{ECC1B699-5F23-4DFC-AD6F-3228BBBFE9AA}" destId="{57FB2ACB-C4FE-4402-B61E-59FB141073C8}" srcOrd="2" destOrd="0" presId="urn:microsoft.com/office/officeart/2008/layout/VerticalCurvedList"/>
    <dgm:cxn modelId="{0C2AE561-C2C5-425C-A19E-2714759C6432}" type="presParOf" srcId="{57FB2ACB-C4FE-4402-B61E-59FB141073C8}" destId="{499529EE-D946-4719-A634-5A97C38B0928}" srcOrd="0" destOrd="0" presId="urn:microsoft.com/office/officeart/2008/layout/VerticalCurvedList"/>
    <dgm:cxn modelId="{CCC3E058-DED6-4219-BC4D-C1B3343D7A32}" type="presParOf" srcId="{ECC1B699-5F23-4DFC-AD6F-3228BBBFE9AA}" destId="{60E9305C-0423-40FD-9698-65CAD8927416}" srcOrd="3" destOrd="0" presId="urn:microsoft.com/office/officeart/2008/layout/VerticalCurvedList"/>
    <dgm:cxn modelId="{7B6D7F99-DCD9-4A4C-A48E-310EFCA833D5}" type="presParOf" srcId="{ECC1B699-5F23-4DFC-AD6F-3228BBBFE9AA}" destId="{9F07CDBB-D861-45C5-889A-5B111C64D389}" srcOrd="4" destOrd="0" presId="urn:microsoft.com/office/officeart/2008/layout/VerticalCurvedList"/>
    <dgm:cxn modelId="{7D1E43AF-6EC5-4AB8-A03D-06CAE2C1BABE}" type="presParOf" srcId="{9F07CDBB-D861-45C5-889A-5B111C64D389}" destId="{C9697CBA-26BE-4BA3-9534-FC32CEDCBCF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E6653-F01A-4A48-B6B4-AC544D250DEB}" type="doc">
      <dgm:prSet loTypeId="urn:microsoft.com/office/officeart/2005/8/layout/lProcess2" loCatId="list" qsTypeId="urn:microsoft.com/office/officeart/2005/8/quickstyle/simple2" qsCatId="simple" csTypeId="urn:microsoft.com/office/officeart/2005/8/colors/accent0_2" csCatId="mainScheme" phldr="1"/>
      <dgm:spPr/>
      <dgm:t>
        <a:bodyPr/>
        <a:lstStyle/>
        <a:p>
          <a:endParaRPr lang="en-US"/>
        </a:p>
      </dgm:t>
    </dgm:pt>
    <dgm:pt modelId="{402D8600-4444-4B22-B9BC-99B616AA2C47}">
      <dgm:prSet phldrT="[Text]"/>
      <dgm:spPr/>
      <dgm:t>
        <a:bodyPr/>
        <a:lstStyle/>
        <a:p>
          <a:r>
            <a:rPr lang="en-US" b="1" u="sng" dirty="0"/>
            <a:t>Think-Pair-Share</a:t>
          </a:r>
        </a:p>
      </dgm:t>
    </dgm:pt>
    <dgm:pt modelId="{3ADE3B6A-F1E1-4818-8CC5-97366CB54E11}" type="parTrans" cxnId="{8652FCCE-B60D-4D42-A967-AB6053F05F37}">
      <dgm:prSet/>
      <dgm:spPr/>
      <dgm:t>
        <a:bodyPr/>
        <a:lstStyle/>
        <a:p>
          <a:endParaRPr lang="en-US"/>
        </a:p>
      </dgm:t>
    </dgm:pt>
    <dgm:pt modelId="{58C768B5-60A1-4574-90BF-84181A56A6EC}" type="sibTrans" cxnId="{8652FCCE-B60D-4D42-A967-AB6053F05F37}">
      <dgm:prSet/>
      <dgm:spPr/>
      <dgm:t>
        <a:bodyPr/>
        <a:lstStyle/>
        <a:p>
          <a:endParaRPr lang="en-US"/>
        </a:p>
      </dgm:t>
    </dgm:pt>
    <dgm:pt modelId="{6B4CA23B-C0BB-4BAA-B7BC-8E24D63B7439}">
      <dgm:prSet custT="1"/>
      <dgm:spPr/>
      <dgm:t>
        <a:bodyPr/>
        <a:lstStyle/>
        <a:p>
          <a:r>
            <a:rPr lang="en-US" sz="2400" b="1" dirty="0"/>
            <a:t>SHARE</a:t>
          </a:r>
          <a:r>
            <a:rPr lang="en-US" sz="2400" dirty="0"/>
            <a:t> your reflections on the powerful learning experience </a:t>
          </a:r>
        </a:p>
      </dgm:t>
    </dgm:pt>
    <dgm:pt modelId="{5E583B1D-A83E-4409-88B5-F3818D8225A0}" type="parTrans" cxnId="{4996A3F8-7ABE-4D67-80E1-3A04C74DAD22}">
      <dgm:prSet/>
      <dgm:spPr/>
      <dgm:t>
        <a:bodyPr/>
        <a:lstStyle/>
        <a:p>
          <a:endParaRPr lang="en-US"/>
        </a:p>
      </dgm:t>
    </dgm:pt>
    <dgm:pt modelId="{A696D028-3746-4888-A9D5-B699E2EF2391}" type="sibTrans" cxnId="{4996A3F8-7ABE-4D67-80E1-3A04C74DAD22}">
      <dgm:prSet/>
      <dgm:spPr/>
      <dgm:t>
        <a:bodyPr/>
        <a:lstStyle/>
        <a:p>
          <a:endParaRPr lang="en-US"/>
        </a:p>
      </dgm:t>
    </dgm:pt>
    <dgm:pt modelId="{8E5CB078-3629-4FEA-9C3B-6C5EAD821A68}">
      <dgm:prSet phldrT="[Text]" custT="1"/>
      <dgm:spPr/>
      <dgm:t>
        <a:bodyPr/>
        <a:lstStyle/>
        <a:p>
          <a:r>
            <a:rPr lang="en-US" sz="2400" b="1" dirty="0"/>
            <a:t>THINK</a:t>
          </a:r>
          <a:r>
            <a:rPr lang="en-US" sz="2400" dirty="0"/>
            <a:t> about a powerful learning experience that you’ve had</a:t>
          </a:r>
        </a:p>
      </dgm:t>
    </dgm:pt>
    <dgm:pt modelId="{366FB875-6B38-45DE-A5C5-8B7025FBBF4E}" type="parTrans" cxnId="{E3F4F6AD-C899-4005-A035-17AA66B8A7DB}">
      <dgm:prSet/>
      <dgm:spPr/>
      <dgm:t>
        <a:bodyPr/>
        <a:lstStyle/>
        <a:p>
          <a:endParaRPr lang="en-US"/>
        </a:p>
      </dgm:t>
    </dgm:pt>
    <dgm:pt modelId="{BCD99463-EF45-4E19-99C3-2F3F9D5FB547}" type="sibTrans" cxnId="{E3F4F6AD-C899-4005-A035-17AA66B8A7DB}">
      <dgm:prSet/>
      <dgm:spPr/>
      <dgm:t>
        <a:bodyPr/>
        <a:lstStyle/>
        <a:p>
          <a:endParaRPr lang="en-US"/>
        </a:p>
      </dgm:t>
    </dgm:pt>
    <dgm:pt modelId="{7965A733-9E4A-4FAB-BFDF-51FC14A625FE}">
      <dgm:prSet custT="1"/>
      <dgm:spPr/>
      <dgm:t>
        <a:bodyPr/>
        <a:lstStyle/>
        <a:p>
          <a:r>
            <a:rPr lang="en-US" sz="2400" b="1" dirty="0"/>
            <a:t>PAIR </a:t>
          </a:r>
          <a:r>
            <a:rPr lang="en-US" sz="2400" dirty="0"/>
            <a:t>Up with someone</a:t>
          </a:r>
        </a:p>
      </dgm:t>
    </dgm:pt>
    <dgm:pt modelId="{E6067263-24BD-42A7-BC66-C2C3FAE9A58A}" type="parTrans" cxnId="{369C32FB-0DFA-4797-9451-15A826CD141B}">
      <dgm:prSet/>
      <dgm:spPr/>
      <dgm:t>
        <a:bodyPr/>
        <a:lstStyle/>
        <a:p>
          <a:endParaRPr lang="en-US"/>
        </a:p>
      </dgm:t>
    </dgm:pt>
    <dgm:pt modelId="{E8923C1F-441D-4C91-AA12-5E7332BAE404}" type="sibTrans" cxnId="{369C32FB-0DFA-4797-9451-15A826CD141B}">
      <dgm:prSet/>
      <dgm:spPr/>
      <dgm:t>
        <a:bodyPr/>
        <a:lstStyle/>
        <a:p>
          <a:endParaRPr lang="en-US"/>
        </a:p>
      </dgm:t>
    </dgm:pt>
    <dgm:pt modelId="{6BFC29CB-AA8C-4649-837C-9C8E557E2CF8}" type="pres">
      <dgm:prSet presAssocID="{80BE6653-F01A-4A48-B6B4-AC544D250DEB}" presName="theList" presStyleCnt="0">
        <dgm:presLayoutVars>
          <dgm:dir/>
          <dgm:animLvl val="lvl"/>
          <dgm:resizeHandles val="exact"/>
        </dgm:presLayoutVars>
      </dgm:prSet>
      <dgm:spPr/>
    </dgm:pt>
    <dgm:pt modelId="{F2BBEEB1-70C7-428F-B21C-9C15994576D6}" type="pres">
      <dgm:prSet presAssocID="{402D8600-4444-4B22-B9BC-99B616AA2C47}" presName="compNode" presStyleCnt="0"/>
      <dgm:spPr/>
    </dgm:pt>
    <dgm:pt modelId="{552712FE-AD72-4011-857A-4D74D9F76222}" type="pres">
      <dgm:prSet presAssocID="{402D8600-4444-4B22-B9BC-99B616AA2C47}" presName="aNode" presStyleLbl="bgShp" presStyleIdx="0" presStyleCnt="1" custLinFactNeighborX="34519" custLinFactNeighborY="-1345"/>
      <dgm:spPr/>
    </dgm:pt>
    <dgm:pt modelId="{1DCEA6F2-8D08-4B80-A69A-E9933A22D680}" type="pres">
      <dgm:prSet presAssocID="{402D8600-4444-4B22-B9BC-99B616AA2C47}" presName="textNode" presStyleLbl="bgShp" presStyleIdx="0" presStyleCnt="1"/>
      <dgm:spPr/>
    </dgm:pt>
    <dgm:pt modelId="{41620487-8D99-40A8-A4E9-D7562076F6AF}" type="pres">
      <dgm:prSet presAssocID="{402D8600-4444-4B22-B9BC-99B616AA2C47}" presName="compChildNode" presStyleCnt="0"/>
      <dgm:spPr/>
    </dgm:pt>
    <dgm:pt modelId="{AEA066F6-4FEE-4E7A-810C-7C3CEC10B6EF}" type="pres">
      <dgm:prSet presAssocID="{402D8600-4444-4B22-B9BC-99B616AA2C47}" presName="theInnerList" presStyleCnt="0"/>
      <dgm:spPr/>
    </dgm:pt>
    <dgm:pt modelId="{2FE24779-00ED-4DCD-B2CA-79F24F568A42}" type="pres">
      <dgm:prSet presAssocID="{8E5CB078-3629-4FEA-9C3B-6C5EAD821A68}" presName="childNode" presStyleLbl="node1" presStyleIdx="0" presStyleCnt="3">
        <dgm:presLayoutVars>
          <dgm:bulletEnabled val="1"/>
        </dgm:presLayoutVars>
      </dgm:prSet>
      <dgm:spPr/>
    </dgm:pt>
    <dgm:pt modelId="{73998F82-BE43-4A5A-B16B-534B2B621A90}" type="pres">
      <dgm:prSet presAssocID="{8E5CB078-3629-4FEA-9C3B-6C5EAD821A68}" presName="aSpace2" presStyleCnt="0"/>
      <dgm:spPr/>
    </dgm:pt>
    <dgm:pt modelId="{4DD16680-7048-4624-8C8F-B67BDB35F076}" type="pres">
      <dgm:prSet presAssocID="{7965A733-9E4A-4FAB-BFDF-51FC14A625FE}" presName="childNode" presStyleLbl="node1" presStyleIdx="1" presStyleCnt="3">
        <dgm:presLayoutVars>
          <dgm:bulletEnabled val="1"/>
        </dgm:presLayoutVars>
      </dgm:prSet>
      <dgm:spPr/>
    </dgm:pt>
    <dgm:pt modelId="{7736AEA4-0C4A-4A06-BD15-16AEE6771A91}" type="pres">
      <dgm:prSet presAssocID="{7965A733-9E4A-4FAB-BFDF-51FC14A625FE}" presName="aSpace2" presStyleCnt="0"/>
      <dgm:spPr/>
    </dgm:pt>
    <dgm:pt modelId="{E67C5517-8651-4B44-873B-772F0845E7F1}" type="pres">
      <dgm:prSet presAssocID="{6B4CA23B-C0BB-4BAA-B7BC-8E24D63B7439}" presName="childNode" presStyleLbl="node1" presStyleIdx="2" presStyleCnt="3">
        <dgm:presLayoutVars>
          <dgm:bulletEnabled val="1"/>
        </dgm:presLayoutVars>
      </dgm:prSet>
      <dgm:spPr/>
    </dgm:pt>
  </dgm:ptLst>
  <dgm:cxnLst>
    <dgm:cxn modelId="{4F53C82D-12F5-42A1-9923-2A3D17FFE7CA}" type="presOf" srcId="{80BE6653-F01A-4A48-B6B4-AC544D250DEB}" destId="{6BFC29CB-AA8C-4649-837C-9C8E557E2CF8}" srcOrd="0" destOrd="0" presId="urn:microsoft.com/office/officeart/2005/8/layout/lProcess2"/>
    <dgm:cxn modelId="{89341E4A-771B-4BE8-978C-184219D9A78B}" type="presOf" srcId="{8E5CB078-3629-4FEA-9C3B-6C5EAD821A68}" destId="{2FE24779-00ED-4DCD-B2CA-79F24F568A42}" srcOrd="0" destOrd="0" presId="urn:microsoft.com/office/officeart/2005/8/layout/lProcess2"/>
    <dgm:cxn modelId="{C5C3FB6C-D925-4BC4-86A1-D857AF553B8D}" type="presOf" srcId="{402D8600-4444-4B22-B9BC-99B616AA2C47}" destId="{552712FE-AD72-4011-857A-4D74D9F76222}" srcOrd="0" destOrd="0" presId="urn:microsoft.com/office/officeart/2005/8/layout/lProcess2"/>
    <dgm:cxn modelId="{113ED676-303C-41D8-BF75-ADD1EA13C1AE}" type="presOf" srcId="{6B4CA23B-C0BB-4BAA-B7BC-8E24D63B7439}" destId="{E67C5517-8651-4B44-873B-772F0845E7F1}" srcOrd="0" destOrd="0" presId="urn:microsoft.com/office/officeart/2005/8/layout/lProcess2"/>
    <dgm:cxn modelId="{66895598-93C4-4D42-8695-54774EA0B787}" type="presOf" srcId="{7965A733-9E4A-4FAB-BFDF-51FC14A625FE}" destId="{4DD16680-7048-4624-8C8F-B67BDB35F076}" srcOrd="0" destOrd="0" presId="urn:microsoft.com/office/officeart/2005/8/layout/lProcess2"/>
    <dgm:cxn modelId="{E3F4F6AD-C899-4005-A035-17AA66B8A7DB}" srcId="{402D8600-4444-4B22-B9BC-99B616AA2C47}" destId="{8E5CB078-3629-4FEA-9C3B-6C5EAD821A68}" srcOrd="0" destOrd="0" parTransId="{366FB875-6B38-45DE-A5C5-8B7025FBBF4E}" sibTransId="{BCD99463-EF45-4E19-99C3-2F3F9D5FB547}"/>
    <dgm:cxn modelId="{8652FCCE-B60D-4D42-A967-AB6053F05F37}" srcId="{80BE6653-F01A-4A48-B6B4-AC544D250DEB}" destId="{402D8600-4444-4B22-B9BC-99B616AA2C47}" srcOrd="0" destOrd="0" parTransId="{3ADE3B6A-F1E1-4818-8CC5-97366CB54E11}" sibTransId="{58C768B5-60A1-4574-90BF-84181A56A6EC}"/>
    <dgm:cxn modelId="{4996A3F8-7ABE-4D67-80E1-3A04C74DAD22}" srcId="{402D8600-4444-4B22-B9BC-99B616AA2C47}" destId="{6B4CA23B-C0BB-4BAA-B7BC-8E24D63B7439}" srcOrd="2" destOrd="0" parTransId="{5E583B1D-A83E-4409-88B5-F3818D8225A0}" sibTransId="{A696D028-3746-4888-A9D5-B699E2EF2391}"/>
    <dgm:cxn modelId="{369C32FB-0DFA-4797-9451-15A826CD141B}" srcId="{402D8600-4444-4B22-B9BC-99B616AA2C47}" destId="{7965A733-9E4A-4FAB-BFDF-51FC14A625FE}" srcOrd="1" destOrd="0" parTransId="{E6067263-24BD-42A7-BC66-C2C3FAE9A58A}" sibTransId="{E8923C1F-441D-4C91-AA12-5E7332BAE404}"/>
    <dgm:cxn modelId="{48E5A7FC-AE55-4E67-863D-8A415DE94BBE}" type="presOf" srcId="{402D8600-4444-4B22-B9BC-99B616AA2C47}" destId="{1DCEA6F2-8D08-4B80-A69A-E9933A22D680}" srcOrd="1" destOrd="0" presId="urn:microsoft.com/office/officeart/2005/8/layout/lProcess2"/>
    <dgm:cxn modelId="{2C98D22D-B37E-48DA-8094-BB0BEE816FCE}" type="presParOf" srcId="{6BFC29CB-AA8C-4649-837C-9C8E557E2CF8}" destId="{F2BBEEB1-70C7-428F-B21C-9C15994576D6}" srcOrd="0" destOrd="0" presId="urn:microsoft.com/office/officeart/2005/8/layout/lProcess2"/>
    <dgm:cxn modelId="{47A3D3FF-0068-4C78-AC05-156DBBF739A0}" type="presParOf" srcId="{F2BBEEB1-70C7-428F-B21C-9C15994576D6}" destId="{552712FE-AD72-4011-857A-4D74D9F76222}" srcOrd="0" destOrd="0" presId="urn:microsoft.com/office/officeart/2005/8/layout/lProcess2"/>
    <dgm:cxn modelId="{6BF9FB2B-DDF9-4E37-97C3-B183CBECB7D7}" type="presParOf" srcId="{F2BBEEB1-70C7-428F-B21C-9C15994576D6}" destId="{1DCEA6F2-8D08-4B80-A69A-E9933A22D680}" srcOrd="1" destOrd="0" presId="urn:microsoft.com/office/officeart/2005/8/layout/lProcess2"/>
    <dgm:cxn modelId="{0A2924C3-9A1A-425C-8A13-E466A0E95753}" type="presParOf" srcId="{F2BBEEB1-70C7-428F-B21C-9C15994576D6}" destId="{41620487-8D99-40A8-A4E9-D7562076F6AF}" srcOrd="2" destOrd="0" presId="urn:microsoft.com/office/officeart/2005/8/layout/lProcess2"/>
    <dgm:cxn modelId="{5AAEFB71-2A49-4066-9D76-B1E994FC2A37}" type="presParOf" srcId="{41620487-8D99-40A8-A4E9-D7562076F6AF}" destId="{AEA066F6-4FEE-4E7A-810C-7C3CEC10B6EF}" srcOrd="0" destOrd="0" presId="urn:microsoft.com/office/officeart/2005/8/layout/lProcess2"/>
    <dgm:cxn modelId="{07F67974-796D-4D8B-82FE-706FBC15D62C}" type="presParOf" srcId="{AEA066F6-4FEE-4E7A-810C-7C3CEC10B6EF}" destId="{2FE24779-00ED-4DCD-B2CA-79F24F568A42}" srcOrd="0" destOrd="0" presId="urn:microsoft.com/office/officeart/2005/8/layout/lProcess2"/>
    <dgm:cxn modelId="{109595DB-A92D-41B8-A2AA-3336C9F3B446}" type="presParOf" srcId="{AEA066F6-4FEE-4E7A-810C-7C3CEC10B6EF}" destId="{73998F82-BE43-4A5A-B16B-534B2B621A90}" srcOrd="1" destOrd="0" presId="urn:microsoft.com/office/officeart/2005/8/layout/lProcess2"/>
    <dgm:cxn modelId="{F94BBBDB-2F1B-4A36-9EAD-674AF6BD47AC}" type="presParOf" srcId="{AEA066F6-4FEE-4E7A-810C-7C3CEC10B6EF}" destId="{4DD16680-7048-4624-8C8F-B67BDB35F076}" srcOrd="2" destOrd="0" presId="urn:microsoft.com/office/officeart/2005/8/layout/lProcess2"/>
    <dgm:cxn modelId="{0F9CC40D-671A-4795-9FE1-5B68918676B4}" type="presParOf" srcId="{AEA066F6-4FEE-4E7A-810C-7C3CEC10B6EF}" destId="{7736AEA4-0C4A-4A06-BD15-16AEE6771A91}" srcOrd="3" destOrd="0" presId="urn:microsoft.com/office/officeart/2005/8/layout/lProcess2"/>
    <dgm:cxn modelId="{0FFB8AC3-D8DE-4F2C-AC3C-CD914D0FACD9}" type="presParOf" srcId="{AEA066F6-4FEE-4E7A-810C-7C3CEC10B6EF}" destId="{E67C5517-8651-4B44-873B-772F0845E7F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BE6653-F01A-4A48-B6B4-AC544D250DEB}" type="doc">
      <dgm:prSet loTypeId="urn:microsoft.com/office/officeart/2005/8/layout/lProcess2" loCatId="list" qsTypeId="urn:microsoft.com/office/officeart/2005/8/quickstyle/simple2" qsCatId="simple" csTypeId="urn:microsoft.com/office/officeart/2005/8/colors/accent0_2" csCatId="mainScheme" phldr="1"/>
      <dgm:spPr/>
      <dgm:t>
        <a:bodyPr/>
        <a:lstStyle/>
        <a:p>
          <a:endParaRPr lang="en-US"/>
        </a:p>
      </dgm:t>
    </dgm:pt>
    <dgm:pt modelId="{402D8600-4444-4B22-B9BC-99B616AA2C47}">
      <dgm:prSet phldrT="[Text]"/>
      <dgm:spPr/>
      <dgm:t>
        <a:bodyPr/>
        <a:lstStyle/>
        <a:p>
          <a:r>
            <a:rPr lang="en-US" b="1" u="sng" dirty="0"/>
            <a:t>Rally Robin</a:t>
          </a:r>
        </a:p>
      </dgm:t>
    </dgm:pt>
    <dgm:pt modelId="{3ADE3B6A-F1E1-4818-8CC5-97366CB54E11}" type="parTrans" cxnId="{8652FCCE-B60D-4D42-A967-AB6053F05F37}">
      <dgm:prSet/>
      <dgm:spPr/>
      <dgm:t>
        <a:bodyPr/>
        <a:lstStyle/>
        <a:p>
          <a:endParaRPr lang="en-US"/>
        </a:p>
      </dgm:t>
    </dgm:pt>
    <dgm:pt modelId="{58C768B5-60A1-4574-90BF-84181A56A6EC}" type="sibTrans" cxnId="{8652FCCE-B60D-4D42-A967-AB6053F05F37}">
      <dgm:prSet/>
      <dgm:spPr/>
      <dgm:t>
        <a:bodyPr/>
        <a:lstStyle/>
        <a:p>
          <a:endParaRPr lang="en-US"/>
        </a:p>
      </dgm:t>
    </dgm:pt>
    <dgm:pt modelId="{E2A0E3F8-4D57-4C60-8EA4-573FBE91C691}">
      <dgm:prSet phldrT="[Text]" custT="1"/>
      <dgm:spPr/>
      <dgm:t>
        <a:bodyPr/>
        <a:lstStyle/>
        <a:p>
          <a:r>
            <a:rPr lang="en-US" sz="1600" dirty="0"/>
            <a:t>Think about the key qualities of your and your partner’s learning experiences</a:t>
          </a:r>
        </a:p>
      </dgm:t>
    </dgm:pt>
    <dgm:pt modelId="{3E7E27D2-B32D-4FE8-9A9C-A67AE5009966}" type="parTrans" cxnId="{1364CAF3-31C7-4638-B7CD-3474515FF599}">
      <dgm:prSet/>
      <dgm:spPr/>
      <dgm:t>
        <a:bodyPr/>
        <a:lstStyle/>
        <a:p>
          <a:endParaRPr lang="en-US"/>
        </a:p>
      </dgm:t>
    </dgm:pt>
    <dgm:pt modelId="{87BE438A-8CB5-4006-9AA7-2265FBBF532C}" type="sibTrans" cxnId="{1364CAF3-31C7-4638-B7CD-3474515FF599}">
      <dgm:prSet/>
      <dgm:spPr/>
      <dgm:t>
        <a:bodyPr/>
        <a:lstStyle/>
        <a:p>
          <a:endParaRPr lang="en-US"/>
        </a:p>
      </dgm:t>
    </dgm:pt>
    <dgm:pt modelId="{E3D450FC-684E-4EB0-8617-A62B158629E7}">
      <dgm:prSet custT="1"/>
      <dgm:spPr/>
      <dgm:t>
        <a:bodyPr/>
        <a:lstStyle/>
        <a:p>
          <a:r>
            <a:rPr lang="en-US" sz="1600" dirty="0"/>
            <a:t>“The Chosen One” identifies a key quality of the shared learning experiences and calls it out to the table</a:t>
          </a:r>
        </a:p>
      </dgm:t>
    </dgm:pt>
    <dgm:pt modelId="{0F32485C-4A64-4242-B7A8-A9570C62A0D1}" type="parTrans" cxnId="{74E38568-E2C6-4949-9032-06F92979C14B}">
      <dgm:prSet/>
      <dgm:spPr/>
      <dgm:t>
        <a:bodyPr/>
        <a:lstStyle/>
        <a:p>
          <a:endParaRPr lang="en-US"/>
        </a:p>
      </dgm:t>
    </dgm:pt>
    <dgm:pt modelId="{E1A4B296-C57E-46F8-ACD2-6360AF0E277B}" type="sibTrans" cxnId="{74E38568-E2C6-4949-9032-06F92979C14B}">
      <dgm:prSet/>
      <dgm:spPr/>
      <dgm:t>
        <a:bodyPr/>
        <a:lstStyle/>
        <a:p>
          <a:endParaRPr lang="en-US"/>
        </a:p>
      </dgm:t>
    </dgm:pt>
    <dgm:pt modelId="{ECD3DE44-372A-488E-9863-055324B88983}">
      <dgm:prSet custT="1"/>
      <dgm:spPr/>
      <dgm:t>
        <a:bodyPr/>
        <a:lstStyle/>
        <a:p>
          <a:r>
            <a:rPr lang="en-US" sz="1600" dirty="0"/>
            <a:t>The next table mate takes a turn identifying and calling out a key quality of the shared learning experiences </a:t>
          </a:r>
        </a:p>
      </dgm:t>
    </dgm:pt>
    <dgm:pt modelId="{AE23F56D-9685-4D9C-988E-2902FB78F291}" type="parTrans" cxnId="{8F3FC7F8-687D-44F9-807B-1A4CE61203BD}">
      <dgm:prSet/>
      <dgm:spPr/>
      <dgm:t>
        <a:bodyPr/>
        <a:lstStyle/>
        <a:p>
          <a:endParaRPr lang="en-US"/>
        </a:p>
      </dgm:t>
    </dgm:pt>
    <dgm:pt modelId="{274ADAA5-682D-4CB3-98EF-DFFE219E3595}" type="sibTrans" cxnId="{8F3FC7F8-687D-44F9-807B-1A4CE61203BD}">
      <dgm:prSet/>
      <dgm:spPr/>
      <dgm:t>
        <a:bodyPr/>
        <a:lstStyle/>
        <a:p>
          <a:endParaRPr lang="en-US"/>
        </a:p>
      </dgm:t>
    </dgm:pt>
    <dgm:pt modelId="{9CF02A80-BBD5-439E-A676-E84AEA9DBED4}">
      <dgm:prSet custT="1"/>
      <dgm:spPr/>
      <dgm:t>
        <a:bodyPr/>
        <a:lstStyle/>
        <a:p>
          <a:r>
            <a:rPr lang="en-US" sz="1600" dirty="0"/>
            <a:t>Repeat until time is called</a:t>
          </a:r>
        </a:p>
      </dgm:t>
    </dgm:pt>
    <dgm:pt modelId="{A28C4532-AC01-429D-BA0B-3220D6CA4AD3}" type="parTrans" cxnId="{844E7FF0-F905-465D-8891-59091222AB66}">
      <dgm:prSet/>
      <dgm:spPr/>
      <dgm:t>
        <a:bodyPr/>
        <a:lstStyle/>
        <a:p>
          <a:endParaRPr lang="en-US"/>
        </a:p>
      </dgm:t>
    </dgm:pt>
    <dgm:pt modelId="{4E368EFB-F19B-42BD-9668-840D4532CA61}" type="sibTrans" cxnId="{844E7FF0-F905-465D-8891-59091222AB66}">
      <dgm:prSet/>
      <dgm:spPr/>
      <dgm:t>
        <a:bodyPr/>
        <a:lstStyle/>
        <a:p>
          <a:endParaRPr lang="en-US"/>
        </a:p>
      </dgm:t>
    </dgm:pt>
    <dgm:pt modelId="{64AF3893-F160-4F5A-A76F-F6CD1AAC140E}" type="pres">
      <dgm:prSet presAssocID="{80BE6653-F01A-4A48-B6B4-AC544D250DEB}" presName="theList" presStyleCnt="0">
        <dgm:presLayoutVars>
          <dgm:dir/>
          <dgm:animLvl val="lvl"/>
          <dgm:resizeHandles val="exact"/>
        </dgm:presLayoutVars>
      </dgm:prSet>
      <dgm:spPr/>
    </dgm:pt>
    <dgm:pt modelId="{4F84C6F8-4C62-48CE-8828-AA655CAA6BEA}" type="pres">
      <dgm:prSet presAssocID="{402D8600-4444-4B22-B9BC-99B616AA2C47}" presName="compNode" presStyleCnt="0"/>
      <dgm:spPr/>
    </dgm:pt>
    <dgm:pt modelId="{BA52D885-A6E4-4289-AF7F-AA76F84E1AD0}" type="pres">
      <dgm:prSet presAssocID="{402D8600-4444-4B22-B9BC-99B616AA2C47}" presName="aNode" presStyleLbl="bgShp" presStyleIdx="0" presStyleCnt="1" custLinFactNeighborX="44072" custLinFactNeighborY="2286"/>
      <dgm:spPr/>
    </dgm:pt>
    <dgm:pt modelId="{4F234ED2-EB52-4650-AC71-0702F4008EDB}" type="pres">
      <dgm:prSet presAssocID="{402D8600-4444-4B22-B9BC-99B616AA2C47}" presName="textNode" presStyleLbl="bgShp" presStyleIdx="0" presStyleCnt="1"/>
      <dgm:spPr/>
    </dgm:pt>
    <dgm:pt modelId="{22D1A525-FA85-41C3-9771-F5A3A9F2D6A4}" type="pres">
      <dgm:prSet presAssocID="{402D8600-4444-4B22-B9BC-99B616AA2C47}" presName="compChildNode" presStyleCnt="0"/>
      <dgm:spPr/>
    </dgm:pt>
    <dgm:pt modelId="{1448A5D7-070E-488A-AD84-02DC50508FC0}" type="pres">
      <dgm:prSet presAssocID="{402D8600-4444-4B22-B9BC-99B616AA2C47}" presName="theInnerList" presStyleCnt="0"/>
      <dgm:spPr/>
    </dgm:pt>
    <dgm:pt modelId="{8B9FDDA1-5595-42FD-ADB9-416743B63567}" type="pres">
      <dgm:prSet presAssocID="{E2A0E3F8-4D57-4C60-8EA4-573FBE91C691}" presName="childNode" presStyleLbl="node1" presStyleIdx="0" presStyleCnt="4">
        <dgm:presLayoutVars>
          <dgm:bulletEnabled val="1"/>
        </dgm:presLayoutVars>
      </dgm:prSet>
      <dgm:spPr/>
    </dgm:pt>
    <dgm:pt modelId="{F8FB062F-E787-4B8A-B123-03C7CD173759}" type="pres">
      <dgm:prSet presAssocID="{E2A0E3F8-4D57-4C60-8EA4-573FBE91C691}" presName="aSpace2" presStyleCnt="0"/>
      <dgm:spPr/>
    </dgm:pt>
    <dgm:pt modelId="{898EB743-9EED-486C-9FF6-A835C6E3235E}" type="pres">
      <dgm:prSet presAssocID="{E3D450FC-684E-4EB0-8617-A62B158629E7}" presName="childNode" presStyleLbl="node1" presStyleIdx="1" presStyleCnt="4">
        <dgm:presLayoutVars>
          <dgm:bulletEnabled val="1"/>
        </dgm:presLayoutVars>
      </dgm:prSet>
      <dgm:spPr/>
    </dgm:pt>
    <dgm:pt modelId="{3F100B88-7C79-4169-A0FB-6A527F262E7C}" type="pres">
      <dgm:prSet presAssocID="{E3D450FC-684E-4EB0-8617-A62B158629E7}" presName="aSpace2" presStyleCnt="0"/>
      <dgm:spPr/>
    </dgm:pt>
    <dgm:pt modelId="{BBDEE310-5290-49B3-B395-8671986B4819}" type="pres">
      <dgm:prSet presAssocID="{ECD3DE44-372A-488E-9863-055324B88983}" presName="childNode" presStyleLbl="node1" presStyleIdx="2" presStyleCnt="4">
        <dgm:presLayoutVars>
          <dgm:bulletEnabled val="1"/>
        </dgm:presLayoutVars>
      </dgm:prSet>
      <dgm:spPr/>
    </dgm:pt>
    <dgm:pt modelId="{5203F655-1648-4272-9C71-8438D75DFE74}" type="pres">
      <dgm:prSet presAssocID="{ECD3DE44-372A-488E-9863-055324B88983}" presName="aSpace2" presStyleCnt="0"/>
      <dgm:spPr/>
    </dgm:pt>
    <dgm:pt modelId="{A57B507A-6865-48A5-8FBE-976E3DED6492}" type="pres">
      <dgm:prSet presAssocID="{9CF02A80-BBD5-439E-A676-E84AEA9DBED4}" presName="childNode" presStyleLbl="node1" presStyleIdx="3" presStyleCnt="4">
        <dgm:presLayoutVars>
          <dgm:bulletEnabled val="1"/>
        </dgm:presLayoutVars>
      </dgm:prSet>
      <dgm:spPr/>
    </dgm:pt>
  </dgm:ptLst>
  <dgm:cxnLst>
    <dgm:cxn modelId="{7CA0082E-989C-4F53-B0DE-ED1E679F1BB0}" type="presOf" srcId="{E2A0E3F8-4D57-4C60-8EA4-573FBE91C691}" destId="{8B9FDDA1-5595-42FD-ADB9-416743B63567}" srcOrd="0" destOrd="0" presId="urn:microsoft.com/office/officeart/2005/8/layout/lProcess2"/>
    <dgm:cxn modelId="{6DD6C05E-5BEE-4FFA-8C12-1992512544B4}" type="presOf" srcId="{80BE6653-F01A-4A48-B6B4-AC544D250DEB}" destId="{64AF3893-F160-4F5A-A76F-F6CD1AAC140E}" srcOrd="0" destOrd="0" presId="urn:microsoft.com/office/officeart/2005/8/layout/lProcess2"/>
    <dgm:cxn modelId="{74E38568-E2C6-4949-9032-06F92979C14B}" srcId="{402D8600-4444-4B22-B9BC-99B616AA2C47}" destId="{E3D450FC-684E-4EB0-8617-A62B158629E7}" srcOrd="1" destOrd="0" parTransId="{0F32485C-4A64-4242-B7A8-A9570C62A0D1}" sibTransId="{E1A4B296-C57E-46F8-ACD2-6360AF0E277B}"/>
    <dgm:cxn modelId="{9D224153-742F-4409-B177-B4598EA021CB}" type="presOf" srcId="{402D8600-4444-4B22-B9BC-99B616AA2C47}" destId="{BA52D885-A6E4-4289-AF7F-AA76F84E1AD0}" srcOrd="0" destOrd="0" presId="urn:microsoft.com/office/officeart/2005/8/layout/lProcess2"/>
    <dgm:cxn modelId="{0203EF56-F6C0-4D06-B0AA-5DF10F60CCD6}" type="presOf" srcId="{E3D450FC-684E-4EB0-8617-A62B158629E7}" destId="{898EB743-9EED-486C-9FF6-A835C6E3235E}" srcOrd="0" destOrd="0" presId="urn:microsoft.com/office/officeart/2005/8/layout/lProcess2"/>
    <dgm:cxn modelId="{DC461983-F51A-4ADA-8BE9-E0466FF58587}" type="presOf" srcId="{402D8600-4444-4B22-B9BC-99B616AA2C47}" destId="{4F234ED2-EB52-4650-AC71-0702F4008EDB}" srcOrd="1" destOrd="0" presId="urn:microsoft.com/office/officeart/2005/8/layout/lProcess2"/>
    <dgm:cxn modelId="{35542F90-4049-4D1A-899A-F807FCD898E9}" type="presOf" srcId="{9CF02A80-BBD5-439E-A676-E84AEA9DBED4}" destId="{A57B507A-6865-48A5-8FBE-976E3DED6492}" srcOrd="0" destOrd="0" presId="urn:microsoft.com/office/officeart/2005/8/layout/lProcess2"/>
    <dgm:cxn modelId="{8C4506C0-6353-4BAF-872E-D2DC4A007E91}" type="presOf" srcId="{ECD3DE44-372A-488E-9863-055324B88983}" destId="{BBDEE310-5290-49B3-B395-8671986B4819}" srcOrd="0" destOrd="0" presId="urn:microsoft.com/office/officeart/2005/8/layout/lProcess2"/>
    <dgm:cxn modelId="{8652FCCE-B60D-4D42-A967-AB6053F05F37}" srcId="{80BE6653-F01A-4A48-B6B4-AC544D250DEB}" destId="{402D8600-4444-4B22-B9BC-99B616AA2C47}" srcOrd="0" destOrd="0" parTransId="{3ADE3B6A-F1E1-4818-8CC5-97366CB54E11}" sibTransId="{58C768B5-60A1-4574-90BF-84181A56A6EC}"/>
    <dgm:cxn modelId="{844E7FF0-F905-465D-8891-59091222AB66}" srcId="{402D8600-4444-4B22-B9BC-99B616AA2C47}" destId="{9CF02A80-BBD5-439E-A676-E84AEA9DBED4}" srcOrd="3" destOrd="0" parTransId="{A28C4532-AC01-429D-BA0B-3220D6CA4AD3}" sibTransId="{4E368EFB-F19B-42BD-9668-840D4532CA61}"/>
    <dgm:cxn modelId="{1364CAF3-31C7-4638-B7CD-3474515FF599}" srcId="{402D8600-4444-4B22-B9BC-99B616AA2C47}" destId="{E2A0E3F8-4D57-4C60-8EA4-573FBE91C691}" srcOrd="0" destOrd="0" parTransId="{3E7E27D2-B32D-4FE8-9A9C-A67AE5009966}" sibTransId="{87BE438A-8CB5-4006-9AA7-2265FBBF532C}"/>
    <dgm:cxn modelId="{8F3FC7F8-687D-44F9-807B-1A4CE61203BD}" srcId="{402D8600-4444-4B22-B9BC-99B616AA2C47}" destId="{ECD3DE44-372A-488E-9863-055324B88983}" srcOrd="2" destOrd="0" parTransId="{AE23F56D-9685-4D9C-988E-2902FB78F291}" sibTransId="{274ADAA5-682D-4CB3-98EF-DFFE219E3595}"/>
    <dgm:cxn modelId="{1510ED69-74F5-4E44-BD0A-3C0FF519F525}" type="presParOf" srcId="{64AF3893-F160-4F5A-A76F-F6CD1AAC140E}" destId="{4F84C6F8-4C62-48CE-8828-AA655CAA6BEA}" srcOrd="0" destOrd="0" presId="urn:microsoft.com/office/officeart/2005/8/layout/lProcess2"/>
    <dgm:cxn modelId="{6E61FC99-5C99-49D8-889E-748E275ACD2A}" type="presParOf" srcId="{4F84C6F8-4C62-48CE-8828-AA655CAA6BEA}" destId="{BA52D885-A6E4-4289-AF7F-AA76F84E1AD0}" srcOrd="0" destOrd="0" presId="urn:microsoft.com/office/officeart/2005/8/layout/lProcess2"/>
    <dgm:cxn modelId="{53B7273D-336D-4023-AEFA-508D61FB894A}" type="presParOf" srcId="{4F84C6F8-4C62-48CE-8828-AA655CAA6BEA}" destId="{4F234ED2-EB52-4650-AC71-0702F4008EDB}" srcOrd="1" destOrd="0" presId="urn:microsoft.com/office/officeart/2005/8/layout/lProcess2"/>
    <dgm:cxn modelId="{F2F608D9-A264-4536-B229-DDDD84C8DA15}" type="presParOf" srcId="{4F84C6F8-4C62-48CE-8828-AA655CAA6BEA}" destId="{22D1A525-FA85-41C3-9771-F5A3A9F2D6A4}" srcOrd="2" destOrd="0" presId="urn:microsoft.com/office/officeart/2005/8/layout/lProcess2"/>
    <dgm:cxn modelId="{E94DCB07-8CCC-4FDE-AD5E-6E3FE6771A02}" type="presParOf" srcId="{22D1A525-FA85-41C3-9771-F5A3A9F2D6A4}" destId="{1448A5D7-070E-488A-AD84-02DC50508FC0}" srcOrd="0" destOrd="0" presId="urn:microsoft.com/office/officeart/2005/8/layout/lProcess2"/>
    <dgm:cxn modelId="{6C41BB99-E7A1-4F9E-9EC5-01B45B570B9A}" type="presParOf" srcId="{1448A5D7-070E-488A-AD84-02DC50508FC0}" destId="{8B9FDDA1-5595-42FD-ADB9-416743B63567}" srcOrd="0" destOrd="0" presId="urn:microsoft.com/office/officeart/2005/8/layout/lProcess2"/>
    <dgm:cxn modelId="{F8918E3D-3EFD-41AC-991D-B4EEE7F9F240}" type="presParOf" srcId="{1448A5D7-070E-488A-AD84-02DC50508FC0}" destId="{F8FB062F-E787-4B8A-B123-03C7CD173759}" srcOrd="1" destOrd="0" presId="urn:microsoft.com/office/officeart/2005/8/layout/lProcess2"/>
    <dgm:cxn modelId="{5827287A-E58B-4257-95C5-35496AE5F805}" type="presParOf" srcId="{1448A5D7-070E-488A-AD84-02DC50508FC0}" destId="{898EB743-9EED-486C-9FF6-A835C6E3235E}" srcOrd="2" destOrd="0" presId="urn:microsoft.com/office/officeart/2005/8/layout/lProcess2"/>
    <dgm:cxn modelId="{E54FFC30-9248-4BCB-80FB-5D729CFC37D3}" type="presParOf" srcId="{1448A5D7-070E-488A-AD84-02DC50508FC0}" destId="{3F100B88-7C79-4169-A0FB-6A527F262E7C}" srcOrd="3" destOrd="0" presId="urn:microsoft.com/office/officeart/2005/8/layout/lProcess2"/>
    <dgm:cxn modelId="{DFD2F153-BF0E-44B9-8D76-70A43B70D133}" type="presParOf" srcId="{1448A5D7-070E-488A-AD84-02DC50508FC0}" destId="{BBDEE310-5290-49B3-B395-8671986B4819}" srcOrd="4" destOrd="0" presId="urn:microsoft.com/office/officeart/2005/8/layout/lProcess2"/>
    <dgm:cxn modelId="{BE0C84A2-2BDF-438F-9F7E-2008B2C6AFC9}" type="presParOf" srcId="{1448A5D7-070E-488A-AD84-02DC50508FC0}" destId="{5203F655-1648-4272-9C71-8438D75DFE74}" srcOrd="5" destOrd="0" presId="urn:microsoft.com/office/officeart/2005/8/layout/lProcess2"/>
    <dgm:cxn modelId="{70F124C9-868D-4918-BB1C-D4D79DCDD31C}" type="presParOf" srcId="{1448A5D7-070E-488A-AD84-02DC50508FC0}" destId="{A57B507A-6865-48A5-8FBE-976E3DED649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E889E-93E3-4BF8-90DA-D4763252993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FFA65074-6779-4DC1-B58B-A87704C80D59}">
      <dgm:prSet/>
      <dgm:spPr/>
      <dgm:t>
        <a:bodyPr/>
        <a:lstStyle/>
        <a:p>
          <a:r>
            <a:rPr lang="en-US" dirty="0"/>
            <a:t>Reflective Educator Notebook Setup</a:t>
          </a:r>
        </a:p>
      </dgm:t>
    </dgm:pt>
    <dgm:pt modelId="{97AA397E-8B95-4B24-9BD0-FD5E3BF53E26}" type="parTrans" cxnId="{B8224CB8-A7C5-4B6B-AA2D-DF5BCB8491BD}">
      <dgm:prSet/>
      <dgm:spPr/>
      <dgm:t>
        <a:bodyPr/>
        <a:lstStyle/>
        <a:p>
          <a:endParaRPr lang="en-US"/>
        </a:p>
      </dgm:t>
    </dgm:pt>
    <dgm:pt modelId="{6471E943-A45C-4B5B-A7B9-6E12A9875E92}" type="sibTrans" cxnId="{B8224CB8-A7C5-4B6B-AA2D-DF5BCB8491BD}">
      <dgm:prSet/>
      <dgm:spPr/>
      <dgm:t>
        <a:bodyPr/>
        <a:lstStyle/>
        <a:p>
          <a:endParaRPr lang="en-US"/>
        </a:p>
      </dgm:t>
    </dgm:pt>
    <dgm:pt modelId="{A8E0A582-D519-4C3C-9B29-A0C96EE762C9}">
      <dgm:prSet/>
      <dgm:spPr/>
      <dgm:t>
        <a:bodyPr/>
        <a:lstStyle/>
        <a:p>
          <a:r>
            <a:rPr lang="en-US" dirty="0"/>
            <a:t>Coming Up . . .</a:t>
          </a:r>
        </a:p>
      </dgm:t>
    </dgm:pt>
    <dgm:pt modelId="{0ED03CA8-EAD0-4CFE-9E1F-314CAE9782E5}" type="parTrans" cxnId="{9FB9E083-0DD1-41FE-891D-3103D3DE419C}">
      <dgm:prSet/>
      <dgm:spPr/>
      <dgm:t>
        <a:bodyPr/>
        <a:lstStyle/>
        <a:p>
          <a:endParaRPr lang="en-US"/>
        </a:p>
      </dgm:t>
    </dgm:pt>
    <dgm:pt modelId="{C252EC74-3680-4620-9553-AD13B5534AF4}" type="sibTrans" cxnId="{9FB9E083-0DD1-41FE-891D-3103D3DE419C}">
      <dgm:prSet/>
      <dgm:spPr/>
      <dgm:t>
        <a:bodyPr/>
        <a:lstStyle/>
        <a:p>
          <a:endParaRPr lang="en-US"/>
        </a:p>
      </dgm:t>
    </dgm:pt>
    <dgm:pt modelId="{D1E4029B-192E-4F2B-A6CB-671777F39AB9}">
      <dgm:prSet/>
      <dgm:spPr/>
      <dgm:t>
        <a:bodyPr/>
        <a:lstStyle/>
        <a:p>
          <a:r>
            <a:rPr lang="en-US" dirty="0"/>
            <a:t>Field Experience Overview</a:t>
          </a:r>
        </a:p>
      </dgm:t>
    </dgm:pt>
    <dgm:pt modelId="{E2AB15FF-D6F8-4012-B5A6-04DB7DB60D34}" type="parTrans" cxnId="{C554C7FF-702F-42DD-8B74-6C11A098F75E}">
      <dgm:prSet/>
      <dgm:spPr/>
      <dgm:t>
        <a:bodyPr/>
        <a:lstStyle/>
        <a:p>
          <a:endParaRPr lang="en-US"/>
        </a:p>
      </dgm:t>
    </dgm:pt>
    <dgm:pt modelId="{50B11347-5B6D-4592-88BD-1B51540591E2}" type="sibTrans" cxnId="{C554C7FF-702F-42DD-8B74-6C11A098F75E}">
      <dgm:prSet/>
      <dgm:spPr/>
      <dgm:t>
        <a:bodyPr/>
        <a:lstStyle/>
        <a:p>
          <a:endParaRPr lang="en-US"/>
        </a:p>
      </dgm:t>
    </dgm:pt>
    <dgm:pt modelId="{2EC7C029-1CC3-4CB5-B910-D62DF2226C0F}" type="pres">
      <dgm:prSet presAssocID="{4FAE889E-93E3-4BF8-90DA-D47632529936}" presName="linear" presStyleCnt="0">
        <dgm:presLayoutVars>
          <dgm:dir/>
          <dgm:animLvl val="lvl"/>
          <dgm:resizeHandles val="exact"/>
        </dgm:presLayoutVars>
      </dgm:prSet>
      <dgm:spPr/>
    </dgm:pt>
    <dgm:pt modelId="{672487A1-3CB8-4653-AAE1-EF71905E9A45}" type="pres">
      <dgm:prSet presAssocID="{FFA65074-6779-4DC1-B58B-A87704C80D59}" presName="parentLin" presStyleCnt="0"/>
      <dgm:spPr/>
    </dgm:pt>
    <dgm:pt modelId="{7D2ECF78-47B5-4603-84D5-283E52A975E1}" type="pres">
      <dgm:prSet presAssocID="{FFA65074-6779-4DC1-B58B-A87704C80D59}" presName="parentLeftMargin" presStyleLbl="node1" presStyleIdx="0" presStyleCnt="3"/>
      <dgm:spPr/>
    </dgm:pt>
    <dgm:pt modelId="{7FCEFD72-479E-4C64-B570-3C7B3AD07CC1}" type="pres">
      <dgm:prSet presAssocID="{FFA65074-6779-4DC1-B58B-A87704C80D59}" presName="parentText" presStyleLbl="node1" presStyleIdx="0" presStyleCnt="3">
        <dgm:presLayoutVars>
          <dgm:chMax val="0"/>
          <dgm:bulletEnabled val="1"/>
        </dgm:presLayoutVars>
      </dgm:prSet>
      <dgm:spPr/>
    </dgm:pt>
    <dgm:pt modelId="{92D21636-F8DA-4BCD-8642-6E026539F3EF}" type="pres">
      <dgm:prSet presAssocID="{FFA65074-6779-4DC1-B58B-A87704C80D59}" presName="negativeSpace" presStyleCnt="0"/>
      <dgm:spPr/>
    </dgm:pt>
    <dgm:pt modelId="{CF2A2BC7-3702-4F6F-8CB7-BE539D55DC74}" type="pres">
      <dgm:prSet presAssocID="{FFA65074-6779-4DC1-B58B-A87704C80D59}" presName="childText" presStyleLbl="conFgAcc1" presStyleIdx="0" presStyleCnt="3">
        <dgm:presLayoutVars>
          <dgm:bulletEnabled val="1"/>
        </dgm:presLayoutVars>
      </dgm:prSet>
      <dgm:spPr/>
    </dgm:pt>
    <dgm:pt modelId="{D6457607-AD42-443D-ACE8-C08E8F93AD63}" type="pres">
      <dgm:prSet presAssocID="{6471E943-A45C-4B5B-A7B9-6E12A9875E92}" presName="spaceBetweenRectangles" presStyleCnt="0"/>
      <dgm:spPr/>
    </dgm:pt>
    <dgm:pt modelId="{3336C72A-AB37-4FA5-96AB-C07EB1FBEDEE}" type="pres">
      <dgm:prSet presAssocID="{D1E4029B-192E-4F2B-A6CB-671777F39AB9}" presName="parentLin" presStyleCnt="0"/>
      <dgm:spPr/>
    </dgm:pt>
    <dgm:pt modelId="{E70AE59F-6AC9-47B2-B5A5-2B1C5FBA1FAB}" type="pres">
      <dgm:prSet presAssocID="{D1E4029B-192E-4F2B-A6CB-671777F39AB9}" presName="parentLeftMargin" presStyleLbl="node1" presStyleIdx="0" presStyleCnt="3"/>
      <dgm:spPr/>
    </dgm:pt>
    <dgm:pt modelId="{4F1E6831-CF88-45BB-8C10-D0107EAD83CA}" type="pres">
      <dgm:prSet presAssocID="{D1E4029B-192E-4F2B-A6CB-671777F39AB9}" presName="parentText" presStyleLbl="node1" presStyleIdx="1" presStyleCnt="3">
        <dgm:presLayoutVars>
          <dgm:chMax val="0"/>
          <dgm:bulletEnabled val="1"/>
        </dgm:presLayoutVars>
      </dgm:prSet>
      <dgm:spPr/>
    </dgm:pt>
    <dgm:pt modelId="{71F85AC0-4118-431A-99E7-9CD5ACCCEB67}" type="pres">
      <dgm:prSet presAssocID="{D1E4029B-192E-4F2B-A6CB-671777F39AB9}" presName="negativeSpace" presStyleCnt="0"/>
      <dgm:spPr/>
    </dgm:pt>
    <dgm:pt modelId="{85CDB344-7A50-4C36-A9E3-EDC4128988CC}" type="pres">
      <dgm:prSet presAssocID="{D1E4029B-192E-4F2B-A6CB-671777F39AB9}" presName="childText" presStyleLbl="conFgAcc1" presStyleIdx="1" presStyleCnt="3">
        <dgm:presLayoutVars>
          <dgm:bulletEnabled val="1"/>
        </dgm:presLayoutVars>
      </dgm:prSet>
      <dgm:spPr/>
    </dgm:pt>
    <dgm:pt modelId="{72574171-F688-4473-A3C9-021255AEDC1F}" type="pres">
      <dgm:prSet presAssocID="{50B11347-5B6D-4592-88BD-1B51540591E2}" presName="spaceBetweenRectangles" presStyleCnt="0"/>
      <dgm:spPr/>
    </dgm:pt>
    <dgm:pt modelId="{6DA47E78-4A05-4F76-B896-913074FCABDA}" type="pres">
      <dgm:prSet presAssocID="{A8E0A582-D519-4C3C-9B29-A0C96EE762C9}" presName="parentLin" presStyleCnt="0"/>
      <dgm:spPr/>
    </dgm:pt>
    <dgm:pt modelId="{EF6CB90E-69B7-4776-B981-7E67993FF9DE}" type="pres">
      <dgm:prSet presAssocID="{A8E0A582-D519-4C3C-9B29-A0C96EE762C9}" presName="parentLeftMargin" presStyleLbl="node1" presStyleIdx="1" presStyleCnt="3"/>
      <dgm:spPr/>
    </dgm:pt>
    <dgm:pt modelId="{796D94BD-5475-4668-8B8D-6429FA0A306D}" type="pres">
      <dgm:prSet presAssocID="{A8E0A582-D519-4C3C-9B29-A0C96EE762C9}" presName="parentText" presStyleLbl="node1" presStyleIdx="2" presStyleCnt="3">
        <dgm:presLayoutVars>
          <dgm:chMax val="0"/>
          <dgm:bulletEnabled val="1"/>
        </dgm:presLayoutVars>
      </dgm:prSet>
      <dgm:spPr/>
    </dgm:pt>
    <dgm:pt modelId="{5FB02894-76E0-4118-AF9B-EB76DC5253E5}" type="pres">
      <dgm:prSet presAssocID="{A8E0A582-D519-4C3C-9B29-A0C96EE762C9}" presName="negativeSpace" presStyleCnt="0"/>
      <dgm:spPr/>
    </dgm:pt>
    <dgm:pt modelId="{DEFE0044-5B43-4363-98CD-28F01F3673C2}" type="pres">
      <dgm:prSet presAssocID="{A8E0A582-D519-4C3C-9B29-A0C96EE762C9}" presName="childText" presStyleLbl="conFgAcc1" presStyleIdx="2" presStyleCnt="3">
        <dgm:presLayoutVars>
          <dgm:bulletEnabled val="1"/>
        </dgm:presLayoutVars>
      </dgm:prSet>
      <dgm:spPr/>
    </dgm:pt>
  </dgm:ptLst>
  <dgm:cxnLst>
    <dgm:cxn modelId="{195D9004-A01C-42DE-ABF8-DD93C68FB639}" type="presOf" srcId="{D1E4029B-192E-4F2B-A6CB-671777F39AB9}" destId="{4F1E6831-CF88-45BB-8C10-D0107EAD83CA}" srcOrd="1" destOrd="0" presId="urn:microsoft.com/office/officeart/2005/8/layout/list1"/>
    <dgm:cxn modelId="{6599762F-D224-42AA-BEA9-A4CE6BDAD313}" type="presOf" srcId="{4FAE889E-93E3-4BF8-90DA-D47632529936}" destId="{2EC7C029-1CC3-4CB5-B910-D62DF2226C0F}" srcOrd="0" destOrd="0" presId="urn:microsoft.com/office/officeart/2005/8/layout/list1"/>
    <dgm:cxn modelId="{45E35E3A-BAA0-492F-8D0A-DB9D42D4BF84}" type="presOf" srcId="{A8E0A582-D519-4C3C-9B29-A0C96EE762C9}" destId="{796D94BD-5475-4668-8B8D-6429FA0A306D}" srcOrd="1" destOrd="0" presId="urn:microsoft.com/office/officeart/2005/8/layout/list1"/>
    <dgm:cxn modelId="{3CCFE75D-D002-4F1E-B67E-F4438914B30C}" type="presOf" srcId="{FFA65074-6779-4DC1-B58B-A87704C80D59}" destId="{7FCEFD72-479E-4C64-B570-3C7B3AD07CC1}" srcOrd="1" destOrd="0" presId="urn:microsoft.com/office/officeart/2005/8/layout/list1"/>
    <dgm:cxn modelId="{9FB9E083-0DD1-41FE-891D-3103D3DE419C}" srcId="{4FAE889E-93E3-4BF8-90DA-D47632529936}" destId="{A8E0A582-D519-4C3C-9B29-A0C96EE762C9}" srcOrd="2" destOrd="0" parTransId="{0ED03CA8-EAD0-4CFE-9E1F-314CAE9782E5}" sibTransId="{C252EC74-3680-4620-9553-AD13B5534AF4}"/>
    <dgm:cxn modelId="{C1748D86-8C0C-4FE8-9629-12ECE5C65C70}" type="presOf" srcId="{A8E0A582-D519-4C3C-9B29-A0C96EE762C9}" destId="{EF6CB90E-69B7-4776-B981-7E67993FF9DE}" srcOrd="0" destOrd="0" presId="urn:microsoft.com/office/officeart/2005/8/layout/list1"/>
    <dgm:cxn modelId="{A3D9AF93-5031-4BE0-A840-0C8A33CB2D7D}" type="presOf" srcId="{FFA65074-6779-4DC1-B58B-A87704C80D59}" destId="{7D2ECF78-47B5-4603-84D5-283E52A975E1}" srcOrd="0" destOrd="0" presId="urn:microsoft.com/office/officeart/2005/8/layout/list1"/>
    <dgm:cxn modelId="{B8224CB8-A7C5-4B6B-AA2D-DF5BCB8491BD}" srcId="{4FAE889E-93E3-4BF8-90DA-D47632529936}" destId="{FFA65074-6779-4DC1-B58B-A87704C80D59}" srcOrd="0" destOrd="0" parTransId="{97AA397E-8B95-4B24-9BD0-FD5E3BF53E26}" sibTransId="{6471E943-A45C-4B5B-A7B9-6E12A9875E92}"/>
    <dgm:cxn modelId="{AFFFB4FA-1586-420D-9810-63125420DEC0}" type="presOf" srcId="{D1E4029B-192E-4F2B-A6CB-671777F39AB9}" destId="{E70AE59F-6AC9-47B2-B5A5-2B1C5FBA1FAB}" srcOrd="0" destOrd="0" presId="urn:microsoft.com/office/officeart/2005/8/layout/list1"/>
    <dgm:cxn modelId="{C554C7FF-702F-42DD-8B74-6C11A098F75E}" srcId="{4FAE889E-93E3-4BF8-90DA-D47632529936}" destId="{D1E4029B-192E-4F2B-A6CB-671777F39AB9}" srcOrd="1" destOrd="0" parTransId="{E2AB15FF-D6F8-4012-B5A6-04DB7DB60D34}" sibTransId="{50B11347-5B6D-4592-88BD-1B51540591E2}"/>
    <dgm:cxn modelId="{5799A073-289F-4CC5-B595-C442C1D49FD9}" type="presParOf" srcId="{2EC7C029-1CC3-4CB5-B910-D62DF2226C0F}" destId="{672487A1-3CB8-4653-AAE1-EF71905E9A45}" srcOrd="0" destOrd="0" presId="urn:microsoft.com/office/officeart/2005/8/layout/list1"/>
    <dgm:cxn modelId="{61569DA9-BB68-4DBB-A2E4-AF19F5AE6693}" type="presParOf" srcId="{672487A1-3CB8-4653-AAE1-EF71905E9A45}" destId="{7D2ECF78-47B5-4603-84D5-283E52A975E1}" srcOrd="0" destOrd="0" presId="urn:microsoft.com/office/officeart/2005/8/layout/list1"/>
    <dgm:cxn modelId="{B4B0145E-0EED-41B8-AF08-491C4B4CE908}" type="presParOf" srcId="{672487A1-3CB8-4653-AAE1-EF71905E9A45}" destId="{7FCEFD72-479E-4C64-B570-3C7B3AD07CC1}" srcOrd="1" destOrd="0" presId="urn:microsoft.com/office/officeart/2005/8/layout/list1"/>
    <dgm:cxn modelId="{EB4814F5-6997-4B2B-9BF8-F7254F8E699D}" type="presParOf" srcId="{2EC7C029-1CC3-4CB5-B910-D62DF2226C0F}" destId="{92D21636-F8DA-4BCD-8642-6E026539F3EF}" srcOrd="1" destOrd="0" presId="urn:microsoft.com/office/officeart/2005/8/layout/list1"/>
    <dgm:cxn modelId="{CB4DF45B-E9FC-4184-B0A1-8DE198D4A30B}" type="presParOf" srcId="{2EC7C029-1CC3-4CB5-B910-D62DF2226C0F}" destId="{CF2A2BC7-3702-4F6F-8CB7-BE539D55DC74}" srcOrd="2" destOrd="0" presId="urn:microsoft.com/office/officeart/2005/8/layout/list1"/>
    <dgm:cxn modelId="{55604A27-B600-4CCE-BB0A-64BA03773337}" type="presParOf" srcId="{2EC7C029-1CC3-4CB5-B910-D62DF2226C0F}" destId="{D6457607-AD42-443D-ACE8-C08E8F93AD63}" srcOrd="3" destOrd="0" presId="urn:microsoft.com/office/officeart/2005/8/layout/list1"/>
    <dgm:cxn modelId="{3894629D-9E08-42A9-836C-CD892184B473}" type="presParOf" srcId="{2EC7C029-1CC3-4CB5-B910-D62DF2226C0F}" destId="{3336C72A-AB37-4FA5-96AB-C07EB1FBEDEE}" srcOrd="4" destOrd="0" presId="urn:microsoft.com/office/officeart/2005/8/layout/list1"/>
    <dgm:cxn modelId="{B6BAC07C-2292-4EC3-90B6-E37CE6780204}" type="presParOf" srcId="{3336C72A-AB37-4FA5-96AB-C07EB1FBEDEE}" destId="{E70AE59F-6AC9-47B2-B5A5-2B1C5FBA1FAB}" srcOrd="0" destOrd="0" presId="urn:microsoft.com/office/officeart/2005/8/layout/list1"/>
    <dgm:cxn modelId="{B8E898DC-0DE2-451C-BD76-855FB2AE8AF6}" type="presParOf" srcId="{3336C72A-AB37-4FA5-96AB-C07EB1FBEDEE}" destId="{4F1E6831-CF88-45BB-8C10-D0107EAD83CA}" srcOrd="1" destOrd="0" presId="urn:microsoft.com/office/officeart/2005/8/layout/list1"/>
    <dgm:cxn modelId="{0F36170C-5530-4120-B024-00466A3A797E}" type="presParOf" srcId="{2EC7C029-1CC3-4CB5-B910-D62DF2226C0F}" destId="{71F85AC0-4118-431A-99E7-9CD5ACCCEB67}" srcOrd="5" destOrd="0" presId="urn:microsoft.com/office/officeart/2005/8/layout/list1"/>
    <dgm:cxn modelId="{1326620B-A3C2-4169-BE6D-B016D5B0B224}" type="presParOf" srcId="{2EC7C029-1CC3-4CB5-B910-D62DF2226C0F}" destId="{85CDB344-7A50-4C36-A9E3-EDC4128988CC}" srcOrd="6" destOrd="0" presId="urn:microsoft.com/office/officeart/2005/8/layout/list1"/>
    <dgm:cxn modelId="{CCAB247F-3BE2-4612-BB78-2AF9DDB50AE6}" type="presParOf" srcId="{2EC7C029-1CC3-4CB5-B910-D62DF2226C0F}" destId="{72574171-F688-4473-A3C9-021255AEDC1F}" srcOrd="7" destOrd="0" presId="urn:microsoft.com/office/officeart/2005/8/layout/list1"/>
    <dgm:cxn modelId="{CE9A1765-C660-4311-9382-EAD7260F5C65}" type="presParOf" srcId="{2EC7C029-1CC3-4CB5-B910-D62DF2226C0F}" destId="{6DA47E78-4A05-4F76-B896-913074FCABDA}" srcOrd="8" destOrd="0" presId="urn:microsoft.com/office/officeart/2005/8/layout/list1"/>
    <dgm:cxn modelId="{13EC074C-99C0-4C70-932B-555EC36B1481}" type="presParOf" srcId="{6DA47E78-4A05-4F76-B896-913074FCABDA}" destId="{EF6CB90E-69B7-4776-B981-7E67993FF9DE}" srcOrd="0" destOrd="0" presId="urn:microsoft.com/office/officeart/2005/8/layout/list1"/>
    <dgm:cxn modelId="{4E7C9597-780F-4EDF-BF3F-33B311D501CA}" type="presParOf" srcId="{6DA47E78-4A05-4F76-B896-913074FCABDA}" destId="{796D94BD-5475-4668-8B8D-6429FA0A306D}" srcOrd="1" destOrd="0" presId="urn:microsoft.com/office/officeart/2005/8/layout/list1"/>
    <dgm:cxn modelId="{90815F24-3AFC-4903-BDE3-FB8C0C5D42B1}" type="presParOf" srcId="{2EC7C029-1CC3-4CB5-B910-D62DF2226C0F}" destId="{5FB02894-76E0-4118-AF9B-EB76DC5253E5}" srcOrd="9" destOrd="0" presId="urn:microsoft.com/office/officeart/2005/8/layout/list1"/>
    <dgm:cxn modelId="{343BA62E-8D5E-4E6A-92C9-A3943E06EDD1}" type="presParOf" srcId="{2EC7C029-1CC3-4CB5-B910-D62DF2226C0F}" destId="{DEFE0044-5B43-4363-98CD-28F01F3673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D8993-DEF8-4084-B90A-7BDE607595B0}"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627EB2F2-918C-4E43-9AAA-8B26BF5467BD}">
      <dgm:prSet phldrT="[Text]"/>
      <dgm:spPr/>
      <dgm:t>
        <a:bodyPr/>
        <a:lstStyle/>
        <a:p>
          <a:pPr algn="l"/>
          <a:r>
            <a:rPr lang="en-US" dirty="0"/>
            <a:t>Purchase a notebook that “speaks” to you. </a:t>
          </a:r>
        </a:p>
      </dgm:t>
    </dgm:pt>
    <dgm:pt modelId="{BDFC957C-3B3D-41B8-A888-36A902BC0B57}" type="parTrans" cxnId="{AE2791F6-C2BE-40BA-8782-2B690F2314C8}">
      <dgm:prSet/>
      <dgm:spPr/>
      <dgm:t>
        <a:bodyPr/>
        <a:lstStyle/>
        <a:p>
          <a:endParaRPr lang="en-US"/>
        </a:p>
      </dgm:t>
    </dgm:pt>
    <dgm:pt modelId="{8046D6F0-BE43-4055-B800-B0B1AD06B9EF}" type="sibTrans" cxnId="{AE2791F6-C2BE-40BA-8782-2B690F2314C8}">
      <dgm:prSet/>
      <dgm:spPr/>
      <dgm:t>
        <a:bodyPr/>
        <a:lstStyle/>
        <a:p>
          <a:endParaRPr lang="en-US"/>
        </a:p>
      </dgm:t>
    </dgm:pt>
    <dgm:pt modelId="{C056DF12-6238-44DF-ADCF-768BFE6BCD6F}">
      <dgm:prSet/>
      <dgm:spPr/>
      <dgm:t>
        <a:bodyPr/>
        <a:lstStyle/>
        <a:p>
          <a:pPr algn="l"/>
          <a:r>
            <a:rPr lang="en-US" dirty="0"/>
            <a:t>Use notebook to record wondering questions and thoughtful reflections.</a:t>
          </a:r>
        </a:p>
      </dgm:t>
    </dgm:pt>
    <dgm:pt modelId="{D9CFF9CB-C61A-4F38-AC2C-5FB0300F70DF}" type="parTrans" cxnId="{BCF9CC8B-5503-4350-915F-1A2A932A3FEE}">
      <dgm:prSet/>
      <dgm:spPr/>
      <dgm:t>
        <a:bodyPr/>
        <a:lstStyle/>
        <a:p>
          <a:endParaRPr lang="en-US"/>
        </a:p>
      </dgm:t>
    </dgm:pt>
    <dgm:pt modelId="{46B3761A-6BD8-4DB3-9FE4-415D1451C1E0}" type="sibTrans" cxnId="{BCF9CC8B-5503-4350-915F-1A2A932A3FEE}">
      <dgm:prSet/>
      <dgm:spPr/>
      <dgm:t>
        <a:bodyPr/>
        <a:lstStyle/>
        <a:p>
          <a:endParaRPr lang="en-US"/>
        </a:p>
      </dgm:t>
    </dgm:pt>
    <dgm:pt modelId="{4DE8BD30-6969-4262-957F-6DFEC92CC01F}">
      <dgm:prSet phldrT="[Text]"/>
      <dgm:spPr/>
      <dgm:t>
        <a:bodyPr/>
        <a:lstStyle/>
        <a:p>
          <a:r>
            <a:rPr lang="en-US" dirty="0"/>
            <a:t>OVERVIEW</a:t>
          </a:r>
        </a:p>
      </dgm:t>
    </dgm:pt>
    <dgm:pt modelId="{29381851-6767-4AFA-8B70-B05254519120}" type="parTrans" cxnId="{75D1F733-8485-4598-B31B-ECBCFDFE2FAF}">
      <dgm:prSet/>
      <dgm:spPr/>
      <dgm:t>
        <a:bodyPr/>
        <a:lstStyle/>
        <a:p>
          <a:endParaRPr lang="en-US"/>
        </a:p>
      </dgm:t>
    </dgm:pt>
    <dgm:pt modelId="{50A4D818-D9C2-470C-B98F-96325F844AF7}" type="sibTrans" cxnId="{75D1F733-8485-4598-B31B-ECBCFDFE2FAF}">
      <dgm:prSet/>
      <dgm:spPr/>
      <dgm:t>
        <a:bodyPr/>
        <a:lstStyle/>
        <a:p>
          <a:endParaRPr lang="en-US"/>
        </a:p>
      </dgm:t>
    </dgm:pt>
    <dgm:pt modelId="{92A91987-6D40-4C4A-9D91-48B4F7344A57}">
      <dgm:prSet/>
      <dgm:spPr/>
      <dgm:t>
        <a:bodyPr/>
        <a:lstStyle/>
        <a:p>
          <a:pPr algn="l"/>
          <a:r>
            <a:rPr lang="en-US" dirty="0"/>
            <a:t>Bring notebook to class and field experiences.</a:t>
          </a:r>
        </a:p>
      </dgm:t>
    </dgm:pt>
    <dgm:pt modelId="{D16209E2-7865-4D6C-99E5-3F9798ACE144}" type="parTrans" cxnId="{39343AD7-73AD-47BA-B7B7-8FBF91C836AA}">
      <dgm:prSet/>
      <dgm:spPr/>
      <dgm:t>
        <a:bodyPr/>
        <a:lstStyle/>
        <a:p>
          <a:endParaRPr lang="en-US"/>
        </a:p>
      </dgm:t>
    </dgm:pt>
    <dgm:pt modelId="{E5156134-F50C-458D-839B-0592E1BB53A4}" type="sibTrans" cxnId="{39343AD7-73AD-47BA-B7B7-8FBF91C836AA}">
      <dgm:prSet/>
      <dgm:spPr/>
      <dgm:t>
        <a:bodyPr/>
        <a:lstStyle/>
        <a:p>
          <a:endParaRPr lang="en-US"/>
        </a:p>
      </dgm:t>
    </dgm:pt>
    <dgm:pt modelId="{19F1AC13-4BC0-413D-AD03-340F418750AB}">
      <dgm:prSet/>
      <dgm:spPr/>
      <dgm:t>
        <a:bodyPr/>
        <a:lstStyle/>
        <a:p>
          <a:pPr algn="l"/>
          <a:r>
            <a:rPr lang="en-US" dirty="0"/>
            <a:t>Students will submit 3 snapshots of notebook entries throughout the semester. </a:t>
          </a:r>
        </a:p>
      </dgm:t>
    </dgm:pt>
    <dgm:pt modelId="{BD4BA439-1456-4C81-85C4-2F33CDDE0F00}" type="parTrans" cxnId="{C4802A01-C5D1-4D2E-84F5-E7EEE4FC2D94}">
      <dgm:prSet/>
      <dgm:spPr/>
      <dgm:t>
        <a:bodyPr/>
        <a:lstStyle/>
        <a:p>
          <a:endParaRPr lang="en-US"/>
        </a:p>
      </dgm:t>
    </dgm:pt>
    <dgm:pt modelId="{905D9A0B-403F-4A92-8E8A-BFD4DE4C7691}" type="sibTrans" cxnId="{C4802A01-C5D1-4D2E-84F5-E7EEE4FC2D94}">
      <dgm:prSet/>
      <dgm:spPr/>
      <dgm:t>
        <a:bodyPr/>
        <a:lstStyle/>
        <a:p>
          <a:endParaRPr lang="en-US"/>
        </a:p>
      </dgm:t>
    </dgm:pt>
    <dgm:pt modelId="{D97BF5B5-981E-47B0-A7F2-AD8FC185E11F}" type="pres">
      <dgm:prSet presAssocID="{379D8993-DEF8-4084-B90A-7BDE607595B0}" presName="diagram" presStyleCnt="0">
        <dgm:presLayoutVars>
          <dgm:chPref val="1"/>
          <dgm:dir/>
          <dgm:animOne val="branch"/>
          <dgm:animLvl val="lvl"/>
          <dgm:resizeHandles/>
        </dgm:presLayoutVars>
      </dgm:prSet>
      <dgm:spPr/>
    </dgm:pt>
    <dgm:pt modelId="{FEA48BA7-27E7-4282-9FF8-8A1CBAF96818}" type="pres">
      <dgm:prSet presAssocID="{4DE8BD30-6969-4262-957F-6DFEC92CC01F}" presName="root" presStyleCnt="0"/>
      <dgm:spPr/>
    </dgm:pt>
    <dgm:pt modelId="{1CD34538-9751-4443-9503-CF22573A6C41}" type="pres">
      <dgm:prSet presAssocID="{4DE8BD30-6969-4262-957F-6DFEC92CC01F}" presName="rootComposite" presStyleCnt="0"/>
      <dgm:spPr/>
    </dgm:pt>
    <dgm:pt modelId="{CF069E33-A69B-474D-8CEA-A93484FA88D2}" type="pres">
      <dgm:prSet presAssocID="{4DE8BD30-6969-4262-957F-6DFEC92CC01F}" presName="rootText" presStyleLbl="node1" presStyleIdx="0" presStyleCnt="1"/>
      <dgm:spPr/>
    </dgm:pt>
    <dgm:pt modelId="{9E24DEC7-05E4-4099-99E4-37579BA7B573}" type="pres">
      <dgm:prSet presAssocID="{4DE8BD30-6969-4262-957F-6DFEC92CC01F}" presName="rootConnector" presStyleLbl="node1" presStyleIdx="0" presStyleCnt="1"/>
      <dgm:spPr/>
    </dgm:pt>
    <dgm:pt modelId="{642F8498-3F52-4C28-B177-B38E590F97B1}" type="pres">
      <dgm:prSet presAssocID="{4DE8BD30-6969-4262-957F-6DFEC92CC01F}" presName="childShape" presStyleCnt="0"/>
      <dgm:spPr/>
    </dgm:pt>
    <dgm:pt modelId="{BD671541-2F58-408E-8B43-AAF33A514252}" type="pres">
      <dgm:prSet presAssocID="{BDFC957C-3B3D-41B8-A888-36A902BC0B57}" presName="Name13" presStyleLbl="parChTrans1D2" presStyleIdx="0" presStyleCnt="4"/>
      <dgm:spPr/>
    </dgm:pt>
    <dgm:pt modelId="{090B0A9D-81A2-4EF2-9171-E4F7BE16C736}" type="pres">
      <dgm:prSet presAssocID="{627EB2F2-918C-4E43-9AAA-8B26BF5467BD}" presName="childText" presStyleLbl="bgAcc1" presStyleIdx="0" presStyleCnt="4" custScaleX="359046">
        <dgm:presLayoutVars>
          <dgm:bulletEnabled val="1"/>
        </dgm:presLayoutVars>
      </dgm:prSet>
      <dgm:spPr/>
    </dgm:pt>
    <dgm:pt modelId="{389FFA76-2DA1-4C51-86AB-8B7BED47AA34}" type="pres">
      <dgm:prSet presAssocID="{D16209E2-7865-4D6C-99E5-3F9798ACE144}" presName="Name13" presStyleLbl="parChTrans1D2" presStyleIdx="1" presStyleCnt="4"/>
      <dgm:spPr/>
    </dgm:pt>
    <dgm:pt modelId="{7A1ABD4A-CE9F-4803-8149-EF8241EB408A}" type="pres">
      <dgm:prSet presAssocID="{92A91987-6D40-4C4A-9D91-48B4F7344A57}" presName="childText" presStyleLbl="bgAcc1" presStyleIdx="1" presStyleCnt="4" custScaleX="359046">
        <dgm:presLayoutVars>
          <dgm:bulletEnabled val="1"/>
        </dgm:presLayoutVars>
      </dgm:prSet>
      <dgm:spPr/>
    </dgm:pt>
    <dgm:pt modelId="{548F5132-42D8-42B7-AE93-51622A201B8B}" type="pres">
      <dgm:prSet presAssocID="{D9CFF9CB-C61A-4F38-AC2C-5FB0300F70DF}" presName="Name13" presStyleLbl="parChTrans1D2" presStyleIdx="2" presStyleCnt="4"/>
      <dgm:spPr/>
    </dgm:pt>
    <dgm:pt modelId="{4D15DF57-5FF3-4467-A545-61792B81AF58}" type="pres">
      <dgm:prSet presAssocID="{C056DF12-6238-44DF-ADCF-768BFE6BCD6F}" presName="childText" presStyleLbl="bgAcc1" presStyleIdx="2" presStyleCnt="4" custScaleX="359046">
        <dgm:presLayoutVars>
          <dgm:bulletEnabled val="1"/>
        </dgm:presLayoutVars>
      </dgm:prSet>
      <dgm:spPr/>
    </dgm:pt>
    <dgm:pt modelId="{AC1AB54C-675E-4C98-8301-DBC00ED08AA4}" type="pres">
      <dgm:prSet presAssocID="{BD4BA439-1456-4C81-85C4-2F33CDDE0F00}" presName="Name13" presStyleLbl="parChTrans1D2" presStyleIdx="3" presStyleCnt="4"/>
      <dgm:spPr/>
    </dgm:pt>
    <dgm:pt modelId="{B2730A47-F4DE-4987-866A-B6CE203CF10A}" type="pres">
      <dgm:prSet presAssocID="{19F1AC13-4BC0-413D-AD03-340F418750AB}" presName="childText" presStyleLbl="bgAcc1" presStyleIdx="3" presStyleCnt="4" custScaleX="359046">
        <dgm:presLayoutVars>
          <dgm:bulletEnabled val="1"/>
        </dgm:presLayoutVars>
      </dgm:prSet>
      <dgm:spPr/>
    </dgm:pt>
  </dgm:ptLst>
  <dgm:cxnLst>
    <dgm:cxn modelId="{C4802A01-C5D1-4D2E-84F5-E7EEE4FC2D94}" srcId="{4DE8BD30-6969-4262-957F-6DFEC92CC01F}" destId="{19F1AC13-4BC0-413D-AD03-340F418750AB}" srcOrd="3" destOrd="0" parTransId="{BD4BA439-1456-4C81-85C4-2F33CDDE0F00}" sibTransId="{905D9A0B-403F-4A92-8E8A-BFD4DE4C7691}"/>
    <dgm:cxn modelId="{FFF11414-B52A-458D-98C5-BD6E900F46DF}" type="presOf" srcId="{D9CFF9CB-C61A-4F38-AC2C-5FB0300F70DF}" destId="{548F5132-42D8-42B7-AE93-51622A201B8B}" srcOrd="0" destOrd="0" presId="urn:microsoft.com/office/officeart/2005/8/layout/hierarchy3"/>
    <dgm:cxn modelId="{60B2F926-5581-4F03-A1DE-4A3837EE81C4}" type="presOf" srcId="{BD4BA439-1456-4C81-85C4-2F33CDDE0F00}" destId="{AC1AB54C-675E-4C98-8301-DBC00ED08AA4}" srcOrd="0" destOrd="0" presId="urn:microsoft.com/office/officeart/2005/8/layout/hierarchy3"/>
    <dgm:cxn modelId="{75D1F733-8485-4598-B31B-ECBCFDFE2FAF}" srcId="{379D8993-DEF8-4084-B90A-7BDE607595B0}" destId="{4DE8BD30-6969-4262-957F-6DFEC92CC01F}" srcOrd="0" destOrd="0" parTransId="{29381851-6767-4AFA-8B70-B05254519120}" sibTransId="{50A4D818-D9C2-470C-B98F-96325F844AF7}"/>
    <dgm:cxn modelId="{A6984539-86D4-4AD9-9A1E-FE16C6A67E02}" type="presOf" srcId="{627EB2F2-918C-4E43-9AAA-8B26BF5467BD}" destId="{090B0A9D-81A2-4EF2-9171-E4F7BE16C736}" srcOrd="0" destOrd="0" presId="urn:microsoft.com/office/officeart/2005/8/layout/hierarchy3"/>
    <dgm:cxn modelId="{0B21EA4E-10F6-4786-9110-9ADE687EF060}" type="presOf" srcId="{19F1AC13-4BC0-413D-AD03-340F418750AB}" destId="{B2730A47-F4DE-4987-866A-B6CE203CF10A}" srcOrd="0" destOrd="0" presId="urn:microsoft.com/office/officeart/2005/8/layout/hierarchy3"/>
    <dgm:cxn modelId="{02C01575-8ADC-49FB-BA1F-8B3BB233FD07}" type="presOf" srcId="{C056DF12-6238-44DF-ADCF-768BFE6BCD6F}" destId="{4D15DF57-5FF3-4467-A545-61792B81AF58}" srcOrd="0" destOrd="0" presId="urn:microsoft.com/office/officeart/2005/8/layout/hierarchy3"/>
    <dgm:cxn modelId="{B5D12F7A-EAFB-44FA-B604-7C8ECA6926F3}" type="presOf" srcId="{379D8993-DEF8-4084-B90A-7BDE607595B0}" destId="{D97BF5B5-981E-47B0-A7F2-AD8FC185E11F}" srcOrd="0" destOrd="0" presId="urn:microsoft.com/office/officeart/2005/8/layout/hierarchy3"/>
    <dgm:cxn modelId="{BCF9CC8B-5503-4350-915F-1A2A932A3FEE}" srcId="{4DE8BD30-6969-4262-957F-6DFEC92CC01F}" destId="{C056DF12-6238-44DF-ADCF-768BFE6BCD6F}" srcOrd="2" destOrd="0" parTransId="{D9CFF9CB-C61A-4F38-AC2C-5FB0300F70DF}" sibTransId="{46B3761A-6BD8-4DB3-9FE4-415D1451C1E0}"/>
    <dgm:cxn modelId="{E702A0A0-5BB0-405B-8699-AF51256A8183}" type="presOf" srcId="{4DE8BD30-6969-4262-957F-6DFEC92CC01F}" destId="{9E24DEC7-05E4-4099-99E4-37579BA7B573}" srcOrd="1" destOrd="0" presId="urn:microsoft.com/office/officeart/2005/8/layout/hierarchy3"/>
    <dgm:cxn modelId="{690619CA-7F4F-4E07-B4F6-E8730140B09E}" type="presOf" srcId="{92A91987-6D40-4C4A-9D91-48B4F7344A57}" destId="{7A1ABD4A-CE9F-4803-8149-EF8241EB408A}" srcOrd="0" destOrd="0" presId="urn:microsoft.com/office/officeart/2005/8/layout/hierarchy3"/>
    <dgm:cxn modelId="{39343AD7-73AD-47BA-B7B7-8FBF91C836AA}" srcId="{4DE8BD30-6969-4262-957F-6DFEC92CC01F}" destId="{92A91987-6D40-4C4A-9D91-48B4F7344A57}" srcOrd="1" destOrd="0" parTransId="{D16209E2-7865-4D6C-99E5-3F9798ACE144}" sibTransId="{E5156134-F50C-458D-839B-0592E1BB53A4}"/>
    <dgm:cxn modelId="{AFB2E9E4-5119-49BF-88CC-C045D2718FB0}" type="presOf" srcId="{4DE8BD30-6969-4262-957F-6DFEC92CC01F}" destId="{CF069E33-A69B-474D-8CEA-A93484FA88D2}" srcOrd="0" destOrd="0" presId="urn:microsoft.com/office/officeart/2005/8/layout/hierarchy3"/>
    <dgm:cxn modelId="{CB635FEE-49C4-4968-81BA-9905D1744CA9}" type="presOf" srcId="{BDFC957C-3B3D-41B8-A888-36A902BC0B57}" destId="{BD671541-2F58-408E-8B43-AAF33A514252}" srcOrd="0" destOrd="0" presId="urn:microsoft.com/office/officeart/2005/8/layout/hierarchy3"/>
    <dgm:cxn modelId="{AA103EF0-0259-402A-99C4-DF36CF3A858E}" type="presOf" srcId="{D16209E2-7865-4D6C-99E5-3F9798ACE144}" destId="{389FFA76-2DA1-4C51-86AB-8B7BED47AA34}" srcOrd="0" destOrd="0" presId="urn:microsoft.com/office/officeart/2005/8/layout/hierarchy3"/>
    <dgm:cxn modelId="{AE2791F6-C2BE-40BA-8782-2B690F2314C8}" srcId="{4DE8BD30-6969-4262-957F-6DFEC92CC01F}" destId="{627EB2F2-918C-4E43-9AAA-8B26BF5467BD}" srcOrd="0" destOrd="0" parTransId="{BDFC957C-3B3D-41B8-A888-36A902BC0B57}" sibTransId="{8046D6F0-BE43-4055-B800-B0B1AD06B9EF}"/>
    <dgm:cxn modelId="{591B8AE1-8266-48A2-B087-781482788DA4}" type="presParOf" srcId="{D97BF5B5-981E-47B0-A7F2-AD8FC185E11F}" destId="{FEA48BA7-27E7-4282-9FF8-8A1CBAF96818}" srcOrd="0" destOrd="0" presId="urn:microsoft.com/office/officeart/2005/8/layout/hierarchy3"/>
    <dgm:cxn modelId="{5A04E6C0-CAA2-415A-97EA-1F3483BD115C}" type="presParOf" srcId="{FEA48BA7-27E7-4282-9FF8-8A1CBAF96818}" destId="{1CD34538-9751-4443-9503-CF22573A6C41}" srcOrd="0" destOrd="0" presId="urn:microsoft.com/office/officeart/2005/8/layout/hierarchy3"/>
    <dgm:cxn modelId="{ECCC1B04-043E-49F4-8617-5CD55D318747}" type="presParOf" srcId="{1CD34538-9751-4443-9503-CF22573A6C41}" destId="{CF069E33-A69B-474D-8CEA-A93484FA88D2}" srcOrd="0" destOrd="0" presId="urn:microsoft.com/office/officeart/2005/8/layout/hierarchy3"/>
    <dgm:cxn modelId="{6112F049-D6FD-4B63-8F2A-A7640B9833B1}" type="presParOf" srcId="{1CD34538-9751-4443-9503-CF22573A6C41}" destId="{9E24DEC7-05E4-4099-99E4-37579BA7B573}" srcOrd="1" destOrd="0" presId="urn:microsoft.com/office/officeart/2005/8/layout/hierarchy3"/>
    <dgm:cxn modelId="{02503169-0F10-4736-BB05-51BC837663E2}" type="presParOf" srcId="{FEA48BA7-27E7-4282-9FF8-8A1CBAF96818}" destId="{642F8498-3F52-4C28-B177-B38E590F97B1}" srcOrd="1" destOrd="0" presId="urn:microsoft.com/office/officeart/2005/8/layout/hierarchy3"/>
    <dgm:cxn modelId="{C1CAB88A-83C2-43D1-B834-721920F9F132}" type="presParOf" srcId="{642F8498-3F52-4C28-B177-B38E590F97B1}" destId="{BD671541-2F58-408E-8B43-AAF33A514252}" srcOrd="0" destOrd="0" presId="urn:microsoft.com/office/officeart/2005/8/layout/hierarchy3"/>
    <dgm:cxn modelId="{F6DD660D-08B8-4BB1-B955-322E43A1C2CC}" type="presParOf" srcId="{642F8498-3F52-4C28-B177-B38E590F97B1}" destId="{090B0A9D-81A2-4EF2-9171-E4F7BE16C736}" srcOrd="1" destOrd="0" presId="urn:microsoft.com/office/officeart/2005/8/layout/hierarchy3"/>
    <dgm:cxn modelId="{1DDA6690-3213-4EA1-B3DD-4FF1C4D80D3B}" type="presParOf" srcId="{642F8498-3F52-4C28-B177-B38E590F97B1}" destId="{389FFA76-2DA1-4C51-86AB-8B7BED47AA34}" srcOrd="2" destOrd="0" presId="urn:microsoft.com/office/officeart/2005/8/layout/hierarchy3"/>
    <dgm:cxn modelId="{0D63CE3E-1C87-4E70-AE40-2932ABF953D5}" type="presParOf" srcId="{642F8498-3F52-4C28-B177-B38E590F97B1}" destId="{7A1ABD4A-CE9F-4803-8149-EF8241EB408A}" srcOrd="3" destOrd="0" presId="urn:microsoft.com/office/officeart/2005/8/layout/hierarchy3"/>
    <dgm:cxn modelId="{A2028F59-14D6-45FB-8497-823ACCC6A81A}" type="presParOf" srcId="{642F8498-3F52-4C28-B177-B38E590F97B1}" destId="{548F5132-42D8-42B7-AE93-51622A201B8B}" srcOrd="4" destOrd="0" presId="urn:microsoft.com/office/officeart/2005/8/layout/hierarchy3"/>
    <dgm:cxn modelId="{0E31CCB2-2B3F-48EE-8B45-4FA1EF7C0F24}" type="presParOf" srcId="{642F8498-3F52-4C28-B177-B38E590F97B1}" destId="{4D15DF57-5FF3-4467-A545-61792B81AF58}" srcOrd="5" destOrd="0" presId="urn:microsoft.com/office/officeart/2005/8/layout/hierarchy3"/>
    <dgm:cxn modelId="{E4382296-C258-4F3B-9C07-4C0C84F33776}" type="presParOf" srcId="{642F8498-3F52-4C28-B177-B38E590F97B1}" destId="{AC1AB54C-675E-4C98-8301-DBC00ED08AA4}" srcOrd="6" destOrd="0" presId="urn:microsoft.com/office/officeart/2005/8/layout/hierarchy3"/>
    <dgm:cxn modelId="{0A2FD4FE-1467-4CD7-A8B6-C17A1D9DDA6B}" type="presParOf" srcId="{642F8498-3F52-4C28-B177-B38E590F97B1}" destId="{B2730A47-F4DE-4987-866A-B6CE203CF10A}"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CC0AA0-EA0E-4BA2-B0F0-8CFB5E347F69}" type="doc">
      <dgm:prSet loTypeId="urn:microsoft.com/office/officeart/2005/8/layout/hList3" loCatId="list" qsTypeId="urn:microsoft.com/office/officeart/2005/8/quickstyle/3d2" qsCatId="3D" csTypeId="urn:microsoft.com/office/officeart/2005/8/colors/accent3_1" csCatId="accent3" phldr="1"/>
      <dgm:spPr/>
      <dgm:t>
        <a:bodyPr/>
        <a:lstStyle/>
        <a:p>
          <a:endParaRPr lang="en-US"/>
        </a:p>
      </dgm:t>
    </dgm:pt>
    <dgm:pt modelId="{8567F00B-3D6C-44DA-8DD7-C46D2BE0A881}">
      <dgm:prSet phldrT="[Text]" custT="1"/>
      <dgm:spPr/>
      <dgm:t>
        <a:bodyPr/>
        <a:lstStyle/>
        <a:p>
          <a:r>
            <a:rPr lang="en-US" sz="6000" b="1" i="1" dirty="0"/>
            <a:t>FIELD EXPERIENCES</a:t>
          </a:r>
        </a:p>
      </dgm:t>
    </dgm:pt>
    <dgm:pt modelId="{4E363E5B-5606-4AF7-A0DB-B994EE345BFC}" type="parTrans" cxnId="{BFA019DD-B2A1-43A3-B5A9-049E4CEF98AD}">
      <dgm:prSet/>
      <dgm:spPr/>
      <dgm:t>
        <a:bodyPr/>
        <a:lstStyle/>
        <a:p>
          <a:endParaRPr lang="en-US"/>
        </a:p>
      </dgm:t>
    </dgm:pt>
    <dgm:pt modelId="{F39758EC-71F3-41DC-B55D-15F88A438A4E}" type="sibTrans" cxnId="{BFA019DD-B2A1-43A3-B5A9-049E4CEF98AD}">
      <dgm:prSet/>
      <dgm:spPr/>
      <dgm:t>
        <a:bodyPr/>
        <a:lstStyle/>
        <a:p>
          <a:endParaRPr lang="en-US"/>
        </a:p>
      </dgm:t>
    </dgm:pt>
    <dgm:pt modelId="{C2296615-FD2E-4CD8-9D08-ED624F12A436}">
      <dgm:prSet phldrT="[Text]" custT="1"/>
      <dgm:spPr/>
      <dgm:t>
        <a:bodyPr/>
        <a:lstStyle/>
        <a:p>
          <a:r>
            <a:rPr lang="en-US" sz="2000" dirty="0"/>
            <a:t>Volunteer/Observe for a minimum of 30 hours</a:t>
          </a:r>
        </a:p>
      </dgm:t>
    </dgm:pt>
    <dgm:pt modelId="{7035E270-9834-4235-865F-201BAAFC9AB4}" type="parTrans" cxnId="{E8E7EDF0-6F92-43A6-AAAE-1A51826D5851}">
      <dgm:prSet/>
      <dgm:spPr/>
      <dgm:t>
        <a:bodyPr/>
        <a:lstStyle/>
        <a:p>
          <a:endParaRPr lang="en-US"/>
        </a:p>
      </dgm:t>
    </dgm:pt>
    <dgm:pt modelId="{5083FD6A-C74E-4E1A-905D-23E9A563F334}" type="sibTrans" cxnId="{E8E7EDF0-6F92-43A6-AAAE-1A51826D5851}">
      <dgm:prSet/>
      <dgm:spPr/>
      <dgm:t>
        <a:bodyPr/>
        <a:lstStyle/>
        <a:p>
          <a:endParaRPr lang="en-US"/>
        </a:p>
      </dgm:t>
    </dgm:pt>
    <dgm:pt modelId="{CDD1FB01-A58D-4457-A930-A8FA9EA80534}">
      <dgm:prSet custT="1"/>
      <dgm:spPr/>
      <dgm:t>
        <a:bodyPr/>
        <a:lstStyle/>
        <a:p>
          <a:r>
            <a:rPr lang="en-US" sz="1800" dirty="0"/>
            <a:t>Experience hours must be in at least two educational settings</a:t>
          </a:r>
        </a:p>
      </dgm:t>
    </dgm:pt>
    <dgm:pt modelId="{5F0785AD-031E-4DC5-B342-6EACFA5DD178}" type="parTrans" cxnId="{15740FF3-F226-4D39-85EA-6EF381A85D74}">
      <dgm:prSet/>
      <dgm:spPr/>
      <dgm:t>
        <a:bodyPr/>
        <a:lstStyle/>
        <a:p>
          <a:endParaRPr lang="en-US"/>
        </a:p>
      </dgm:t>
    </dgm:pt>
    <dgm:pt modelId="{B1A34CA1-8AAF-49E2-8076-9C4E9760C9D7}" type="sibTrans" cxnId="{15740FF3-F226-4D39-85EA-6EF381A85D74}">
      <dgm:prSet/>
      <dgm:spPr/>
      <dgm:t>
        <a:bodyPr/>
        <a:lstStyle/>
        <a:p>
          <a:endParaRPr lang="en-US"/>
        </a:p>
      </dgm:t>
    </dgm:pt>
    <dgm:pt modelId="{2B641DA9-3BBE-4405-8F21-C7FD3CC6836C}">
      <dgm:prSet custT="1"/>
      <dgm:spPr/>
      <dgm:t>
        <a:bodyPr/>
        <a:lstStyle/>
        <a:p>
          <a:r>
            <a:rPr lang="en-US" sz="1800" dirty="0"/>
            <a:t>Traditional Public School (including Charter Schools)</a:t>
          </a:r>
        </a:p>
      </dgm:t>
    </dgm:pt>
    <dgm:pt modelId="{CC79F3B3-62DD-4BB7-B920-A73844D4581F}" type="parTrans" cxnId="{F9B47539-580C-4A13-A840-D8E850988326}">
      <dgm:prSet/>
      <dgm:spPr/>
      <dgm:t>
        <a:bodyPr/>
        <a:lstStyle/>
        <a:p>
          <a:endParaRPr lang="en-US"/>
        </a:p>
      </dgm:t>
    </dgm:pt>
    <dgm:pt modelId="{B35168FC-F11B-40F1-A72F-530D27CE28E4}" type="sibTrans" cxnId="{F9B47539-580C-4A13-A840-D8E850988326}">
      <dgm:prSet/>
      <dgm:spPr/>
      <dgm:t>
        <a:bodyPr/>
        <a:lstStyle/>
        <a:p>
          <a:endParaRPr lang="en-US"/>
        </a:p>
      </dgm:t>
    </dgm:pt>
    <dgm:pt modelId="{6C576C15-6245-4749-B6CB-0E5FA4C386C2}">
      <dgm:prSet custT="1"/>
      <dgm:spPr/>
      <dgm:t>
        <a:bodyPr/>
        <a:lstStyle/>
        <a:p>
          <a:r>
            <a:rPr lang="en-US" sz="1800" dirty="0"/>
            <a:t>Private School, Alternative School, Virtual, or Other Educational Setting</a:t>
          </a:r>
        </a:p>
      </dgm:t>
    </dgm:pt>
    <dgm:pt modelId="{C149FA54-62D6-4EA6-95FB-07353AAB800C}" type="parTrans" cxnId="{2262E1FC-31D3-4147-9B6D-1D3090A0AD45}">
      <dgm:prSet/>
      <dgm:spPr/>
      <dgm:t>
        <a:bodyPr/>
        <a:lstStyle/>
        <a:p>
          <a:endParaRPr lang="en-US"/>
        </a:p>
      </dgm:t>
    </dgm:pt>
    <dgm:pt modelId="{49246A97-EFD3-46FF-BDAA-E18D30447D23}" type="sibTrans" cxnId="{2262E1FC-31D3-4147-9B6D-1D3090A0AD45}">
      <dgm:prSet/>
      <dgm:spPr/>
      <dgm:t>
        <a:bodyPr/>
        <a:lstStyle/>
        <a:p>
          <a:endParaRPr lang="en-US"/>
        </a:p>
      </dgm:t>
    </dgm:pt>
    <dgm:pt modelId="{ED207553-BDEB-4444-BEDD-8DF8EAD914D6}">
      <dgm:prSet custT="1"/>
      <dgm:spPr/>
      <dgm:t>
        <a:bodyPr/>
        <a:lstStyle/>
        <a:p>
          <a:r>
            <a:rPr lang="en-US" sz="2000" dirty="0"/>
            <a:t>See Experiential Learning Field Experience Resources Module in Webcourses</a:t>
          </a:r>
        </a:p>
      </dgm:t>
    </dgm:pt>
    <dgm:pt modelId="{3ABEB6C4-0056-4BAA-8477-8D251C0015DD}" type="parTrans" cxnId="{787FB826-BF64-406A-974A-C35F9DC43315}">
      <dgm:prSet/>
      <dgm:spPr/>
      <dgm:t>
        <a:bodyPr/>
        <a:lstStyle/>
        <a:p>
          <a:endParaRPr lang="en-US"/>
        </a:p>
      </dgm:t>
    </dgm:pt>
    <dgm:pt modelId="{1C54A4A1-1A29-4D41-BE78-B6F8CF4E3D91}" type="sibTrans" cxnId="{787FB826-BF64-406A-974A-C35F9DC43315}">
      <dgm:prSet/>
      <dgm:spPr/>
      <dgm:t>
        <a:bodyPr/>
        <a:lstStyle/>
        <a:p>
          <a:endParaRPr lang="en-US"/>
        </a:p>
      </dgm:t>
    </dgm:pt>
    <dgm:pt modelId="{60AB85B3-6597-4BA3-9885-59A22A8E8315}">
      <dgm:prSet custT="1"/>
      <dgm:spPr/>
      <dgm:t>
        <a:bodyPr/>
        <a:lstStyle/>
        <a:p>
          <a:r>
            <a:rPr lang="en-US" sz="2000" dirty="0"/>
            <a:t>Consist of various article and video reflections</a:t>
          </a:r>
        </a:p>
      </dgm:t>
    </dgm:pt>
    <dgm:pt modelId="{0657B9A9-69D9-47B3-AD63-421C849E8960}" type="parTrans" cxnId="{9FCC0F74-A732-47FE-B54B-FD6AF3567E9E}">
      <dgm:prSet/>
      <dgm:spPr/>
      <dgm:t>
        <a:bodyPr/>
        <a:lstStyle/>
        <a:p>
          <a:endParaRPr lang="en-US"/>
        </a:p>
      </dgm:t>
    </dgm:pt>
    <dgm:pt modelId="{0BDA867E-1058-44E3-91D4-A19C2717AA51}" type="sibTrans" cxnId="{9FCC0F74-A732-47FE-B54B-FD6AF3567E9E}">
      <dgm:prSet/>
      <dgm:spPr/>
      <dgm:t>
        <a:bodyPr/>
        <a:lstStyle/>
        <a:p>
          <a:endParaRPr lang="en-US"/>
        </a:p>
      </dgm:t>
    </dgm:pt>
    <dgm:pt modelId="{A69E39D1-6D90-45C7-9C56-268BBA7D440B}">
      <dgm:prSet custT="1"/>
      <dgm:spPr/>
      <dgm:t>
        <a:bodyPr/>
        <a:lstStyle/>
        <a:p>
          <a:r>
            <a:rPr lang="en-US" sz="1800" dirty="0"/>
            <a:t>Must include at least 15 hours in a Title I School</a:t>
          </a:r>
        </a:p>
      </dgm:t>
    </dgm:pt>
    <dgm:pt modelId="{A5059284-CB58-4B36-A31D-0A53DF012D8E}" type="parTrans" cxnId="{2E6152DA-01FC-4ED8-882E-493B586FD2BA}">
      <dgm:prSet/>
      <dgm:spPr/>
      <dgm:t>
        <a:bodyPr/>
        <a:lstStyle/>
        <a:p>
          <a:endParaRPr lang="en-US"/>
        </a:p>
      </dgm:t>
    </dgm:pt>
    <dgm:pt modelId="{580CCCCC-DC28-468A-A74C-029AA23425FA}" type="sibTrans" cxnId="{2E6152DA-01FC-4ED8-882E-493B586FD2BA}">
      <dgm:prSet/>
      <dgm:spPr/>
      <dgm:t>
        <a:bodyPr/>
        <a:lstStyle/>
        <a:p>
          <a:endParaRPr lang="en-US"/>
        </a:p>
      </dgm:t>
    </dgm:pt>
    <dgm:pt modelId="{9D8936B1-B9F3-4418-8880-F7829EB2718F}">
      <dgm:prSet phldrT="[Text]" custT="1"/>
      <dgm:spPr/>
      <dgm:t>
        <a:bodyPr/>
        <a:lstStyle/>
        <a:p>
          <a:r>
            <a:rPr lang="en-US" sz="2500" b="1" u="sng"/>
            <a:t>IN-PERSON EXPERIENCE</a:t>
          </a:r>
          <a:endParaRPr lang="en-US" sz="2500" b="1" u="sng" dirty="0"/>
        </a:p>
      </dgm:t>
    </dgm:pt>
    <dgm:pt modelId="{5D555382-77E9-47C0-BC00-22FB777BCAEF}" type="parTrans" cxnId="{F46A42E6-01AA-4C5D-8E30-38C2F8A54D00}">
      <dgm:prSet/>
      <dgm:spPr/>
      <dgm:t>
        <a:bodyPr/>
        <a:lstStyle/>
        <a:p>
          <a:endParaRPr lang="en-US"/>
        </a:p>
      </dgm:t>
    </dgm:pt>
    <dgm:pt modelId="{E1EA4F54-5528-43F6-BF4B-82E0FF9AFD5C}" type="sibTrans" cxnId="{F46A42E6-01AA-4C5D-8E30-38C2F8A54D00}">
      <dgm:prSet/>
      <dgm:spPr/>
      <dgm:t>
        <a:bodyPr/>
        <a:lstStyle/>
        <a:p>
          <a:endParaRPr lang="en-US"/>
        </a:p>
      </dgm:t>
    </dgm:pt>
    <dgm:pt modelId="{7D574FA0-5353-46B4-B40A-2795FC78FCD9}">
      <dgm:prSet custT="1"/>
      <dgm:spPr/>
      <dgm:t>
        <a:bodyPr/>
        <a:lstStyle/>
        <a:p>
          <a:r>
            <a:rPr lang="en-US" sz="2400" b="1" u="sng" dirty="0"/>
            <a:t>ALTERNATIVE EXPERIENCE</a:t>
          </a:r>
        </a:p>
      </dgm:t>
    </dgm:pt>
    <dgm:pt modelId="{AA6E32C8-F28F-421E-A651-282431C99DBE}" type="parTrans" cxnId="{A909C514-D1F3-4B0B-9B41-CA1E7F828B7F}">
      <dgm:prSet/>
      <dgm:spPr/>
      <dgm:t>
        <a:bodyPr/>
        <a:lstStyle/>
        <a:p>
          <a:endParaRPr lang="en-US"/>
        </a:p>
      </dgm:t>
    </dgm:pt>
    <dgm:pt modelId="{F5CFF7CC-34AA-464B-9F78-02AD8BE8EF65}" type="sibTrans" cxnId="{A909C514-D1F3-4B0B-9B41-CA1E7F828B7F}">
      <dgm:prSet/>
      <dgm:spPr/>
      <dgm:t>
        <a:bodyPr/>
        <a:lstStyle/>
        <a:p>
          <a:endParaRPr lang="en-US"/>
        </a:p>
      </dgm:t>
    </dgm:pt>
    <dgm:pt modelId="{6543975F-6052-46E3-B3CE-ECE68BA82369}">
      <dgm:prSet custT="1"/>
      <dgm:spPr/>
      <dgm:t>
        <a:bodyPr/>
        <a:lstStyle/>
        <a:p>
          <a:r>
            <a:rPr lang="en-US" sz="2000" dirty="0"/>
            <a:t>Complete six of the mini learning activities</a:t>
          </a:r>
        </a:p>
      </dgm:t>
    </dgm:pt>
    <dgm:pt modelId="{6EDEFD15-B3B6-41C6-B761-00BB1F7785C0}" type="parTrans" cxnId="{ECE88A33-E08F-4787-B1AD-5989C534831A}">
      <dgm:prSet/>
      <dgm:spPr/>
      <dgm:t>
        <a:bodyPr/>
        <a:lstStyle/>
        <a:p>
          <a:endParaRPr lang="en-US"/>
        </a:p>
      </dgm:t>
    </dgm:pt>
    <dgm:pt modelId="{A0A48ACB-DAF5-4366-B979-800BDBBFE149}" type="sibTrans" cxnId="{ECE88A33-E08F-4787-B1AD-5989C534831A}">
      <dgm:prSet/>
      <dgm:spPr/>
      <dgm:t>
        <a:bodyPr/>
        <a:lstStyle/>
        <a:p>
          <a:endParaRPr lang="en-US"/>
        </a:p>
      </dgm:t>
    </dgm:pt>
    <dgm:pt modelId="{BBF0A0C0-7A1C-4C80-A271-75F9F903F298}">
      <dgm:prSet custT="1"/>
      <dgm:spPr/>
      <dgm:t>
        <a:bodyPr/>
        <a:lstStyle/>
        <a:p>
          <a:r>
            <a:rPr lang="en-US" sz="2000" dirty="0"/>
            <a:t>3 Group A Activities</a:t>
          </a:r>
        </a:p>
      </dgm:t>
    </dgm:pt>
    <dgm:pt modelId="{A6E5DCEE-CB37-4FB2-945A-5846A94ABBFD}" type="parTrans" cxnId="{C11FA644-ADEE-4489-90D2-7D52423C92AD}">
      <dgm:prSet/>
      <dgm:spPr/>
      <dgm:t>
        <a:bodyPr/>
        <a:lstStyle/>
        <a:p>
          <a:endParaRPr lang="en-US"/>
        </a:p>
      </dgm:t>
    </dgm:pt>
    <dgm:pt modelId="{35723565-3364-498F-9FF0-F9913BF9A52A}" type="sibTrans" cxnId="{C11FA644-ADEE-4489-90D2-7D52423C92AD}">
      <dgm:prSet/>
      <dgm:spPr/>
      <dgm:t>
        <a:bodyPr/>
        <a:lstStyle/>
        <a:p>
          <a:endParaRPr lang="en-US"/>
        </a:p>
      </dgm:t>
    </dgm:pt>
    <dgm:pt modelId="{9DDE8D5F-D5D6-4F92-8C03-2BE87F1E8941}">
      <dgm:prSet custT="1"/>
      <dgm:spPr/>
      <dgm:t>
        <a:bodyPr/>
        <a:lstStyle/>
        <a:p>
          <a:r>
            <a:rPr lang="en-US" sz="2000" dirty="0"/>
            <a:t>3 Group B Activities</a:t>
          </a:r>
        </a:p>
      </dgm:t>
    </dgm:pt>
    <dgm:pt modelId="{A2F97C5C-D291-4EEC-89DD-2152D5FE35C1}" type="parTrans" cxnId="{A0F7E48A-811E-48FB-A0E5-6E235BD759DE}">
      <dgm:prSet/>
      <dgm:spPr/>
      <dgm:t>
        <a:bodyPr/>
        <a:lstStyle/>
        <a:p>
          <a:endParaRPr lang="en-US"/>
        </a:p>
      </dgm:t>
    </dgm:pt>
    <dgm:pt modelId="{EE62AFDA-DCCB-433B-8919-275068A2B7DA}" type="sibTrans" cxnId="{A0F7E48A-811E-48FB-A0E5-6E235BD759DE}">
      <dgm:prSet/>
      <dgm:spPr/>
      <dgm:t>
        <a:bodyPr/>
        <a:lstStyle/>
        <a:p>
          <a:endParaRPr lang="en-US"/>
        </a:p>
      </dgm:t>
    </dgm:pt>
    <dgm:pt modelId="{7BADF333-9D9F-4749-B886-5AFCBA3FAF2D}" type="pres">
      <dgm:prSet presAssocID="{51CC0AA0-EA0E-4BA2-B0F0-8CFB5E347F69}" presName="composite" presStyleCnt="0">
        <dgm:presLayoutVars>
          <dgm:chMax val="1"/>
          <dgm:dir/>
          <dgm:resizeHandles val="exact"/>
        </dgm:presLayoutVars>
      </dgm:prSet>
      <dgm:spPr/>
    </dgm:pt>
    <dgm:pt modelId="{492D4799-AAC7-454E-9557-10323AA76ACA}" type="pres">
      <dgm:prSet presAssocID="{8567F00B-3D6C-44DA-8DD7-C46D2BE0A881}" presName="roof" presStyleLbl="dkBgShp" presStyleIdx="0" presStyleCnt="2" custScaleY="54411"/>
      <dgm:spPr/>
    </dgm:pt>
    <dgm:pt modelId="{B05CEC79-836F-48C8-ACC4-0DB54B057948}" type="pres">
      <dgm:prSet presAssocID="{8567F00B-3D6C-44DA-8DD7-C46D2BE0A881}" presName="pillars" presStyleCnt="0"/>
      <dgm:spPr/>
    </dgm:pt>
    <dgm:pt modelId="{8C6ED740-AA3F-4F77-8161-1EEFB01E2203}" type="pres">
      <dgm:prSet presAssocID="{8567F00B-3D6C-44DA-8DD7-C46D2BE0A881}" presName="pillar1" presStyleLbl="node1" presStyleIdx="0" presStyleCnt="2" custScaleY="121683">
        <dgm:presLayoutVars>
          <dgm:bulletEnabled val="1"/>
        </dgm:presLayoutVars>
      </dgm:prSet>
      <dgm:spPr/>
    </dgm:pt>
    <dgm:pt modelId="{C56DA44C-51EC-4978-A2F0-4152007D2C62}" type="pres">
      <dgm:prSet presAssocID="{7D574FA0-5353-46B4-B40A-2795FC78FCD9}" presName="pillarX" presStyleLbl="node1" presStyleIdx="1" presStyleCnt="2" custScaleY="121945">
        <dgm:presLayoutVars>
          <dgm:bulletEnabled val="1"/>
        </dgm:presLayoutVars>
      </dgm:prSet>
      <dgm:spPr/>
    </dgm:pt>
    <dgm:pt modelId="{67E9ADF6-932E-450A-8661-4552078467E1}" type="pres">
      <dgm:prSet presAssocID="{8567F00B-3D6C-44DA-8DD7-C46D2BE0A881}" presName="base" presStyleLbl="dkBgShp" presStyleIdx="1" presStyleCnt="2" custScaleY="332413"/>
      <dgm:spPr/>
    </dgm:pt>
  </dgm:ptLst>
  <dgm:cxnLst>
    <dgm:cxn modelId="{D0FEAD0F-BBEA-412A-A30D-ECFFD6088C34}" type="presOf" srcId="{9D8936B1-B9F3-4418-8880-F7829EB2718F}" destId="{8C6ED740-AA3F-4F77-8161-1EEFB01E2203}" srcOrd="0" destOrd="0" presId="urn:microsoft.com/office/officeart/2005/8/layout/hList3"/>
    <dgm:cxn modelId="{A909C514-D1F3-4B0B-9B41-CA1E7F828B7F}" srcId="{8567F00B-3D6C-44DA-8DD7-C46D2BE0A881}" destId="{7D574FA0-5353-46B4-B40A-2795FC78FCD9}" srcOrd="1" destOrd="0" parTransId="{AA6E32C8-F28F-421E-A651-282431C99DBE}" sibTransId="{F5CFF7CC-34AA-464B-9F78-02AD8BE8EF65}"/>
    <dgm:cxn modelId="{A830E01E-5257-4229-9590-ED7F8C26F74D}" type="presOf" srcId="{A69E39D1-6D90-45C7-9C56-268BBA7D440B}" destId="{8C6ED740-AA3F-4F77-8161-1EEFB01E2203}" srcOrd="0" destOrd="5" presId="urn:microsoft.com/office/officeart/2005/8/layout/hList3"/>
    <dgm:cxn modelId="{787FB826-BF64-406A-974A-C35F9DC43315}" srcId="{7D574FA0-5353-46B4-B40A-2795FC78FCD9}" destId="{ED207553-BDEB-4444-BEDD-8DF8EAD914D6}" srcOrd="3" destOrd="0" parTransId="{3ABEB6C4-0056-4BAA-8477-8D251C0015DD}" sibTransId="{1C54A4A1-1A29-4D41-BE78-B6F8CF4E3D91}"/>
    <dgm:cxn modelId="{CBFABE29-9F10-4F00-8642-82C58C8DE870}" type="presOf" srcId="{60AB85B3-6597-4BA3-9885-59A22A8E8315}" destId="{C56DA44C-51EC-4978-A2F0-4152007D2C62}" srcOrd="0" destOrd="5" presId="urn:microsoft.com/office/officeart/2005/8/layout/hList3"/>
    <dgm:cxn modelId="{ECE88A33-E08F-4787-B1AD-5989C534831A}" srcId="{7D574FA0-5353-46B4-B40A-2795FC78FCD9}" destId="{6543975F-6052-46E3-B3CE-ECE68BA82369}" srcOrd="0" destOrd="0" parTransId="{6EDEFD15-B3B6-41C6-B761-00BB1F7785C0}" sibTransId="{A0A48ACB-DAF5-4366-B979-800BDBBFE149}"/>
    <dgm:cxn modelId="{F9B47539-580C-4A13-A840-D8E850988326}" srcId="{9D8936B1-B9F3-4418-8880-F7829EB2718F}" destId="{2B641DA9-3BBE-4405-8F21-C7FD3CC6836C}" srcOrd="2" destOrd="0" parTransId="{CC79F3B3-62DD-4BB7-B920-A73844D4581F}" sibTransId="{B35168FC-F11B-40F1-A72F-530D27CE28E4}"/>
    <dgm:cxn modelId="{7689333A-00D2-49C5-8B2D-D0EDE65DD5F2}" type="presOf" srcId="{ED207553-BDEB-4444-BEDD-8DF8EAD914D6}" destId="{C56DA44C-51EC-4978-A2F0-4152007D2C62}" srcOrd="0" destOrd="4" presId="urn:microsoft.com/office/officeart/2005/8/layout/hList3"/>
    <dgm:cxn modelId="{D38FDD43-2C75-4166-AD6A-73A246C32903}" type="presOf" srcId="{7D574FA0-5353-46B4-B40A-2795FC78FCD9}" destId="{C56DA44C-51EC-4978-A2F0-4152007D2C62}" srcOrd="0" destOrd="0" presId="urn:microsoft.com/office/officeart/2005/8/layout/hList3"/>
    <dgm:cxn modelId="{C11FA644-ADEE-4489-90D2-7D52423C92AD}" srcId="{7D574FA0-5353-46B4-B40A-2795FC78FCD9}" destId="{BBF0A0C0-7A1C-4C80-A271-75F9F903F298}" srcOrd="1" destOrd="0" parTransId="{A6E5DCEE-CB37-4FB2-945A-5846A94ABBFD}" sibTransId="{35723565-3364-498F-9FF0-F9913BF9A52A}"/>
    <dgm:cxn modelId="{9B928F47-893F-4443-BB0C-1CB9C5034CEC}" type="presOf" srcId="{2B641DA9-3BBE-4405-8F21-C7FD3CC6836C}" destId="{8C6ED740-AA3F-4F77-8161-1EEFB01E2203}" srcOrd="0" destOrd="3" presId="urn:microsoft.com/office/officeart/2005/8/layout/hList3"/>
    <dgm:cxn modelId="{3F13C16C-48D6-4F03-89CD-39AA0C0196A2}" type="presOf" srcId="{8567F00B-3D6C-44DA-8DD7-C46D2BE0A881}" destId="{492D4799-AAC7-454E-9557-10323AA76ACA}" srcOrd="0" destOrd="0" presId="urn:microsoft.com/office/officeart/2005/8/layout/hList3"/>
    <dgm:cxn modelId="{9FCC0F74-A732-47FE-B54B-FD6AF3567E9E}" srcId="{7D574FA0-5353-46B4-B40A-2795FC78FCD9}" destId="{60AB85B3-6597-4BA3-9885-59A22A8E8315}" srcOrd="4" destOrd="0" parTransId="{0657B9A9-69D9-47B3-AD63-421C849E8960}" sibTransId="{0BDA867E-1058-44E3-91D4-A19C2717AA51}"/>
    <dgm:cxn modelId="{87514680-91A9-4F14-8ADF-79AF532CCA39}" type="presOf" srcId="{6C576C15-6245-4749-B6CB-0E5FA4C386C2}" destId="{8C6ED740-AA3F-4F77-8161-1EEFB01E2203}" srcOrd="0" destOrd="4" presId="urn:microsoft.com/office/officeart/2005/8/layout/hList3"/>
    <dgm:cxn modelId="{C2EAB188-DCD3-4DA4-A67B-61D1E07E1762}" type="presOf" srcId="{9DDE8D5F-D5D6-4F92-8C03-2BE87F1E8941}" destId="{C56DA44C-51EC-4978-A2F0-4152007D2C62}" srcOrd="0" destOrd="3" presId="urn:microsoft.com/office/officeart/2005/8/layout/hList3"/>
    <dgm:cxn modelId="{A0F7E48A-811E-48FB-A0E5-6E235BD759DE}" srcId="{7D574FA0-5353-46B4-B40A-2795FC78FCD9}" destId="{9DDE8D5F-D5D6-4F92-8C03-2BE87F1E8941}" srcOrd="2" destOrd="0" parTransId="{A2F97C5C-D291-4EEC-89DD-2152D5FE35C1}" sibTransId="{EE62AFDA-DCCB-433B-8919-275068A2B7DA}"/>
    <dgm:cxn modelId="{C88F66AA-018C-4090-8371-E18C5A899AF0}" type="presOf" srcId="{CDD1FB01-A58D-4457-A930-A8FA9EA80534}" destId="{8C6ED740-AA3F-4F77-8161-1EEFB01E2203}" srcOrd="0" destOrd="2" presId="urn:microsoft.com/office/officeart/2005/8/layout/hList3"/>
    <dgm:cxn modelId="{C63924AF-337C-48F7-87EC-835A7CD69C81}" type="presOf" srcId="{C2296615-FD2E-4CD8-9D08-ED624F12A436}" destId="{8C6ED740-AA3F-4F77-8161-1EEFB01E2203}" srcOrd="0" destOrd="1" presId="urn:microsoft.com/office/officeart/2005/8/layout/hList3"/>
    <dgm:cxn modelId="{00CFACC4-CD9C-4E0F-AB9B-3439EA167A4F}" type="presOf" srcId="{51CC0AA0-EA0E-4BA2-B0F0-8CFB5E347F69}" destId="{7BADF333-9D9F-4749-B886-5AFCBA3FAF2D}" srcOrd="0" destOrd="0" presId="urn:microsoft.com/office/officeart/2005/8/layout/hList3"/>
    <dgm:cxn modelId="{2E6152DA-01FC-4ED8-882E-493B586FD2BA}" srcId="{9D8936B1-B9F3-4418-8880-F7829EB2718F}" destId="{A69E39D1-6D90-45C7-9C56-268BBA7D440B}" srcOrd="4" destOrd="0" parTransId="{A5059284-CB58-4B36-A31D-0A53DF012D8E}" sibTransId="{580CCCCC-DC28-468A-A74C-029AA23425FA}"/>
    <dgm:cxn modelId="{BFA019DD-B2A1-43A3-B5A9-049E4CEF98AD}" srcId="{51CC0AA0-EA0E-4BA2-B0F0-8CFB5E347F69}" destId="{8567F00B-3D6C-44DA-8DD7-C46D2BE0A881}" srcOrd="0" destOrd="0" parTransId="{4E363E5B-5606-4AF7-A0DB-B994EE345BFC}" sibTransId="{F39758EC-71F3-41DC-B55D-15F88A438A4E}"/>
    <dgm:cxn modelId="{697CE9DE-68C3-47A0-9BDA-5693D791C602}" type="presOf" srcId="{6543975F-6052-46E3-B3CE-ECE68BA82369}" destId="{C56DA44C-51EC-4978-A2F0-4152007D2C62}" srcOrd="0" destOrd="1" presId="urn:microsoft.com/office/officeart/2005/8/layout/hList3"/>
    <dgm:cxn modelId="{F46A42E6-01AA-4C5D-8E30-38C2F8A54D00}" srcId="{8567F00B-3D6C-44DA-8DD7-C46D2BE0A881}" destId="{9D8936B1-B9F3-4418-8880-F7829EB2718F}" srcOrd="0" destOrd="0" parTransId="{5D555382-77E9-47C0-BC00-22FB777BCAEF}" sibTransId="{E1EA4F54-5528-43F6-BF4B-82E0FF9AFD5C}"/>
    <dgm:cxn modelId="{1BCAFFEF-F5AF-4393-9E71-6891ED32F944}" type="presOf" srcId="{BBF0A0C0-7A1C-4C80-A271-75F9F903F298}" destId="{C56DA44C-51EC-4978-A2F0-4152007D2C62}" srcOrd="0" destOrd="2" presId="urn:microsoft.com/office/officeart/2005/8/layout/hList3"/>
    <dgm:cxn modelId="{E8E7EDF0-6F92-43A6-AAAE-1A51826D5851}" srcId="{9D8936B1-B9F3-4418-8880-F7829EB2718F}" destId="{C2296615-FD2E-4CD8-9D08-ED624F12A436}" srcOrd="0" destOrd="0" parTransId="{7035E270-9834-4235-865F-201BAAFC9AB4}" sibTransId="{5083FD6A-C74E-4E1A-905D-23E9A563F334}"/>
    <dgm:cxn modelId="{15740FF3-F226-4D39-85EA-6EF381A85D74}" srcId="{9D8936B1-B9F3-4418-8880-F7829EB2718F}" destId="{CDD1FB01-A58D-4457-A930-A8FA9EA80534}" srcOrd="1" destOrd="0" parTransId="{5F0785AD-031E-4DC5-B342-6EACFA5DD178}" sibTransId="{B1A34CA1-8AAF-49E2-8076-9C4E9760C9D7}"/>
    <dgm:cxn modelId="{2262E1FC-31D3-4147-9B6D-1D3090A0AD45}" srcId="{9D8936B1-B9F3-4418-8880-F7829EB2718F}" destId="{6C576C15-6245-4749-B6CB-0E5FA4C386C2}" srcOrd="3" destOrd="0" parTransId="{C149FA54-62D6-4EA6-95FB-07353AAB800C}" sibTransId="{49246A97-EFD3-46FF-BDAA-E18D30447D23}"/>
    <dgm:cxn modelId="{F07DABA1-9950-46D1-8B72-7757A869D3E4}" type="presParOf" srcId="{7BADF333-9D9F-4749-B886-5AFCBA3FAF2D}" destId="{492D4799-AAC7-454E-9557-10323AA76ACA}" srcOrd="0" destOrd="0" presId="urn:microsoft.com/office/officeart/2005/8/layout/hList3"/>
    <dgm:cxn modelId="{D6DB1A72-AA0F-4A35-B41A-EC8844BDC9C0}" type="presParOf" srcId="{7BADF333-9D9F-4749-B886-5AFCBA3FAF2D}" destId="{B05CEC79-836F-48C8-ACC4-0DB54B057948}" srcOrd="1" destOrd="0" presId="urn:microsoft.com/office/officeart/2005/8/layout/hList3"/>
    <dgm:cxn modelId="{B9933F11-375F-4F1A-83A5-ED2E5886159B}" type="presParOf" srcId="{B05CEC79-836F-48C8-ACC4-0DB54B057948}" destId="{8C6ED740-AA3F-4F77-8161-1EEFB01E2203}" srcOrd="0" destOrd="0" presId="urn:microsoft.com/office/officeart/2005/8/layout/hList3"/>
    <dgm:cxn modelId="{6B41141C-14B4-40E1-AFB7-18E978659A35}" type="presParOf" srcId="{B05CEC79-836F-48C8-ACC4-0DB54B057948}" destId="{C56DA44C-51EC-4978-A2F0-4152007D2C62}" srcOrd="1" destOrd="0" presId="urn:microsoft.com/office/officeart/2005/8/layout/hList3"/>
    <dgm:cxn modelId="{05868077-6247-4453-99AA-49CAD9BB4C1D}" type="presParOf" srcId="{7BADF333-9D9F-4749-B886-5AFCBA3FAF2D}" destId="{67E9ADF6-932E-450A-8661-4552078467E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815D9C-0F68-4416-A650-7E5E63E2B5E9}"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n-US"/>
        </a:p>
      </dgm:t>
    </dgm:pt>
    <dgm:pt modelId="{7450BBF8-9547-45BB-B4CC-62C26B0DEBC4}">
      <dgm:prSet phldrT="[Text]"/>
      <dgm:spPr/>
      <dgm:t>
        <a:bodyPr/>
        <a:lstStyle/>
        <a:p>
          <a:r>
            <a:rPr lang="en-US" b="1" dirty="0"/>
            <a:t>IN-PERSON:</a:t>
          </a:r>
        </a:p>
      </dgm:t>
    </dgm:pt>
    <dgm:pt modelId="{245FFE9D-1834-4ABA-B985-9D0EAE1A541C}" type="parTrans" cxnId="{80666A66-88F7-4EAB-983C-48F2643BB0CC}">
      <dgm:prSet/>
      <dgm:spPr/>
      <dgm:t>
        <a:bodyPr/>
        <a:lstStyle/>
        <a:p>
          <a:endParaRPr lang="en-US"/>
        </a:p>
      </dgm:t>
    </dgm:pt>
    <dgm:pt modelId="{A9E1C245-78BF-4A50-97E2-7548EC69DA56}" type="sibTrans" cxnId="{80666A66-88F7-4EAB-983C-48F2643BB0CC}">
      <dgm:prSet/>
      <dgm:spPr/>
      <dgm:t>
        <a:bodyPr/>
        <a:lstStyle/>
        <a:p>
          <a:endParaRPr lang="en-US"/>
        </a:p>
      </dgm:t>
    </dgm:pt>
    <dgm:pt modelId="{A8A82EBC-2EDF-4B70-81A5-6C565A4D4C6D}">
      <dgm:prSet phldrT="[Text]"/>
      <dgm:spPr/>
      <dgm:t>
        <a:bodyPr/>
        <a:lstStyle/>
        <a:p>
          <a:r>
            <a:rPr lang="en-US" dirty="0"/>
            <a:t>Complete Field Experience Agreement</a:t>
          </a:r>
        </a:p>
      </dgm:t>
    </dgm:pt>
    <dgm:pt modelId="{DF176F8A-3E9C-4102-84D9-166C67C9BE56}" type="parTrans" cxnId="{26615FDF-281F-4F12-AFA0-B7916FF120F6}">
      <dgm:prSet/>
      <dgm:spPr/>
      <dgm:t>
        <a:bodyPr/>
        <a:lstStyle/>
        <a:p>
          <a:endParaRPr lang="en-US"/>
        </a:p>
      </dgm:t>
    </dgm:pt>
    <dgm:pt modelId="{BD837D5C-7039-4BD8-A5F8-031C553E0F9B}" type="sibTrans" cxnId="{26615FDF-281F-4F12-AFA0-B7916FF120F6}">
      <dgm:prSet/>
      <dgm:spPr/>
      <dgm:t>
        <a:bodyPr/>
        <a:lstStyle/>
        <a:p>
          <a:endParaRPr lang="en-US"/>
        </a:p>
      </dgm:t>
    </dgm:pt>
    <dgm:pt modelId="{E1F7D3AC-48C9-43E2-8EAE-4428DA7AEF37}">
      <dgm:prSet phldrT="[Text]"/>
      <dgm:spPr/>
      <dgm:t>
        <a:bodyPr/>
        <a:lstStyle/>
        <a:p>
          <a:r>
            <a:rPr lang="en-US" dirty="0"/>
            <a:t>Send Placement Letters</a:t>
          </a:r>
        </a:p>
      </dgm:t>
    </dgm:pt>
    <dgm:pt modelId="{DDD99CCA-98C5-4C52-8139-931C609DD89F}" type="parTrans" cxnId="{767A8DBE-4841-46A0-BBD6-37F5AD512CF2}">
      <dgm:prSet/>
      <dgm:spPr/>
      <dgm:t>
        <a:bodyPr/>
        <a:lstStyle/>
        <a:p>
          <a:endParaRPr lang="en-US"/>
        </a:p>
      </dgm:t>
    </dgm:pt>
    <dgm:pt modelId="{FF882DB3-00DB-4638-A28B-EFAD6963FF4C}" type="sibTrans" cxnId="{767A8DBE-4841-46A0-BBD6-37F5AD512CF2}">
      <dgm:prSet/>
      <dgm:spPr/>
      <dgm:t>
        <a:bodyPr/>
        <a:lstStyle/>
        <a:p>
          <a:endParaRPr lang="en-US"/>
        </a:p>
      </dgm:t>
    </dgm:pt>
    <dgm:pt modelId="{A1AFCC1A-E4D3-4946-8FE8-0386BF89A946}">
      <dgm:prSet phldrT="[Text]"/>
      <dgm:spPr/>
      <dgm:t>
        <a:bodyPr/>
        <a:lstStyle/>
        <a:p>
          <a:r>
            <a:rPr lang="en-US" b="1" dirty="0"/>
            <a:t>ALTERNATIVE:</a:t>
          </a:r>
        </a:p>
      </dgm:t>
    </dgm:pt>
    <dgm:pt modelId="{B277CF6B-D02C-4B27-9D75-074302F42F0B}" type="parTrans" cxnId="{334696D6-7E4C-497F-B3FC-6CF6270614C5}">
      <dgm:prSet/>
      <dgm:spPr/>
      <dgm:t>
        <a:bodyPr/>
        <a:lstStyle/>
        <a:p>
          <a:endParaRPr lang="en-US"/>
        </a:p>
      </dgm:t>
    </dgm:pt>
    <dgm:pt modelId="{548FFE14-25CC-4D32-8F69-1128CB5353BC}" type="sibTrans" cxnId="{334696D6-7E4C-497F-B3FC-6CF6270614C5}">
      <dgm:prSet/>
      <dgm:spPr/>
      <dgm:t>
        <a:bodyPr/>
        <a:lstStyle/>
        <a:p>
          <a:endParaRPr lang="en-US"/>
        </a:p>
      </dgm:t>
    </dgm:pt>
    <dgm:pt modelId="{59B35A5C-4C00-48CD-B450-A93C0DFA6B3F}">
      <dgm:prSet phldrT="[Text]"/>
      <dgm:spPr/>
      <dgm:t>
        <a:bodyPr/>
        <a:lstStyle/>
        <a:p>
          <a:r>
            <a:rPr lang="en-US" dirty="0"/>
            <a:t>Preview Selected Activities</a:t>
          </a:r>
        </a:p>
      </dgm:t>
    </dgm:pt>
    <dgm:pt modelId="{1C5E471A-7644-4895-8DE0-0D2F60C5CA9D}" type="parTrans" cxnId="{BD0CEAEF-6008-498D-8896-940B064BD853}">
      <dgm:prSet/>
      <dgm:spPr/>
      <dgm:t>
        <a:bodyPr/>
        <a:lstStyle/>
        <a:p>
          <a:endParaRPr lang="en-US"/>
        </a:p>
      </dgm:t>
    </dgm:pt>
    <dgm:pt modelId="{74C5D1FA-1C91-4A64-AE23-E7E63634B6EE}" type="sibTrans" cxnId="{BD0CEAEF-6008-498D-8896-940B064BD853}">
      <dgm:prSet/>
      <dgm:spPr/>
      <dgm:t>
        <a:bodyPr/>
        <a:lstStyle/>
        <a:p>
          <a:endParaRPr lang="en-US"/>
        </a:p>
      </dgm:t>
    </dgm:pt>
    <dgm:pt modelId="{7603479A-0B37-4863-9B55-4A9883B76DDF}">
      <dgm:prSet phldrT="[Text]"/>
      <dgm:spPr/>
      <dgm:t>
        <a:bodyPr/>
        <a:lstStyle/>
        <a:p>
          <a:r>
            <a:rPr lang="en-US" dirty="0"/>
            <a:t>Finalize Selections</a:t>
          </a:r>
        </a:p>
      </dgm:t>
    </dgm:pt>
    <dgm:pt modelId="{A49B21DF-67DD-4833-A8AB-EF355D40775B}" type="parTrans" cxnId="{7B346A44-81D9-456C-BD91-9836EC63C91D}">
      <dgm:prSet/>
      <dgm:spPr/>
      <dgm:t>
        <a:bodyPr/>
        <a:lstStyle/>
        <a:p>
          <a:endParaRPr lang="en-US"/>
        </a:p>
      </dgm:t>
    </dgm:pt>
    <dgm:pt modelId="{FB294A92-6AA6-4C13-962C-2B1AB4BE7F0C}" type="sibTrans" cxnId="{7B346A44-81D9-456C-BD91-9836EC63C91D}">
      <dgm:prSet/>
      <dgm:spPr/>
      <dgm:t>
        <a:bodyPr/>
        <a:lstStyle/>
        <a:p>
          <a:endParaRPr lang="en-US"/>
        </a:p>
      </dgm:t>
    </dgm:pt>
    <dgm:pt modelId="{E8BD7E40-09DA-44D6-908D-3EFA4603E190}">
      <dgm:prSet phldrT="[Text]"/>
      <dgm:spPr/>
      <dgm:t>
        <a:bodyPr/>
        <a:lstStyle/>
        <a:p>
          <a:r>
            <a:rPr lang="en-US" dirty="0"/>
            <a:t>Purchase Nametag</a:t>
          </a:r>
        </a:p>
      </dgm:t>
    </dgm:pt>
    <dgm:pt modelId="{F746080B-964E-4B19-99C0-2A3149BCDA72}" type="parTrans" cxnId="{3B8BFF16-22D2-4A08-A50F-944AC247751E}">
      <dgm:prSet/>
      <dgm:spPr/>
      <dgm:t>
        <a:bodyPr/>
        <a:lstStyle/>
        <a:p>
          <a:endParaRPr lang="en-US"/>
        </a:p>
      </dgm:t>
    </dgm:pt>
    <dgm:pt modelId="{6F7C70B4-35E4-4EED-ACA0-71EC37B02A3D}" type="sibTrans" cxnId="{3B8BFF16-22D2-4A08-A50F-944AC247751E}">
      <dgm:prSet/>
      <dgm:spPr/>
      <dgm:t>
        <a:bodyPr/>
        <a:lstStyle/>
        <a:p>
          <a:endParaRPr lang="en-US"/>
        </a:p>
      </dgm:t>
    </dgm:pt>
    <dgm:pt modelId="{A4BD0E4A-B5CA-4E69-BC7C-0DB16555659A}">
      <dgm:prSet phldrT="[Text]"/>
      <dgm:spPr/>
      <dgm:t>
        <a:bodyPr/>
        <a:lstStyle/>
        <a:p>
          <a:r>
            <a:rPr lang="en-US" dirty="0"/>
            <a:t>Complete any Necessary Background Checks</a:t>
          </a:r>
        </a:p>
      </dgm:t>
    </dgm:pt>
    <dgm:pt modelId="{E21F4E68-5AF0-4B3B-AF1E-5540D8950A0F}" type="parTrans" cxnId="{6E4642C2-138C-4E5D-BD35-89B296E28F39}">
      <dgm:prSet/>
      <dgm:spPr/>
      <dgm:t>
        <a:bodyPr/>
        <a:lstStyle/>
        <a:p>
          <a:endParaRPr lang="en-US"/>
        </a:p>
      </dgm:t>
    </dgm:pt>
    <dgm:pt modelId="{896FE9D9-24F6-4570-AEF4-A7CF05408DC9}" type="sibTrans" cxnId="{6E4642C2-138C-4E5D-BD35-89B296E28F39}">
      <dgm:prSet/>
      <dgm:spPr/>
      <dgm:t>
        <a:bodyPr/>
        <a:lstStyle/>
        <a:p>
          <a:endParaRPr lang="en-US"/>
        </a:p>
      </dgm:t>
    </dgm:pt>
    <dgm:pt modelId="{7FBA3C27-29E4-428A-B07F-80380BCB7660}" type="pres">
      <dgm:prSet presAssocID="{B0815D9C-0F68-4416-A650-7E5E63E2B5E9}" presName="linear" presStyleCnt="0">
        <dgm:presLayoutVars>
          <dgm:dir/>
          <dgm:animLvl val="lvl"/>
          <dgm:resizeHandles val="exact"/>
        </dgm:presLayoutVars>
      </dgm:prSet>
      <dgm:spPr/>
    </dgm:pt>
    <dgm:pt modelId="{43DE159D-FA60-4E42-B988-563A086B0D80}" type="pres">
      <dgm:prSet presAssocID="{7450BBF8-9547-45BB-B4CC-62C26B0DEBC4}" presName="parentLin" presStyleCnt="0"/>
      <dgm:spPr/>
    </dgm:pt>
    <dgm:pt modelId="{4811256B-CFBB-484C-B89D-394B53613D36}" type="pres">
      <dgm:prSet presAssocID="{7450BBF8-9547-45BB-B4CC-62C26B0DEBC4}" presName="parentLeftMargin" presStyleLbl="node1" presStyleIdx="0" presStyleCnt="2"/>
      <dgm:spPr/>
    </dgm:pt>
    <dgm:pt modelId="{6499FDF1-8C13-47BA-9D07-3CED934BA9F2}" type="pres">
      <dgm:prSet presAssocID="{7450BBF8-9547-45BB-B4CC-62C26B0DEBC4}" presName="parentText" presStyleLbl="node1" presStyleIdx="0" presStyleCnt="2">
        <dgm:presLayoutVars>
          <dgm:chMax val="0"/>
          <dgm:bulletEnabled val="1"/>
        </dgm:presLayoutVars>
      </dgm:prSet>
      <dgm:spPr/>
    </dgm:pt>
    <dgm:pt modelId="{1406F41A-AFEA-4A41-96B3-85D6B660ED2C}" type="pres">
      <dgm:prSet presAssocID="{7450BBF8-9547-45BB-B4CC-62C26B0DEBC4}" presName="negativeSpace" presStyleCnt="0"/>
      <dgm:spPr/>
    </dgm:pt>
    <dgm:pt modelId="{BBF4099F-AA94-455B-8DBA-805C58972707}" type="pres">
      <dgm:prSet presAssocID="{7450BBF8-9547-45BB-B4CC-62C26B0DEBC4}" presName="childText" presStyleLbl="conFgAcc1" presStyleIdx="0" presStyleCnt="2">
        <dgm:presLayoutVars>
          <dgm:bulletEnabled val="1"/>
        </dgm:presLayoutVars>
      </dgm:prSet>
      <dgm:spPr/>
    </dgm:pt>
    <dgm:pt modelId="{EDF73237-1E42-440D-90CD-B5C71A589472}" type="pres">
      <dgm:prSet presAssocID="{A9E1C245-78BF-4A50-97E2-7548EC69DA56}" presName="spaceBetweenRectangles" presStyleCnt="0"/>
      <dgm:spPr/>
    </dgm:pt>
    <dgm:pt modelId="{F76B2005-EF8D-4C93-AE7F-708572B3E42D}" type="pres">
      <dgm:prSet presAssocID="{A1AFCC1A-E4D3-4946-8FE8-0386BF89A946}" presName="parentLin" presStyleCnt="0"/>
      <dgm:spPr/>
    </dgm:pt>
    <dgm:pt modelId="{AFBBFC58-FF02-44E9-81CA-DECEB928C17A}" type="pres">
      <dgm:prSet presAssocID="{A1AFCC1A-E4D3-4946-8FE8-0386BF89A946}" presName="parentLeftMargin" presStyleLbl="node1" presStyleIdx="0" presStyleCnt="2"/>
      <dgm:spPr/>
    </dgm:pt>
    <dgm:pt modelId="{21870CC0-A145-4D7A-92E4-D27DED5BF304}" type="pres">
      <dgm:prSet presAssocID="{A1AFCC1A-E4D3-4946-8FE8-0386BF89A946}" presName="parentText" presStyleLbl="node1" presStyleIdx="1" presStyleCnt="2">
        <dgm:presLayoutVars>
          <dgm:chMax val="0"/>
          <dgm:bulletEnabled val="1"/>
        </dgm:presLayoutVars>
      </dgm:prSet>
      <dgm:spPr/>
    </dgm:pt>
    <dgm:pt modelId="{CE4A629C-CFB7-4F55-9A57-D537763FB182}" type="pres">
      <dgm:prSet presAssocID="{A1AFCC1A-E4D3-4946-8FE8-0386BF89A946}" presName="negativeSpace" presStyleCnt="0"/>
      <dgm:spPr/>
    </dgm:pt>
    <dgm:pt modelId="{BA9031EE-9E6B-46B6-B081-38405C29CB52}" type="pres">
      <dgm:prSet presAssocID="{A1AFCC1A-E4D3-4946-8FE8-0386BF89A946}" presName="childText" presStyleLbl="conFgAcc1" presStyleIdx="1" presStyleCnt="2">
        <dgm:presLayoutVars>
          <dgm:bulletEnabled val="1"/>
        </dgm:presLayoutVars>
      </dgm:prSet>
      <dgm:spPr/>
    </dgm:pt>
  </dgm:ptLst>
  <dgm:cxnLst>
    <dgm:cxn modelId="{CBD9390D-5E8B-48A0-9B53-B5E24964DA1F}" type="presOf" srcId="{7450BBF8-9547-45BB-B4CC-62C26B0DEBC4}" destId="{6499FDF1-8C13-47BA-9D07-3CED934BA9F2}" srcOrd="1" destOrd="0" presId="urn:microsoft.com/office/officeart/2005/8/layout/list1"/>
    <dgm:cxn modelId="{3B8BFF16-22D2-4A08-A50F-944AC247751E}" srcId="{7450BBF8-9547-45BB-B4CC-62C26B0DEBC4}" destId="{E8BD7E40-09DA-44D6-908D-3EFA4603E190}" srcOrd="0" destOrd="0" parTransId="{F746080B-964E-4B19-99C0-2A3149BCDA72}" sibTransId="{6F7C70B4-35E4-4EED-ACA0-71EC37B02A3D}"/>
    <dgm:cxn modelId="{5F051F1E-7C5E-4B79-914A-1C51AEA8D251}" type="presOf" srcId="{7603479A-0B37-4863-9B55-4A9883B76DDF}" destId="{BA9031EE-9E6B-46B6-B081-38405C29CB52}" srcOrd="0" destOrd="1" presId="urn:microsoft.com/office/officeart/2005/8/layout/list1"/>
    <dgm:cxn modelId="{7A2A172B-3FF8-4E17-8620-6811E82B93C6}" type="presOf" srcId="{B0815D9C-0F68-4416-A650-7E5E63E2B5E9}" destId="{7FBA3C27-29E4-428A-B07F-80380BCB7660}" srcOrd="0" destOrd="0" presId="urn:microsoft.com/office/officeart/2005/8/layout/list1"/>
    <dgm:cxn modelId="{80C2ED5C-7A4B-49FA-A7E4-76E5C3924AC6}" type="presOf" srcId="{E8BD7E40-09DA-44D6-908D-3EFA4603E190}" destId="{BBF4099F-AA94-455B-8DBA-805C58972707}" srcOrd="0" destOrd="0" presId="urn:microsoft.com/office/officeart/2005/8/layout/list1"/>
    <dgm:cxn modelId="{7B346A44-81D9-456C-BD91-9836EC63C91D}" srcId="{A1AFCC1A-E4D3-4946-8FE8-0386BF89A946}" destId="{7603479A-0B37-4863-9B55-4A9883B76DDF}" srcOrd="1" destOrd="0" parTransId="{A49B21DF-67DD-4833-A8AB-EF355D40775B}" sibTransId="{FB294A92-6AA6-4C13-962C-2B1AB4BE7F0C}"/>
    <dgm:cxn modelId="{80666A66-88F7-4EAB-983C-48F2643BB0CC}" srcId="{B0815D9C-0F68-4416-A650-7E5E63E2B5E9}" destId="{7450BBF8-9547-45BB-B4CC-62C26B0DEBC4}" srcOrd="0" destOrd="0" parTransId="{245FFE9D-1834-4ABA-B985-9D0EAE1A541C}" sibTransId="{A9E1C245-78BF-4A50-97E2-7548EC69DA56}"/>
    <dgm:cxn modelId="{99DC9790-867F-4776-9F08-3C7E871CFB0E}" type="presOf" srcId="{A1AFCC1A-E4D3-4946-8FE8-0386BF89A946}" destId="{21870CC0-A145-4D7A-92E4-D27DED5BF304}" srcOrd="1" destOrd="0" presId="urn:microsoft.com/office/officeart/2005/8/layout/list1"/>
    <dgm:cxn modelId="{81250393-3EF4-4117-AF24-ADBC05CC3DB3}" type="presOf" srcId="{59B35A5C-4C00-48CD-B450-A93C0DFA6B3F}" destId="{BA9031EE-9E6B-46B6-B081-38405C29CB52}" srcOrd="0" destOrd="0" presId="urn:microsoft.com/office/officeart/2005/8/layout/list1"/>
    <dgm:cxn modelId="{AFE9DC99-C329-4122-8683-0485540D88E5}" type="presOf" srcId="{E1F7D3AC-48C9-43E2-8EAE-4428DA7AEF37}" destId="{BBF4099F-AA94-455B-8DBA-805C58972707}" srcOrd="0" destOrd="1" presId="urn:microsoft.com/office/officeart/2005/8/layout/list1"/>
    <dgm:cxn modelId="{C38AAEA6-4B6A-4839-B600-1BBFD07F9321}" type="presOf" srcId="{A8A82EBC-2EDF-4B70-81A5-6C565A4D4C6D}" destId="{BBF4099F-AA94-455B-8DBA-805C58972707}" srcOrd="0" destOrd="3" presId="urn:microsoft.com/office/officeart/2005/8/layout/list1"/>
    <dgm:cxn modelId="{767A8DBE-4841-46A0-BBD6-37F5AD512CF2}" srcId="{7450BBF8-9547-45BB-B4CC-62C26B0DEBC4}" destId="{E1F7D3AC-48C9-43E2-8EAE-4428DA7AEF37}" srcOrd="1" destOrd="0" parTransId="{DDD99CCA-98C5-4C52-8139-931C609DD89F}" sibTransId="{FF882DB3-00DB-4638-A28B-EFAD6963FF4C}"/>
    <dgm:cxn modelId="{6E4642C2-138C-4E5D-BD35-89B296E28F39}" srcId="{7450BBF8-9547-45BB-B4CC-62C26B0DEBC4}" destId="{A4BD0E4A-B5CA-4E69-BC7C-0DB16555659A}" srcOrd="2" destOrd="0" parTransId="{E21F4E68-5AF0-4B3B-AF1E-5540D8950A0F}" sibTransId="{896FE9D9-24F6-4570-AEF4-A7CF05408DC9}"/>
    <dgm:cxn modelId="{334696D6-7E4C-497F-B3FC-6CF6270614C5}" srcId="{B0815D9C-0F68-4416-A650-7E5E63E2B5E9}" destId="{A1AFCC1A-E4D3-4946-8FE8-0386BF89A946}" srcOrd="1" destOrd="0" parTransId="{B277CF6B-D02C-4B27-9D75-074302F42F0B}" sibTransId="{548FFE14-25CC-4D32-8F69-1128CB5353BC}"/>
    <dgm:cxn modelId="{26615FDF-281F-4F12-AFA0-B7916FF120F6}" srcId="{7450BBF8-9547-45BB-B4CC-62C26B0DEBC4}" destId="{A8A82EBC-2EDF-4B70-81A5-6C565A4D4C6D}" srcOrd="3" destOrd="0" parTransId="{DF176F8A-3E9C-4102-84D9-166C67C9BE56}" sibTransId="{BD837D5C-7039-4BD8-A5F8-031C553E0F9B}"/>
    <dgm:cxn modelId="{309A04EC-C538-47D8-8D52-D19CA967D1EB}" type="presOf" srcId="{A1AFCC1A-E4D3-4946-8FE8-0386BF89A946}" destId="{AFBBFC58-FF02-44E9-81CA-DECEB928C17A}" srcOrd="0" destOrd="0" presId="urn:microsoft.com/office/officeart/2005/8/layout/list1"/>
    <dgm:cxn modelId="{0B6068EE-2A7A-4327-BA9D-268202F13F54}" type="presOf" srcId="{7450BBF8-9547-45BB-B4CC-62C26B0DEBC4}" destId="{4811256B-CFBB-484C-B89D-394B53613D36}" srcOrd="0" destOrd="0" presId="urn:microsoft.com/office/officeart/2005/8/layout/list1"/>
    <dgm:cxn modelId="{BD0CEAEF-6008-498D-8896-940B064BD853}" srcId="{A1AFCC1A-E4D3-4946-8FE8-0386BF89A946}" destId="{59B35A5C-4C00-48CD-B450-A93C0DFA6B3F}" srcOrd="0" destOrd="0" parTransId="{1C5E471A-7644-4895-8DE0-0D2F60C5CA9D}" sibTransId="{74C5D1FA-1C91-4A64-AE23-E7E63634B6EE}"/>
    <dgm:cxn modelId="{AE3CBEF4-F7AA-4846-A838-FB657197080B}" type="presOf" srcId="{A4BD0E4A-B5CA-4E69-BC7C-0DB16555659A}" destId="{BBF4099F-AA94-455B-8DBA-805C58972707}" srcOrd="0" destOrd="2" presId="urn:microsoft.com/office/officeart/2005/8/layout/list1"/>
    <dgm:cxn modelId="{824F7BD7-CD38-48ED-9B11-F4A1456382C2}" type="presParOf" srcId="{7FBA3C27-29E4-428A-B07F-80380BCB7660}" destId="{43DE159D-FA60-4E42-B988-563A086B0D80}" srcOrd="0" destOrd="0" presId="urn:microsoft.com/office/officeart/2005/8/layout/list1"/>
    <dgm:cxn modelId="{78C23C97-030A-404A-8E27-0A3DE9BF100D}" type="presParOf" srcId="{43DE159D-FA60-4E42-B988-563A086B0D80}" destId="{4811256B-CFBB-484C-B89D-394B53613D36}" srcOrd="0" destOrd="0" presId="urn:microsoft.com/office/officeart/2005/8/layout/list1"/>
    <dgm:cxn modelId="{A2478D83-247E-4BC6-AB10-D454774F3F6A}" type="presParOf" srcId="{43DE159D-FA60-4E42-B988-563A086B0D80}" destId="{6499FDF1-8C13-47BA-9D07-3CED934BA9F2}" srcOrd="1" destOrd="0" presId="urn:microsoft.com/office/officeart/2005/8/layout/list1"/>
    <dgm:cxn modelId="{05AFEDEC-F3CA-4014-926D-968C30A28FD2}" type="presParOf" srcId="{7FBA3C27-29E4-428A-B07F-80380BCB7660}" destId="{1406F41A-AFEA-4A41-96B3-85D6B660ED2C}" srcOrd="1" destOrd="0" presId="urn:microsoft.com/office/officeart/2005/8/layout/list1"/>
    <dgm:cxn modelId="{5FC063B3-9F5B-4C4A-BD3C-1A1A1136DFD6}" type="presParOf" srcId="{7FBA3C27-29E4-428A-B07F-80380BCB7660}" destId="{BBF4099F-AA94-455B-8DBA-805C58972707}" srcOrd="2" destOrd="0" presId="urn:microsoft.com/office/officeart/2005/8/layout/list1"/>
    <dgm:cxn modelId="{0F3DA640-5C94-4A75-A02F-03D7EB3DF5C1}" type="presParOf" srcId="{7FBA3C27-29E4-428A-B07F-80380BCB7660}" destId="{EDF73237-1E42-440D-90CD-B5C71A589472}" srcOrd="3" destOrd="0" presId="urn:microsoft.com/office/officeart/2005/8/layout/list1"/>
    <dgm:cxn modelId="{804624C0-55ED-4DB3-B1F5-826B77FF1297}" type="presParOf" srcId="{7FBA3C27-29E4-428A-B07F-80380BCB7660}" destId="{F76B2005-EF8D-4C93-AE7F-708572B3E42D}" srcOrd="4" destOrd="0" presId="urn:microsoft.com/office/officeart/2005/8/layout/list1"/>
    <dgm:cxn modelId="{6B9C1DE2-6767-4BD1-94EE-7173593AD245}" type="presParOf" srcId="{F76B2005-EF8D-4C93-AE7F-708572B3E42D}" destId="{AFBBFC58-FF02-44E9-81CA-DECEB928C17A}" srcOrd="0" destOrd="0" presId="urn:microsoft.com/office/officeart/2005/8/layout/list1"/>
    <dgm:cxn modelId="{5A9C457D-017A-4404-BBA0-039CBB5108D9}" type="presParOf" srcId="{F76B2005-EF8D-4C93-AE7F-708572B3E42D}" destId="{21870CC0-A145-4D7A-92E4-D27DED5BF304}" srcOrd="1" destOrd="0" presId="urn:microsoft.com/office/officeart/2005/8/layout/list1"/>
    <dgm:cxn modelId="{50101A72-91C1-4FD0-9673-495A57618DA4}" type="presParOf" srcId="{7FBA3C27-29E4-428A-B07F-80380BCB7660}" destId="{CE4A629C-CFB7-4F55-9A57-D537763FB182}" srcOrd="5" destOrd="0" presId="urn:microsoft.com/office/officeart/2005/8/layout/list1"/>
    <dgm:cxn modelId="{60433BB2-7014-47A0-A2DC-F5FDF31B3506}" type="presParOf" srcId="{7FBA3C27-29E4-428A-B07F-80380BCB7660}" destId="{BA9031EE-9E6B-46B6-B081-38405C29CB5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815D9C-0F68-4416-A650-7E5E63E2B5E9}"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n-US"/>
        </a:p>
      </dgm:t>
    </dgm:pt>
    <dgm:pt modelId="{7450BBF8-9547-45BB-B4CC-62C26B0DEBC4}">
      <dgm:prSet phldrT="[Text]" custT="1"/>
      <dgm:spPr/>
      <dgm:t>
        <a:bodyPr/>
        <a:lstStyle/>
        <a:p>
          <a:r>
            <a:rPr lang="en-US" sz="2400" b="1" dirty="0"/>
            <a:t>IN-PERSON:</a:t>
          </a:r>
        </a:p>
      </dgm:t>
    </dgm:pt>
    <dgm:pt modelId="{245FFE9D-1834-4ABA-B985-9D0EAE1A541C}" type="parTrans" cxnId="{80666A66-88F7-4EAB-983C-48F2643BB0CC}">
      <dgm:prSet/>
      <dgm:spPr/>
      <dgm:t>
        <a:bodyPr/>
        <a:lstStyle/>
        <a:p>
          <a:endParaRPr lang="en-US"/>
        </a:p>
      </dgm:t>
    </dgm:pt>
    <dgm:pt modelId="{A9E1C245-78BF-4A50-97E2-7548EC69DA56}" type="sibTrans" cxnId="{80666A66-88F7-4EAB-983C-48F2643BB0CC}">
      <dgm:prSet/>
      <dgm:spPr/>
      <dgm:t>
        <a:bodyPr/>
        <a:lstStyle/>
        <a:p>
          <a:endParaRPr lang="en-US"/>
        </a:p>
      </dgm:t>
    </dgm:pt>
    <dgm:pt modelId="{E1F7D3AC-48C9-43E2-8EAE-4428DA7AEF37}">
      <dgm:prSet phldrT="[Text]"/>
      <dgm:spPr/>
      <dgm:t>
        <a:bodyPr/>
        <a:lstStyle/>
        <a:p>
          <a:r>
            <a:rPr lang="en-US" dirty="0"/>
            <a:t>Field Experience Time Log</a:t>
          </a:r>
        </a:p>
      </dgm:t>
    </dgm:pt>
    <dgm:pt modelId="{DDD99CCA-98C5-4C52-8139-931C609DD89F}" type="parTrans" cxnId="{767A8DBE-4841-46A0-BBD6-37F5AD512CF2}">
      <dgm:prSet/>
      <dgm:spPr/>
      <dgm:t>
        <a:bodyPr/>
        <a:lstStyle/>
        <a:p>
          <a:endParaRPr lang="en-US"/>
        </a:p>
      </dgm:t>
    </dgm:pt>
    <dgm:pt modelId="{FF882DB3-00DB-4638-A28B-EFAD6963FF4C}" type="sibTrans" cxnId="{767A8DBE-4841-46A0-BBD6-37F5AD512CF2}">
      <dgm:prSet/>
      <dgm:spPr/>
      <dgm:t>
        <a:bodyPr/>
        <a:lstStyle/>
        <a:p>
          <a:endParaRPr lang="en-US"/>
        </a:p>
      </dgm:t>
    </dgm:pt>
    <dgm:pt modelId="{59B35A5C-4C00-48CD-B450-A93C0DFA6B3F}">
      <dgm:prSet phldrT="[Text]" custT="1"/>
      <dgm:spPr/>
      <dgm:t>
        <a:bodyPr/>
        <a:lstStyle/>
        <a:p>
          <a:r>
            <a:rPr lang="en-US" sz="2200" dirty="0"/>
            <a:t>Complete Selected Activities Online </a:t>
          </a:r>
          <a:r>
            <a:rPr lang="en-US" sz="1400" dirty="0">
              <a:solidFill>
                <a:schemeClr val="tx1"/>
              </a:solidFill>
            </a:rPr>
            <a:t>(Students will be excluded from non-selected activities)</a:t>
          </a:r>
        </a:p>
      </dgm:t>
    </dgm:pt>
    <dgm:pt modelId="{1C5E471A-7644-4895-8DE0-0D2F60C5CA9D}" type="parTrans" cxnId="{BD0CEAEF-6008-498D-8896-940B064BD853}">
      <dgm:prSet/>
      <dgm:spPr/>
      <dgm:t>
        <a:bodyPr/>
        <a:lstStyle/>
        <a:p>
          <a:endParaRPr lang="en-US"/>
        </a:p>
      </dgm:t>
    </dgm:pt>
    <dgm:pt modelId="{74C5D1FA-1C91-4A64-AE23-E7E63634B6EE}" type="sibTrans" cxnId="{BD0CEAEF-6008-498D-8896-940B064BD853}">
      <dgm:prSet/>
      <dgm:spPr/>
      <dgm:t>
        <a:bodyPr/>
        <a:lstStyle/>
        <a:p>
          <a:endParaRPr lang="en-US"/>
        </a:p>
      </dgm:t>
    </dgm:pt>
    <dgm:pt modelId="{7603479A-0B37-4863-9B55-4A9883B76DDF}">
      <dgm:prSet phldrT="[Text]"/>
      <dgm:spPr/>
      <dgm:t>
        <a:bodyPr/>
        <a:lstStyle/>
        <a:p>
          <a:r>
            <a:rPr lang="en-US" sz="2200" dirty="0"/>
            <a:t>Reflective Educator Notebook Entries</a:t>
          </a:r>
        </a:p>
      </dgm:t>
    </dgm:pt>
    <dgm:pt modelId="{A49B21DF-67DD-4833-A8AB-EF355D40775B}" type="parTrans" cxnId="{7B346A44-81D9-456C-BD91-9836EC63C91D}">
      <dgm:prSet/>
      <dgm:spPr/>
      <dgm:t>
        <a:bodyPr/>
        <a:lstStyle/>
        <a:p>
          <a:endParaRPr lang="en-US"/>
        </a:p>
      </dgm:t>
    </dgm:pt>
    <dgm:pt modelId="{FB294A92-6AA6-4C13-962C-2B1AB4BE7F0C}" type="sibTrans" cxnId="{7B346A44-81D9-456C-BD91-9836EC63C91D}">
      <dgm:prSet/>
      <dgm:spPr/>
      <dgm:t>
        <a:bodyPr/>
        <a:lstStyle/>
        <a:p>
          <a:endParaRPr lang="en-US"/>
        </a:p>
      </dgm:t>
    </dgm:pt>
    <dgm:pt modelId="{841ACB25-E976-45B8-8A80-F2026A4F337F}">
      <dgm:prSet/>
      <dgm:spPr/>
      <dgm:t>
        <a:bodyPr/>
        <a:lstStyle/>
        <a:p>
          <a:r>
            <a:rPr lang="en-US" dirty="0"/>
            <a:t>Field Experience Evaluation Form</a:t>
          </a:r>
        </a:p>
      </dgm:t>
    </dgm:pt>
    <dgm:pt modelId="{26BC33A2-5560-48F3-AA91-1857B7109A68}" type="parTrans" cxnId="{4DEC047C-ECD7-4B85-A9A9-1A090929E2E7}">
      <dgm:prSet/>
      <dgm:spPr/>
      <dgm:t>
        <a:bodyPr/>
        <a:lstStyle/>
        <a:p>
          <a:endParaRPr lang="en-US"/>
        </a:p>
      </dgm:t>
    </dgm:pt>
    <dgm:pt modelId="{7CC435EF-7E55-4895-A7AF-C56AD4FD4DD1}" type="sibTrans" cxnId="{4DEC047C-ECD7-4B85-A9A9-1A090929E2E7}">
      <dgm:prSet/>
      <dgm:spPr/>
      <dgm:t>
        <a:bodyPr/>
        <a:lstStyle/>
        <a:p>
          <a:endParaRPr lang="en-US"/>
        </a:p>
      </dgm:t>
    </dgm:pt>
    <dgm:pt modelId="{3E284A00-F8DF-48E6-9A5D-2A48EE503C6C}">
      <dgm:prSet custT="1"/>
      <dgm:spPr/>
      <dgm:t>
        <a:bodyPr/>
        <a:lstStyle/>
        <a:p>
          <a:r>
            <a:rPr lang="en-US" sz="2400" b="1" dirty="0"/>
            <a:t>ALTERNATIVE:</a:t>
          </a:r>
        </a:p>
      </dgm:t>
    </dgm:pt>
    <dgm:pt modelId="{2FD16AA7-C24A-4F17-B62F-2D2FECF140D0}" type="parTrans" cxnId="{746129C1-3A23-4BDE-82D3-3F23DC03377E}">
      <dgm:prSet/>
      <dgm:spPr/>
      <dgm:t>
        <a:bodyPr/>
        <a:lstStyle/>
        <a:p>
          <a:endParaRPr lang="en-US"/>
        </a:p>
      </dgm:t>
    </dgm:pt>
    <dgm:pt modelId="{B5F211A7-4134-4546-9CEA-C4FAD84D7F44}" type="sibTrans" cxnId="{746129C1-3A23-4BDE-82D3-3F23DC03377E}">
      <dgm:prSet/>
      <dgm:spPr/>
      <dgm:t>
        <a:bodyPr/>
        <a:lstStyle/>
        <a:p>
          <a:endParaRPr lang="en-US"/>
        </a:p>
      </dgm:t>
    </dgm:pt>
    <dgm:pt modelId="{3571863D-C381-4CC9-8F2B-0820B4AA9662}">
      <dgm:prSet/>
      <dgm:spPr/>
      <dgm:t>
        <a:bodyPr/>
        <a:lstStyle/>
        <a:p>
          <a:r>
            <a:rPr lang="en-US" dirty="0"/>
            <a:t>Reflective Educator Notebook Entries</a:t>
          </a:r>
        </a:p>
      </dgm:t>
    </dgm:pt>
    <dgm:pt modelId="{FD6CB6F1-2687-4CBB-97C3-EBF6ABDE1F02}" type="parTrans" cxnId="{66FDFB59-FA06-4457-A211-66E70268757C}">
      <dgm:prSet/>
      <dgm:spPr/>
      <dgm:t>
        <a:bodyPr/>
        <a:lstStyle/>
        <a:p>
          <a:endParaRPr lang="en-US"/>
        </a:p>
      </dgm:t>
    </dgm:pt>
    <dgm:pt modelId="{7F06FC36-204D-467B-BCE1-59F10981A3BC}" type="sibTrans" cxnId="{66FDFB59-FA06-4457-A211-66E70268757C}">
      <dgm:prSet/>
      <dgm:spPr/>
      <dgm:t>
        <a:bodyPr/>
        <a:lstStyle/>
        <a:p>
          <a:endParaRPr lang="en-US"/>
        </a:p>
      </dgm:t>
    </dgm:pt>
    <dgm:pt modelId="{215E75DD-18B2-47B4-B0CE-FB0B5D3D6ED5}">
      <dgm:prSet/>
      <dgm:spPr/>
      <dgm:t>
        <a:bodyPr/>
        <a:lstStyle/>
        <a:p>
          <a:r>
            <a:rPr lang="en-US" dirty="0"/>
            <a:t>Structured Reflections</a:t>
          </a:r>
        </a:p>
      </dgm:t>
    </dgm:pt>
    <dgm:pt modelId="{389C8D16-B7C2-4F1A-929C-E6DEF4F76FEB}" type="parTrans" cxnId="{4AE7E224-6662-445F-BB5B-76FF4E70253A}">
      <dgm:prSet/>
      <dgm:spPr/>
      <dgm:t>
        <a:bodyPr/>
        <a:lstStyle/>
        <a:p>
          <a:endParaRPr lang="en-US"/>
        </a:p>
      </dgm:t>
    </dgm:pt>
    <dgm:pt modelId="{9C7E9CB4-A01B-4E7B-B22B-C08A9E0B3D0A}" type="sibTrans" cxnId="{4AE7E224-6662-445F-BB5B-76FF4E70253A}">
      <dgm:prSet/>
      <dgm:spPr/>
      <dgm:t>
        <a:bodyPr/>
        <a:lstStyle/>
        <a:p>
          <a:endParaRPr lang="en-US"/>
        </a:p>
      </dgm:t>
    </dgm:pt>
    <dgm:pt modelId="{6FC11D40-28B9-4815-91A8-DF44084AB097}">
      <dgm:prSet phldrT="[Text]"/>
      <dgm:spPr/>
      <dgm:t>
        <a:bodyPr/>
        <a:lstStyle/>
        <a:p>
          <a:r>
            <a:rPr lang="en-US" sz="2200" dirty="0"/>
            <a:t>Structured Reflections</a:t>
          </a:r>
        </a:p>
      </dgm:t>
    </dgm:pt>
    <dgm:pt modelId="{5E7F681D-2857-4DB9-83A4-DD07C3053A39}" type="parTrans" cxnId="{14058EA3-D9D2-4A22-9EAC-A8806063025B}">
      <dgm:prSet/>
      <dgm:spPr/>
      <dgm:t>
        <a:bodyPr/>
        <a:lstStyle/>
        <a:p>
          <a:endParaRPr lang="en-US"/>
        </a:p>
      </dgm:t>
    </dgm:pt>
    <dgm:pt modelId="{8D178BC8-A78D-484F-97DC-514E548CF495}" type="sibTrans" cxnId="{14058EA3-D9D2-4A22-9EAC-A8806063025B}">
      <dgm:prSet/>
      <dgm:spPr/>
      <dgm:t>
        <a:bodyPr/>
        <a:lstStyle/>
        <a:p>
          <a:endParaRPr lang="en-US"/>
        </a:p>
      </dgm:t>
    </dgm:pt>
    <dgm:pt modelId="{AD9CE1C0-31AC-4DB1-B5F5-390DF14436F3}">
      <dgm:prSet phldrT="[Text]"/>
      <dgm:spPr/>
      <dgm:t>
        <a:bodyPr/>
        <a:lstStyle/>
        <a:p>
          <a:r>
            <a:rPr lang="en-US" sz="2200" dirty="0"/>
            <a:t>Final Paper &amp; Presentation</a:t>
          </a:r>
        </a:p>
      </dgm:t>
    </dgm:pt>
    <dgm:pt modelId="{0440A019-8EA9-4E4B-89BC-452B3569FA74}" type="parTrans" cxnId="{B1A8E9E9-3124-433D-8ABB-9011CAFAC07B}">
      <dgm:prSet/>
      <dgm:spPr/>
      <dgm:t>
        <a:bodyPr/>
        <a:lstStyle/>
        <a:p>
          <a:endParaRPr lang="en-US"/>
        </a:p>
      </dgm:t>
    </dgm:pt>
    <dgm:pt modelId="{CBB3E98C-ADAE-4248-A94A-5064E5EF983C}" type="sibTrans" cxnId="{B1A8E9E9-3124-433D-8ABB-9011CAFAC07B}">
      <dgm:prSet/>
      <dgm:spPr/>
      <dgm:t>
        <a:bodyPr/>
        <a:lstStyle/>
        <a:p>
          <a:endParaRPr lang="en-US"/>
        </a:p>
      </dgm:t>
    </dgm:pt>
    <dgm:pt modelId="{0F5EA234-D0C9-4ABE-8AB7-9CE3FAD1E927}">
      <dgm:prSet/>
      <dgm:spPr/>
      <dgm:t>
        <a:bodyPr/>
        <a:lstStyle/>
        <a:p>
          <a:r>
            <a:rPr lang="en-US" dirty="0"/>
            <a:t>Final Paper &amp; Presentation</a:t>
          </a:r>
        </a:p>
      </dgm:t>
    </dgm:pt>
    <dgm:pt modelId="{AD7A7641-C72C-4C98-B0ED-F70741B34D23}" type="parTrans" cxnId="{B3BF9336-7F02-425D-BBB6-979BBBD347E2}">
      <dgm:prSet/>
      <dgm:spPr/>
      <dgm:t>
        <a:bodyPr/>
        <a:lstStyle/>
        <a:p>
          <a:endParaRPr lang="en-US"/>
        </a:p>
      </dgm:t>
    </dgm:pt>
    <dgm:pt modelId="{24CFCFA6-A04F-48AA-A104-063C119E91DE}" type="sibTrans" cxnId="{B3BF9336-7F02-425D-BBB6-979BBBD347E2}">
      <dgm:prSet/>
      <dgm:spPr/>
      <dgm:t>
        <a:bodyPr/>
        <a:lstStyle/>
        <a:p>
          <a:endParaRPr lang="en-US"/>
        </a:p>
      </dgm:t>
    </dgm:pt>
    <dgm:pt modelId="{7FBA3C27-29E4-428A-B07F-80380BCB7660}" type="pres">
      <dgm:prSet presAssocID="{B0815D9C-0F68-4416-A650-7E5E63E2B5E9}" presName="linear" presStyleCnt="0">
        <dgm:presLayoutVars>
          <dgm:dir/>
          <dgm:animLvl val="lvl"/>
          <dgm:resizeHandles val="exact"/>
        </dgm:presLayoutVars>
      </dgm:prSet>
      <dgm:spPr/>
    </dgm:pt>
    <dgm:pt modelId="{43DE159D-FA60-4E42-B988-563A086B0D80}" type="pres">
      <dgm:prSet presAssocID="{7450BBF8-9547-45BB-B4CC-62C26B0DEBC4}" presName="parentLin" presStyleCnt="0"/>
      <dgm:spPr/>
    </dgm:pt>
    <dgm:pt modelId="{4811256B-CFBB-484C-B89D-394B53613D36}" type="pres">
      <dgm:prSet presAssocID="{7450BBF8-9547-45BB-B4CC-62C26B0DEBC4}" presName="parentLeftMargin" presStyleLbl="node1" presStyleIdx="0" presStyleCnt="2"/>
      <dgm:spPr/>
    </dgm:pt>
    <dgm:pt modelId="{6499FDF1-8C13-47BA-9D07-3CED934BA9F2}" type="pres">
      <dgm:prSet presAssocID="{7450BBF8-9547-45BB-B4CC-62C26B0DEBC4}" presName="parentText" presStyleLbl="node1" presStyleIdx="0" presStyleCnt="2">
        <dgm:presLayoutVars>
          <dgm:chMax val="0"/>
          <dgm:bulletEnabled val="1"/>
        </dgm:presLayoutVars>
      </dgm:prSet>
      <dgm:spPr/>
    </dgm:pt>
    <dgm:pt modelId="{1406F41A-AFEA-4A41-96B3-85D6B660ED2C}" type="pres">
      <dgm:prSet presAssocID="{7450BBF8-9547-45BB-B4CC-62C26B0DEBC4}" presName="negativeSpace" presStyleCnt="0"/>
      <dgm:spPr/>
    </dgm:pt>
    <dgm:pt modelId="{BBF4099F-AA94-455B-8DBA-805C58972707}" type="pres">
      <dgm:prSet presAssocID="{7450BBF8-9547-45BB-B4CC-62C26B0DEBC4}" presName="childText" presStyleLbl="conFgAcc1" presStyleIdx="0" presStyleCnt="2">
        <dgm:presLayoutVars>
          <dgm:bulletEnabled val="1"/>
        </dgm:presLayoutVars>
      </dgm:prSet>
      <dgm:spPr/>
    </dgm:pt>
    <dgm:pt modelId="{EDF73237-1E42-440D-90CD-B5C71A589472}" type="pres">
      <dgm:prSet presAssocID="{A9E1C245-78BF-4A50-97E2-7548EC69DA56}" presName="spaceBetweenRectangles" presStyleCnt="0"/>
      <dgm:spPr/>
    </dgm:pt>
    <dgm:pt modelId="{CDC4ED31-575D-47E7-8E80-BA1EBBEBA489}" type="pres">
      <dgm:prSet presAssocID="{3E284A00-F8DF-48E6-9A5D-2A48EE503C6C}" presName="parentLin" presStyleCnt="0"/>
      <dgm:spPr/>
    </dgm:pt>
    <dgm:pt modelId="{2595A8AA-1AFF-48D9-9585-1214B4CCE71B}" type="pres">
      <dgm:prSet presAssocID="{3E284A00-F8DF-48E6-9A5D-2A48EE503C6C}" presName="parentLeftMargin" presStyleLbl="node1" presStyleIdx="0" presStyleCnt="2"/>
      <dgm:spPr/>
    </dgm:pt>
    <dgm:pt modelId="{F6297056-4160-4C6D-BE84-50DAE86F4143}" type="pres">
      <dgm:prSet presAssocID="{3E284A00-F8DF-48E6-9A5D-2A48EE503C6C}" presName="parentText" presStyleLbl="node1" presStyleIdx="1" presStyleCnt="2">
        <dgm:presLayoutVars>
          <dgm:chMax val="0"/>
          <dgm:bulletEnabled val="1"/>
        </dgm:presLayoutVars>
      </dgm:prSet>
      <dgm:spPr/>
    </dgm:pt>
    <dgm:pt modelId="{598F6C4D-F649-4528-912D-49E2D2868BCC}" type="pres">
      <dgm:prSet presAssocID="{3E284A00-F8DF-48E6-9A5D-2A48EE503C6C}" presName="negativeSpace" presStyleCnt="0"/>
      <dgm:spPr/>
    </dgm:pt>
    <dgm:pt modelId="{FE279EE9-74EB-421B-90D1-0D257D97991B}" type="pres">
      <dgm:prSet presAssocID="{3E284A00-F8DF-48E6-9A5D-2A48EE503C6C}" presName="childText" presStyleLbl="conFgAcc1" presStyleIdx="1" presStyleCnt="2">
        <dgm:presLayoutVars>
          <dgm:bulletEnabled val="1"/>
        </dgm:presLayoutVars>
      </dgm:prSet>
      <dgm:spPr/>
    </dgm:pt>
  </dgm:ptLst>
  <dgm:cxnLst>
    <dgm:cxn modelId="{9DDE0809-7DC4-4D37-87E0-487EF2295470}" type="presOf" srcId="{3E284A00-F8DF-48E6-9A5D-2A48EE503C6C}" destId="{2595A8AA-1AFF-48D9-9585-1214B4CCE71B}" srcOrd="0" destOrd="0" presId="urn:microsoft.com/office/officeart/2005/8/layout/list1"/>
    <dgm:cxn modelId="{CBD9390D-5E8B-48A0-9B53-B5E24964DA1F}" type="presOf" srcId="{7450BBF8-9547-45BB-B4CC-62C26B0DEBC4}" destId="{6499FDF1-8C13-47BA-9D07-3CED934BA9F2}" srcOrd="1" destOrd="0" presId="urn:microsoft.com/office/officeart/2005/8/layout/list1"/>
    <dgm:cxn modelId="{3FFD2418-BC7F-40D7-B5E0-97B0DE09887A}" type="presOf" srcId="{841ACB25-E976-45B8-8A80-F2026A4F337F}" destId="{BBF4099F-AA94-455B-8DBA-805C58972707}" srcOrd="0" destOrd="3" presId="urn:microsoft.com/office/officeart/2005/8/layout/list1"/>
    <dgm:cxn modelId="{2CCBCD1C-954C-4D7B-9886-0BCF61546025}" type="presOf" srcId="{7603479A-0B37-4863-9B55-4A9883B76DDF}" destId="{FE279EE9-74EB-421B-90D1-0D257D97991B}" srcOrd="0" destOrd="1" presId="urn:microsoft.com/office/officeart/2005/8/layout/list1"/>
    <dgm:cxn modelId="{6C53A71D-645C-49E3-BB17-141AEBB384B6}" type="presOf" srcId="{0F5EA234-D0C9-4ABE-8AB7-9CE3FAD1E927}" destId="{BBF4099F-AA94-455B-8DBA-805C58972707}" srcOrd="0" destOrd="4" presId="urn:microsoft.com/office/officeart/2005/8/layout/list1"/>
    <dgm:cxn modelId="{DD7E081F-CD49-4294-8090-6D31BF203D92}" type="presOf" srcId="{215E75DD-18B2-47B4-B0CE-FB0B5D3D6ED5}" destId="{BBF4099F-AA94-455B-8DBA-805C58972707}" srcOrd="0" destOrd="2" presId="urn:microsoft.com/office/officeart/2005/8/layout/list1"/>
    <dgm:cxn modelId="{4AE7E224-6662-445F-BB5B-76FF4E70253A}" srcId="{7450BBF8-9547-45BB-B4CC-62C26B0DEBC4}" destId="{215E75DD-18B2-47B4-B0CE-FB0B5D3D6ED5}" srcOrd="2" destOrd="0" parTransId="{389C8D16-B7C2-4F1A-929C-E6DEF4F76FEB}" sibTransId="{9C7E9CB4-A01B-4E7B-B22B-C08A9E0B3D0A}"/>
    <dgm:cxn modelId="{7A2A172B-3FF8-4E17-8620-6811E82B93C6}" type="presOf" srcId="{B0815D9C-0F68-4416-A650-7E5E63E2B5E9}" destId="{7FBA3C27-29E4-428A-B07F-80380BCB7660}" srcOrd="0" destOrd="0" presId="urn:microsoft.com/office/officeart/2005/8/layout/list1"/>
    <dgm:cxn modelId="{B3BF9336-7F02-425D-BBB6-979BBBD347E2}" srcId="{7450BBF8-9547-45BB-B4CC-62C26B0DEBC4}" destId="{0F5EA234-D0C9-4ABE-8AB7-9CE3FAD1E927}" srcOrd="4" destOrd="0" parTransId="{AD7A7641-C72C-4C98-B0ED-F70741B34D23}" sibTransId="{24CFCFA6-A04F-48AA-A104-063C119E91DE}"/>
    <dgm:cxn modelId="{7B346A44-81D9-456C-BD91-9836EC63C91D}" srcId="{3E284A00-F8DF-48E6-9A5D-2A48EE503C6C}" destId="{7603479A-0B37-4863-9B55-4A9883B76DDF}" srcOrd="1" destOrd="0" parTransId="{A49B21DF-67DD-4833-A8AB-EF355D40775B}" sibTransId="{FB294A92-6AA6-4C13-962C-2B1AB4BE7F0C}"/>
    <dgm:cxn modelId="{80666A66-88F7-4EAB-983C-48F2643BB0CC}" srcId="{B0815D9C-0F68-4416-A650-7E5E63E2B5E9}" destId="{7450BBF8-9547-45BB-B4CC-62C26B0DEBC4}" srcOrd="0" destOrd="0" parTransId="{245FFE9D-1834-4ABA-B985-9D0EAE1A541C}" sibTransId="{A9E1C245-78BF-4A50-97E2-7548EC69DA56}"/>
    <dgm:cxn modelId="{66FDFB59-FA06-4457-A211-66E70268757C}" srcId="{7450BBF8-9547-45BB-B4CC-62C26B0DEBC4}" destId="{3571863D-C381-4CC9-8F2B-0820B4AA9662}" srcOrd="1" destOrd="0" parTransId="{FD6CB6F1-2687-4CBB-97C3-EBF6ABDE1F02}" sibTransId="{7F06FC36-204D-467B-BCE1-59F10981A3BC}"/>
    <dgm:cxn modelId="{4DEC047C-ECD7-4B85-A9A9-1A090929E2E7}" srcId="{7450BBF8-9547-45BB-B4CC-62C26B0DEBC4}" destId="{841ACB25-E976-45B8-8A80-F2026A4F337F}" srcOrd="3" destOrd="0" parTransId="{26BC33A2-5560-48F3-AA91-1857B7109A68}" sibTransId="{7CC435EF-7E55-4895-A7AF-C56AD4FD4DD1}"/>
    <dgm:cxn modelId="{AFE9DC99-C329-4122-8683-0485540D88E5}" type="presOf" srcId="{E1F7D3AC-48C9-43E2-8EAE-4428DA7AEF37}" destId="{BBF4099F-AA94-455B-8DBA-805C58972707}" srcOrd="0" destOrd="0" presId="urn:microsoft.com/office/officeart/2005/8/layout/list1"/>
    <dgm:cxn modelId="{C9CAC4A0-0B82-4107-9A21-203FCD3B4E15}" type="presOf" srcId="{6FC11D40-28B9-4815-91A8-DF44084AB097}" destId="{FE279EE9-74EB-421B-90D1-0D257D97991B}" srcOrd="0" destOrd="2" presId="urn:microsoft.com/office/officeart/2005/8/layout/list1"/>
    <dgm:cxn modelId="{14058EA3-D9D2-4A22-9EAC-A8806063025B}" srcId="{3E284A00-F8DF-48E6-9A5D-2A48EE503C6C}" destId="{6FC11D40-28B9-4815-91A8-DF44084AB097}" srcOrd="2" destOrd="0" parTransId="{5E7F681D-2857-4DB9-83A4-DD07C3053A39}" sibTransId="{8D178BC8-A78D-484F-97DC-514E548CF495}"/>
    <dgm:cxn modelId="{D7C946A4-9321-432F-BDE8-E1ECD00F60CE}" type="presOf" srcId="{AD9CE1C0-31AC-4DB1-B5F5-390DF14436F3}" destId="{FE279EE9-74EB-421B-90D1-0D257D97991B}" srcOrd="0" destOrd="3" presId="urn:microsoft.com/office/officeart/2005/8/layout/list1"/>
    <dgm:cxn modelId="{767A8DBE-4841-46A0-BBD6-37F5AD512CF2}" srcId="{7450BBF8-9547-45BB-B4CC-62C26B0DEBC4}" destId="{E1F7D3AC-48C9-43E2-8EAE-4428DA7AEF37}" srcOrd="0" destOrd="0" parTransId="{DDD99CCA-98C5-4C52-8139-931C609DD89F}" sibTransId="{FF882DB3-00DB-4638-A28B-EFAD6963FF4C}"/>
    <dgm:cxn modelId="{746129C1-3A23-4BDE-82D3-3F23DC03377E}" srcId="{B0815D9C-0F68-4416-A650-7E5E63E2B5E9}" destId="{3E284A00-F8DF-48E6-9A5D-2A48EE503C6C}" srcOrd="1" destOrd="0" parTransId="{2FD16AA7-C24A-4F17-B62F-2D2FECF140D0}" sibTransId="{B5F211A7-4134-4546-9CEA-C4FAD84D7F44}"/>
    <dgm:cxn modelId="{157B6CC7-8DDC-4093-ABB3-FCFF0CDF9CF1}" type="presOf" srcId="{59B35A5C-4C00-48CD-B450-A93C0DFA6B3F}" destId="{FE279EE9-74EB-421B-90D1-0D257D97991B}" srcOrd="0" destOrd="0" presId="urn:microsoft.com/office/officeart/2005/8/layout/list1"/>
    <dgm:cxn modelId="{1A1AF2DB-6C52-433B-87A4-16D1DDD7EED9}" type="presOf" srcId="{3E284A00-F8DF-48E6-9A5D-2A48EE503C6C}" destId="{F6297056-4160-4C6D-BE84-50DAE86F4143}" srcOrd="1" destOrd="0" presId="urn:microsoft.com/office/officeart/2005/8/layout/list1"/>
    <dgm:cxn modelId="{AFF4CCE1-D425-4804-91AF-B3ED90A74478}" type="presOf" srcId="{3571863D-C381-4CC9-8F2B-0820B4AA9662}" destId="{BBF4099F-AA94-455B-8DBA-805C58972707}" srcOrd="0" destOrd="1" presId="urn:microsoft.com/office/officeart/2005/8/layout/list1"/>
    <dgm:cxn modelId="{B1A8E9E9-3124-433D-8ABB-9011CAFAC07B}" srcId="{3E284A00-F8DF-48E6-9A5D-2A48EE503C6C}" destId="{AD9CE1C0-31AC-4DB1-B5F5-390DF14436F3}" srcOrd="3" destOrd="0" parTransId="{0440A019-8EA9-4E4B-89BC-452B3569FA74}" sibTransId="{CBB3E98C-ADAE-4248-A94A-5064E5EF983C}"/>
    <dgm:cxn modelId="{0B6068EE-2A7A-4327-BA9D-268202F13F54}" type="presOf" srcId="{7450BBF8-9547-45BB-B4CC-62C26B0DEBC4}" destId="{4811256B-CFBB-484C-B89D-394B53613D36}" srcOrd="0" destOrd="0" presId="urn:microsoft.com/office/officeart/2005/8/layout/list1"/>
    <dgm:cxn modelId="{BD0CEAEF-6008-498D-8896-940B064BD853}" srcId="{3E284A00-F8DF-48E6-9A5D-2A48EE503C6C}" destId="{59B35A5C-4C00-48CD-B450-A93C0DFA6B3F}" srcOrd="0" destOrd="0" parTransId="{1C5E471A-7644-4895-8DE0-0D2F60C5CA9D}" sibTransId="{74C5D1FA-1C91-4A64-AE23-E7E63634B6EE}"/>
    <dgm:cxn modelId="{824F7BD7-CD38-48ED-9B11-F4A1456382C2}" type="presParOf" srcId="{7FBA3C27-29E4-428A-B07F-80380BCB7660}" destId="{43DE159D-FA60-4E42-B988-563A086B0D80}" srcOrd="0" destOrd="0" presId="urn:microsoft.com/office/officeart/2005/8/layout/list1"/>
    <dgm:cxn modelId="{78C23C97-030A-404A-8E27-0A3DE9BF100D}" type="presParOf" srcId="{43DE159D-FA60-4E42-B988-563A086B0D80}" destId="{4811256B-CFBB-484C-B89D-394B53613D36}" srcOrd="0" destOrd="0" presId="urn:microsoft.com/office/officeart/2005/8/layout/list1"/>
    <dgm:cxn modelId="{A2478D83-247E-4BC6-AB10-D454774F3F6A}" type="presParOf" srcId="{43DE159D-FA60-4E42-B988-563A086B0D80}" destId="{6499FDF1-8C13-47BA-9D07-3CED934BA9F2}" srcOrd="1" destOrd="0" presId="urn:microsoft.com/office/officeart/2005/8/layout/list1"/>
    <dgm:cxn modelId="{05AFEDEC-F3CA-4014-926D-968C30A28FD2}" type="presParOf" srcId="{7FBA3C27-29E4-428A-B07F-80380BCB7660}" destId="{1406F41A-AFEA-4A41-96B3-85D6B660ED2C}" srcOrd="1" destOrd="0" presId="urn:microsoft.com/office/officeart/2005/8/layout/list1"/>
    <dgm:cxn modelId="{5FC063B3-9F5B-4C4A-BD3C-1A1A1136DFD6}" type="presParOf" srcId="{7FBA3C27-29E4-428A-B07F-80380BCB7660}" destId="{BBF4099F-AA94-455B-8DBA-805C58972707}" srcOrd="2" destOrd="0" presId="urn:microsoft.com/office/officeart/2005/8/layout/list1"/>
    <dgm:cxn modelId="{0F3DA640-5C94-4A75-A02F-03D7EB3DF5C1}" type="presParOf" srcId="{7FBA3C27-29E4-428A-B07F-80380BCB7660}" destId="{EDF73237-1E42-440D-90CD-B5C71A589472}" srcOrd="3" destOrd="0" presId="urn:microsoft.com/office/officeart/2005/8/layout/list1"/>
    <dgm:cxn modelId="{5F021F82-A69D-452C-ADD6-F516AABB4ACD}" type="presParOf" srcId="{7FBA3C27-29E4-428A-B07F-80380BCB7660}" destId="{CDC4ED31-575D-47E7-8E80-BA1EBBEBA489}" srcOrd="4" destOrd="0" presId="urn:microsoft.com/office/officeart/2005/8/layout/list1"/>
    <dgm:cxn modelId="{FB031768-340D-44C8-8826-13DEE5E51E2B}" type="presParOf" srcId="{CDC4ED31-575D-47E7-8E80-BA1EBBEBA489}" destId="{2595A8AA-1AFF-48D9-9585-1214B4CCE71B}" srcOrd="0" destOrd="0" presId="urn:microsoft.com/office/officeart/2005/8/layout/list1"/>
    <dgm:cxn modelId="{FD7E1094-0C83-4F64-A6C3-7079328466EF}" type="presParOf" srcId="{CDC4ED31-575D-47E7-8E80-BA1EBBEBA489}" destId="{F6297056-4160-4C6D-BE84-50DAE86F4143}" srcOrd="1" destOrd="0" presId="urn:microsoft.com/office/officeart/2005/8/layout/list1"/>
    <dgm:cxn modelId="{48ED8981-0173-4240-9FA2-09B2A2F1D70E}" type="presParOf" srcId="{7FBA3C27-29E4-428A-B07F-80380BCB7660}" destId="{598F6C4D-F649-4528-912D-49E2D2868BCC}" srcOrd="5" destOrd="0" presId="urn:microsoft.com/office/officeart/2005/8/layout/list1"/>
    <dgm:cxn modelId="{99CC00FF-C467-4CAD-848E-52E2623CE912}" type="presParOf" srcId="{7FBA3C27-29E4-428A-B07F-80380BCB7660}" destId="{FE279EE9-74EB-421B-90D1-0D257D9799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A5C851-3301-433D-96E4-274B3AC2B5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30A1DBB-E668-404D-A40F-315827C53155}">
      <dgm:prSet/>
      <dgm:spPr/>
      <dgm:t>
        <a:bodyPr/>
        <a:lstStyle/>
        <a:p>
          <a:pPr>
            <a:lnSpc>
              <a:spcPct val="100000"/>
            </a:lnSpc>
          </a:pPr>
          <a:r>
            <a:rPr lang="en-US" b="1" baseline="0" dirty="0">
              <a:solidFill>
                <a:schemeClr val="tx1"/>
              </a:solidFill>
            </a:rPr>
            <a:t>Experiential Learning Activity Road Map</a:t>
          </a:r>
          <a:endParaRPr lang="en-US" b="1" dirty="0">
            <a:solidFill>
              <a:schemeClr val="tx1"/>
            </a:solidFill>
          </a:endParaRPr>
        </a:p>
      </dgm:t>
    </dgm:pt>
    <dgm:pt modelId="{D910FE28-92B1-43AA-9E3B-EC9C24C40D3B}" type="parTrans" cxnId="{C118A2C9-E287-4D24-9B8A-56F7FB42C6F0}">
      <dgm:prSet/>
      <dgm:spPr/>
      <dgm:t>
        <a:bodyPr/>
        <a:lstStyle/>
        <a:p>
          <a:endParaRPr lang="en-US"/>
        </a:p>
      </dgm:t>
    </dgm:pt>
    <dgm:pt modelId="{FC22B354-6161-441D-8096-97F13A3C3593}" type="sibTrans" cxnId="{C118A2C9-E287-4D24-9B8A-56F7FB42C6F0}">
      <dgm:prSet/>
      <dgm:spPr/>
      <dgm:t>
        <a:bodyPr/>
        <a:lstStyle/>
        <a:p>
          <a:endParaRPr lang="en-US"/>
        </a:p>
      </dgm:t>
    </dgm:pt>
    <dgm:pt modelId="{0F9E90A8-ED31-4422-B19F-36BB81F27916}">
      <dgm:prSet/>
      <dgm:spPr/>
      <dgm:t>
        <a:bodyPr/>
        <a:lstStyle/>
        <a:p>
          <a:pPr>
            <a:lnSpc>
              <a:spcPct val="100000"/>
            </a:lnSpc>
          </a:pPr>
          <a:r>
            <a:rPr lang="en-US" b="1" baseline="0" dirty="0"/>
            <a:t>January  30</a:t>
          </a:r>
          <a:endParaRPr lang="en-US" b="1" dirty="0"/>
        </a:p>
      </dgm:t>
    </dgm:pt>
    <dgm:pt modelId="{10170FD1-F97E-4BE0-8F18-466FA001EA21}" type="parTrans" cxnId="{D47D8BF9-C918-44AC-BC6E-5C1B878CC913}">
      <dgm:prSet/>
      <dgm:spPr/>
      <dgm:t>
        <a:bodyPr/>
        <a:lstStyle/>
        <a:p>
          <a:endParaRPr lang="en-US"/>
        </a:p>
      </dgm:t>
    </dgm:pt>
    <dgm:pt modelId="{BFC47A89-31ED-40C4-B010-958B8CC86C03}" type="sibTrans" cxnId="{D47D8BF9-C918-44AC-BC6E-5C1B878CC913}">
      <dgm:prSet/>
      <dgm:spPr/>
      <dgm:t>
        <a:bodyPr/>
        <a:lstStyle/>
        <a:p>
          <a:endParaRPr lang="en-US"/>
        </a:p>
      </dgm:t>
    </dgm:pt>
    <dgm:pt modelId="{DC458A2E-E346-4358-99B1-8E44C87FC661}">
      <dgm:prSet custT="1"/>
      <dgm:spPr/>
      <dgm:t>
        <a:bodyPr/>
        <a:lstStyle/>
        <a:p>
          <a:pPr>
            <a:lnSpc>
              <a:spcPct val="100000"/>
            </a:lnSpc>
          </a:pPr>
          <a:r>
            <a:rPr lang="en-US" sz="2000" b="1" dirty="0">
              <a:solidFill>
                <a:schemeClr val="tx1"/>
              </a:solidFill>
            </a:rPr>
            <a:t>Module 3 – No Class</a:t>
          </a:r>
        </a:p>
      </dgm:t>
    </dgm:pt>
    <dgm:pt modelId="{8BBF3DB6-E498-4D31-95BD-97A608948707}" type="parTrans" cxnId="{DE0CA69A-9D89-46B2-A8B3-96D82CCD9781}">
      <dgm:prSet/>
      <dgm:spPr/>
      <dgm:t>
        <a:bodyPr/>
        <a:lstStyle/>
        <a:p>
          <a:endParaRPr lang="en-US"/>
        </a:p>
      </dgm:t>
    </dgm:pt>
    <dgm:pt modelId="{A145E99F-B594-45FD-8BFE-C41186C16EE3}" type="sibTrans" cxnId="{DE0CA69A-9D89-46B2-A8B3-96D82CCD9781}">
      <dgm:prSet/>
      <dgm:spPr/>
      <dgm:t>
        <a:bodyPr/>
        <a:lstStyle/>
        <a:p>
          <a:endParaRPr lang="en-US"/>
        </a:p>
      </dgm:t>
    </dgm:pt>
    <dgm:pt modelId="{B8C76404-3418-4643-AD9B-2753509DA47E}">
      <dgm:prSet custT="1"/>
      <dgm:spPr/>
      <dgm:t>
        <a:bodyPr/>
        <a:lstStyle/>
        <a:p>
          <a:pPr>
            <a:lnSpc>
              <a:spcPct val="100000"/>
            </a:lnSpc>
          </a:pPr>
          <a:r>
            <a:rPr lang="en-US" sz="1400" b="0" dirty="0"/>
            <a:t>Structured Written Reflection</a:t>
          </a:r>
        </a:p>
      </dgm:t>
    </dgm:pt>
    <dgm:pt modelId="{69012443-4711-4C89-9DCA-CB4BCA8C70EA}" type="parTrans" cxnId="{8E147F6D-F1A8-4487-9BA3-45FC55C249DB}">
      <dgm:prSet/>
      <dgm:spPr/>
      <dgm:t>
        <a:bodyPr/>
        <a:lstStyle/>
        <a:p>
          <a:endParaRPr lang="en-US"/>
        </a:p>
      </dgm:t>
    </dgm:pt>
    <dgm:pt modelId="{54DCC05C-898A-4DB1-A619-4186764C4E74}" type="sibTrans" cxnId="{8E147F6D-F1A8-4487-9BA3-45FC55C249DB}">
      <dgm:prSet/>
      <dgm:spPr/>
      <dgm:t>
        <a:bodyPr/>
        <a:lstStyle/>
        <a:p>
          <a:endParaRPr lang="en-US"/>
        </a:p>
      </dgm:t>
    </dgm:pt>
    <dgm:pt modelId="{D9750977-B99C-45CA-A3EC-9EB2C96B8CCB}">
      <dgm:prSet custT="1"/>
      <dgm:spPr/>
      <dgm:t>
        <a:bodyPr/>
        <a:lstStyle/>
        <a:p>
          <a:r>
            <a:rPr lang="en-US" sz="1400" b="1" dirty="0"/>
            <a:t>February 6</a:t>
          </a:r>
        </a:p>
      </dgm:t>
    </dgm:pt>
    <dgm:pt modelId="{6C158D6B-7A6B-4034-9D96-C58C20A837F9}" type="parTrans" cxnId="{A775DD64-AC93-4D34-BB4A-3561E41389BD}">
      <dgm:prSet/>
      <dgm:spPr/>
      <dgm:t>
        <a:bodyPr/>
        <a:lstStyle/>
        <a:p>
          <a:endParaRPr lang="en-US"/>
        </a:p>
      </dgm:t>
    </dgm:pt>
    <dgm:pt modelId="{C0378571-2E55-4F08-B11D-6D96B7EBE623}" type="sibTrans" cxnId="{A775DD64-AC93-4D34-BB4A-3561E41389BD}">
      <dgm:prSet/>
      <dgm:spPr/>
      <dgm:t>
        <a:bodyPr/>
        <a:lstStyle/>
        <a:p>
          <a:endParaRPr lang="en-US"/>
        </a:p>
      </dgm:t>
    </dgm:pt>
    <dgm:pt modelId="{7CE2A597-1CDF-4F7D-9C77-13B9E67E2E8D}" type="pres">
      <dgm:prSet presAssocID="{77A5C851-3301-433D-96E4-274B3AC2B516}" presName="root" presStyleCnt="0">
        <dgm:presLayoutVars>
          <dgm:dir/>
          <dgm:resizeHandles val="exact"/>
        </dgm:presLayoutVars>
      </dgm:prSet>
      <dgm:spPr/>
    </dgm:pt>
    <dgm:pt modelId="{0A231FC4-32B0-45F0-87D7-ADBAF9711399}" type="pres">
      <dgm:prSet presAssocID="{430A1DBB-E668-404D-A40F-315827C53155}" presName="compNode" presStyleCnt="0"/>
      <dgm:spPr/>
    </dgm:pt>
    <dgm:pt modelId="{9D3D5562-FEE6-469D-89EF-E3C10C7BC1B4}" type="pres">
      <dgm:prSet presAssocID="{430A1DBB-E668-404D-A40F-315827C53155}" presName="bgRect" presStyleLbl="bgShp" presStyleIdx="0" presStyleCnt="2"/>
      <dgm:spPr/>
    </dgm:pt>
    <dgm:pt modelId="{A8CC30A5-393F-4065-B694-E1A5B654F44A}" type="pres">
      <dgm:prSet presAssocID="{430A1DBB-E668-404D-A40F-315827C531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with pin"/>
        </a:ext>
      </dgm:extLst>
    </dgm:pt>
    <dgm:pt modelId="{5DAFFF24-BC90-4017-9F0B-12FBDBA502A4}" type="pres">
      <dgm:prSet presAssocID="{430A1DBB-E668-404D-A40F-315827C53155}" presName="spaceRect" presStyleCnt="0"/>
      <dgm:spPr/>
    </dgm:pt>
    <dgm:pt modelId="{D643A21D-8A3F-4DA7-B078-56792E0478D1}" type="pres">
      <dgm:prSet presAssocID="{430A1DBB-E668-404D-A40F-315827C53155}" presName="parTx" presStyleLbl="revTx" presStyleIdx="0" presStyleCnt="4">
        <dgm:presLayoutVars>
          <dgm:chMax val="0"/>
          <dgm:chPref val="0"/>
        </dgm:presLayoutVars>
      </dgm:prSet>
      <dgm:spPr/>
    </dgm:pt>
    <dgm:pt modelId="{8929DFB1-F49F-40AD-8DB7-8C43D1DD38A5}" type="pres">
      <dgm:prSet presAssocID="{430A1DBB-E668-404D-A40F-315827C53155}" presName="desTx" presStyleLbl="revTx" presStyleIdx="1" presStyleCnt="4">
        <dgm:presLayoutVars/>
      </dgm:prSet>
      <dgm:spPr/>
    </dgm:pt>
    <dgm:pt modelId="{AD3F3C37-BC39-4F85-A3F7-D980C6587F27}" type="pres">
      <dgm:prSet presAssocID="{FC22B354-6161-441D-8096-97F13A3C3593}" presName="sibTrans" presStyleCnt="0"/>
      <dgm:spPr/>
    </dgm:pt>
    <dgm:pt modelId="{CCDAB6A9-66FB-46E4-ACA8-C960612E62B1}" type="pres">
      <dgm:prSet presAssocID="{DC458A2E-E346-4358-99B1-8E44C87FC661}" presName="compNode" presStyleCnt="0"/>
      <dgm:spPr/>
    </dgm:pt>
    <dgm:pt modelId="{42AFF230-88DF-4C02-9DFD-E512DD9FEC0C}" type="pres">
      <dgm:prSet presAssocID="{DC458A2E-E346-4358-99B1-8E44C87FC661}" presName="bgRect" presStyleLbl="bgShp" presStyleIdx="1" presStyleCnt="2"/>
      <dgm:spPr/>
    </dgm:pt>
    <dgm:pt modelId="{70A645D3-500F-4C40-8ECB-0299CDD7EFCB}" type="pres">
      <dgm:prSet presAssocID="{DC458A2E-E346-4358-99B1-8E44C87FC661}" presName="iconRect" presStyleLbl="node1" presStyleIdx="1" presStyleCnt="2"/>
      <dgm:spPr>
        <a:blipFill rotWithShape="1">
          <a:blip xmlns:r="http://schemas.openxmlformats.org/officeDocument/2006/relationships" r:embed="rId3"/>
          <a:srcRect/>
          <a:stretch>
            <a:fillRect/>
          </a:stretch>
        </a:blipFill>
      </dgm:spPr>
    </dgm:pt>
    <dgm:pt modelId="{D2315D0E-7883-4BDF-8C0E-5CEA4C0CC810}" type="pres">
      <dgm:prSet presAssocID="{DC458A2E-E346-4358-99B1-8E44C87FC661}" presName="spaceRect" presStyleCnt="0"/>
      <dgm:spPr/>
    </dgm:pt>
    <dgm:pt modelId="{B5FB7BFD-92BD-4B87-87F7-D3BA57941123}" type="pres">
      <dgm:prSet presAssocID="{DC458A2E-E346-4358-99B1-8E44C87FC661}" presName="parTx" presStyleLbl="revTx" presStyleIdx="2" presStyleCnt="4" custScaleX="127572">
        <dgm:presLayoutVars>
          <dgm:chMax val="0"/>
          <dgm:chPref val="0"/>
        </dgm:presLayoutVars>
      </dgm:prSet>
      <dgm:spPr/>
    </dgm:pt>
    <dgm:pt modelId="{D7403526-E79C-4151-8329-71C48F0D79B1}" type="pres">
      <dgm:prSet presAssocID="{DC458A2E-E346-4358-99B1-8E44C87FC661}" presName="desTx" presStyleLbl="revTx" presStyleIdx="3" presStyleCnt="4">
        <dgm:presLayoutVars/>
      </dgm:prSet>
      <dgm:spPr/>
    </dgm:pt>
  </dgm:ptLst>
  <dgm:cxnLst>
    <dgm:cxn modelId="{C6E4720C-55FD-429F-8F6A-9054A4C008DF}" type="presOf" srcId="{77A5C851-3301-433D-96E4-274B3AC2B516}" destId="{7CE2A597-1CDF-4F7D-9C77-13B9E67E2E8D}" srcOrd="0" destOrd="0" presId="urn:microsoft.com/office/officeart/2018/2/layout/IconVerticalSolidList"/>
    <dgm:cxn modelId="{5B16DF31-97D1-43D2-A0D4-EA1E09999B16}" type="presOf" srcId="{430A1DBB-E668-404D-A40F-315827C53155}" destId="{D643A21D-8A3F-4DA7-B078-56792E0478D1}" srcOrd="0" destOrd="0" presId="urn:microsoft.com/office/officeart/2018/2/layout/IconVerticalSolidList"/>
    <dgm:cxn modelId="{DC3D823F-3C55-46D4-B312-141A6CD5898F}" type="presOf" srcId="{B8C76404-3418-4643-AD9B-2753509DA47E}" destId="{D7403526-E79C-4151-8329-71C48F0D79B1}" srcOrd="0" destOrd="0" presId="urn:microsoft.com/office/officeart/2018/2/layout/IconVerticalSolidList"/>
    <dgm:cxn modelId="{A775DD64-AC93-4D34-BB4A-3561E41389BD}" srcId="{B8C76404-3418-4643-AD9B-2753509DA47E}" destId="{D9750977-B99C-45CA-A3EC-9EB2C96B8CCB}" srcOrd="0" destOrd="0" parTransId="{6C158D6B-7A6B-4034-9D96-C58C20A837F9}" sibTransId="{C0378571-2E55-4F08-B11D-6D96B7EBE623}"/>
    <dgm:cxn modelId="{05A72B65-9D1E-4DF0-AEB6-7C02B54AA799}" type="presOf" srcId="{0F9E90A8-ED31-4422-B19F-36BB81F27916}" destId="{8929DFB1-F49F-40AD-8DB7-8C43D1DD38A5}" srcOrd="0" destOrd="0" presId="urn:microsoft.com/office/officeart/2018/2/layout/IconVerticalSolidList"/>
    <dgm:cxn modelId="{8E147F6D-F1A8-4487-9BA3-45FC55C249DB}" srcId="{DC458A2E-E346-4358-99B1-8E44C87FC661}" destId="{B8C76404-3418-4643-AD9B-2753509DA47E}" srcOrd="0" destOrd="0" parTransId="{69012443-4711-4C89-9DCA-CB4BCA8C70EA}" sibTransId="{54DCC05C-898A-4DB1-A619-4186764C4E74}"/>
    <dgm:cxn modelId="{DE0CA69A-9D89-46B2-A8B3-96D82CCD9781}" srcId="{77A5C851-3301-433D-96E4-274B3AC2B516}" destId="{DC458A2E-E346-4358-99B1-8E44C87FC661}" srcOrd="1" destOrd="0" parTransId="{8BBF3DB6-E498-4D31-95BD-97A608948707}" sibTransId="{A145E99F-B594-45FD-8BFE-C41186C16EE3}"/>
    <dgm:cxn modelId="{CA2E729B-5D52-4296-A583-5D6C46153362}" type="presOf" srcId="{DC458A2E-E346-4358-99B1-8E44C87FC661}" destId="{B5FB7BFD-92BD-4B87-87F7-D3BA57941123}" srcOrd="0" destOrd="0" presId="urn:microsoft.com/office/officeart/2018/2/layout/IconVerticalSolidList"/>
    <dgm:cxn modelId="{C118A2C9-E287-4D24-9B8A-56F7FB42C6F0}" srcId="{77A5C851-3301-433D-96E4-274B3AC2B516}" destId="{430A1DBB-E668-404D-A40F-315827C53155}" srcOrd="0" destOrd="0" parTransId="{D910FE28-92B1-43AA-9E3B-EC9C24C40D3B}" sibTransId="{FC22B354-6161-441D-8096-97F13A3C3593}"/>
    <dgm:cxn modelId="{844CD6DA-4826-4602-BAE6-49E530D90101}" type="presOf" srcId="{D9750977-B99C-45CA-A3EC-9EB2C96B8CCB}" destId="{D7403526-E79C-4151-8329-71C48F0D79B1}" srcOrd="0" destOrd="1" presId="urn:microsoft.com/office/officeart/2018/2/layout/IconVerticalSolidList"/>
    <dgm:cxn modelId="{D47D8BF9-C918-44AC-BC6E-5C1B878CC913}" srcId="{430A1DBB-E668-404D-A40F-315827C53155}" destId="{0F9E90A8-ED31-4422-B19F-36BB81F27916}" srcOrd="0" destOrd="0" parTransId="{10170FD1-F97E-4BE0-8F18-466FA001EA21}" sibTransId="{BFC47A89-31ED-40C4-B010-958B8CC86C03}"/>
    <dgm:cxn modelId="{43C89862-49A6-45C5-8269-90C88C13C30B}" type="presParOf" srcId="{7CE2A597-1CDF-4F7D-9C77-13B9E67E2E8D}" destId="{0A231FC4-32B0-45F0-87D7-ADBAF9711399}" srcOrd="0" destOrd="0" presId="urn:microsoft.com/office/officeart/2018/2/layout/IconVerticalSolidList"/>
    <dgm:cxn modelId="{4FF509BA-03B0-40D3-A5E7-D0AA819612C9}" type="presParOf" srcId="{0A231FC4-32B0-45F0-87D7-ADBAF9711399}" destId="{9D3D5562-FEE6-469D-89EF-E3C10C7BC1B4}" srcOrd="0" destOrd="0" presId="urn:microsoft.com/office/officeart/2018/2/layout/IconVerticalSolidList"/>
    <dgm:cxn modelId="{10FE12D0-C774-49BC-9964-71080A1E019D}" type="presParOf" srcId="{0A231FC4-32B0-45F0-87D7-ADBAF9711399}" destId="{A8CC30A5-393F-4065-B694-E1A5B654F44A}" srcOrd="1" destOrd="0" presId="urn:microsoft.com/office/officeart/2018/2/layout/IconVerticalSolidList"/>
    <dgm:cxn modelId="{1DC75B6C-0A84-48DF-9F48-DDD741C9ED50}" type="presParOf" srcId="{0A231FC4-32B0-45F0-87D7-ADBAF9711399}" destId="{5DAFFF24-BC90-4017-9F0B-12FBDBA502A4}" srcOrd="2" destOrd="0" presId="urn:microsoft.com/office/officeart/2018/2/layout/IconVerticalSolidList"/>
    <dgm:cxn modelId="{46966F37-0CBB-43AD-8F65-DC44CE9470A9}" type="presParOf" srcId="{0A231FC4-32B0-45F0-87D7-ADBAF9711399}" destId="{D643A21D-8A3F-4DA7-B078-56792E0478D1}" srcOrd="3" destOrd="0" presId="urn:microsoft.com/office/officeart/2018/2/layout/IconVerticalSolidList"/>
    <dgm:cxn modelId="{5DD226B3-93FB-43BD-B909-E967234B51AC}" type="presParOf" srcId="{0A231FC4-32B0-45F0-87D7-ADBAF9711399}" destId="{8929DFB1-F49F-40AD-8DB7-8C43D1DD38A5}" srcOrd="4" destOrd="0" presId="urn:microsoft.com/office/officeart/2018/2/layout/IconVerticalSolidList"/>
    <dgm:cxn modelId="{93BF41DB-E310-4FDD-B3CB-EDECDC910825}" type="presParOf" srcId="{7CE2A597-1CDF-4F7D-9C77-13B9E67E2E8D}" destId="{AD3F3C37-BC39-4F85-A3F7-D980C6587F27}" srcOrd="1" destOrd="0" presId="urn:microsoft.com/office/officeart/2018/2/layout/IconVerticalSolidList"/>
    <dgm:cxn modelId="{0CB808D7-7145-466F-9C0C-EBB426207A4D}" type="presParOf" srcId="{7CE2A597-1CDF-4F7D-9C77-13B9E67E2E8D}" destId="{CCDAB6A9-66FB-46E4-ACA8-C960612E62B1}" srcOrd="2" destOrd="0" presId="urn:microsoft.com/office/officeart/2018/2/layout/IconVerticalSolidList"/>
    <dgm:cxn modelId="{CC41AAF1-BBB7-4E7A-9944-05D29A65B0B9}" type="presParOf" srcId="{CCDAB6A9-66FB-46E4-ACA8-C960612E62B1}" destId="{42AFF230-88DF-4C02-9DFD-E512DD9FEC0C}" srcOrd="0" destOrd="0" presId="urn:microsoft.com/office/officeart/2018/2/layout/IconVerticalSolidList"/>
    <dgm:cxn modelId="{9F4CD114-C998-4C8B-BC95-86940CE55707}" type="presParOf" srcId="{CCDAB6A9-66FB-46E4-ACA8-C960612E62B1}" destId="{70A645D3-500F-4C40-8ECB-0299CDD7EFCB}" srcOrd="1" destOrd="0" presId="urn:microsoft.com/office/officeart/2018/2/layout/IconVerticalSolidList"/>
    <dgm:cxn modelId="{16920951-EE0C-4E5F-A3CA-6BB34083740B}" type="presParOf" srcId="{CCDAB6A9-66FB-46E4-ACA8-C960612E62B1}" destId="{D2315D0E-7883-4BDF-8C0E-5CEA4C0CC810}" srcOrd="2" destOrd="0" presId="urn:microsoft.com/office/officeart/2018/2/layout/IconVerticalSolidList"/>
    <dgm:cxn modelId="{B883F1C0-63C3-4BB3-99E8-C411B78DECE8}" type="presParOf" srcId="{CCDAB6A9-66FB-46E4-ACA8-C960612E62B1}" destId="{B5FB7BFD-92BD-4B87-87F7-D3BA57941123}" srcOrd="3" destOrd="0" presId="urn:microsoft.com/office/officeart/2018/2/layout/IconVerticalSolidList"/>
    <dgm:cxn modelId="{E2B3A853-50B0-4500-BC14-46212DAE6B13}" type="presParOf" srcId="{CCDAB6A9-66FB-46E4-ACA8-C960612E62B1}" destId="{D7403526-E79C-4151-8329-71C48F0D79B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F06BE-7EC9-4B1F-AFF5-C7421C08A974}">
      <dsp:nvSpPr>
        <dsp:cNvPr id="0" name=""/>
        <dsp:cNvSpPr/>
      </dsp:nvSpPr>
      <dsp:spPr>
        <a:xfrm>
          <a:off x="-3813225" y="-589723"/>
          <a:ext cx="4576673" cy="4576673"/>
        </a:xfrm>
        <a:prstGeom prst="blockArc">
          <a:avLst>
            <a:gd name="adj1" fmla="val 18900000"/>
            <a:gd name="adj2" fmla="val 2700000"/>
            <a:gd name="adj3" fmla="val 47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953CC-8F21-4952-8D7F-81B8E7012BED}">
      <dsp:nvSpPr>
        <dsp:cNvPr id="0" name=""/>
        <dsp:cNvSpPr/>
      </dsp:nvSpPr>
      <dsp:spPr>
        <a:xfrm>
          <a:off x="624495" y="485327"/>
          <a:ext cx="6105213" cy="97051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350" tIns="53340" rIns="53340" bIns="5334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b="1" kern="1200" dirty="0">
              <a:latin typeface="Congenial SemiBold" panose="02000503040000020004" pitchFamily="2" charset="0"/>
            </a:rPr>
            <a:t>Create a Name Tent</a:t>
          </a:r>
          <a:endParaRPr lang="en-US" sz="21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1" kern="1200" dirty="0">
              <a:latin typeface="Congenial SemiBold" panose="02000503040000020004" pitchFamily="2" charset="0"/>
            </a:rPr>
            <a:t>Include name and pictures, words, and/or phrases that represent you!</a:t>
          </a:r>
          <a:endParaRPr lang="en-US" sz="1600" kern="1200" dirty="0"/>
        </a:p>
      </dsp:txBody>
      <dsp:txXfrm>
        <a:off x="624495" y="485327"/>
        <a:ext cx="6105213" cy="970519"/>
      </dsp:txXfrm>
    </dsp:sp>
    <dsp:sp modelId="{499529EE-D946-4719-A634-5A97C38B0928}">
      <dsp:nvSpPr>
        <dsp:cNvPr id="0" name=""/>
        <dsp:cNvSpPr/>
      </dsp:nvSpPr>
      <dsp:spPr>
        <a:xfrm>
          <a:off x="17920" y="364012"/>
          <a:ext cx="1213149" cy="121314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9305C-0423-40FD-9698-65CAD8927416}">
      <dsp:nvSpPr>
        <dsp:cNvPr id="0" name=""/>
        <dsp:cNvSpPr/>
      </dsp:nvSpPr>
      <dsp:spPr>
        <a:xfrm>
          <a:off x="624495" y="1941379"/>
          <a:ext cx="6105213" cy="97051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350" tIns="53340" rIns="53340" bIns="5334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Congenial SemiBold" panose="02000503040000020004" pitchFamily="2" charset="0"/>
            </a:rPr>
            <a:t>Display Name Tents During Class</a:t>
          </a:r>
        </a:p>
        <a:p>
          <a:pPr marL="171450" lvl="1" indent="-171450" algn="l" defTabSz="711200">
            <a:lnSpc>
              <a:spcPct val="90000"/>
            </a:lnSpc>
            <a:spcBef>
              <a:spcPct val="0"/>
            </a:spcBef>
            <a:spcAft>
              <a:spcPct val="15000"/>
            </a:spcAft>
            <a:buChar char="•"/>
          </a:pPr>
          <a:r>
            <a:rPr lang="en-US" sz="1600" b="1" kern="1200" dirty="0">
              <a:latin typeface="Congenial SemiBold" panose="02000503040000020004" pitchFamily="2" charset="0"/>
            </a:rPr>
            <a:t>Helps us get to know each other!</a:t>
          </a:r>
        </a:p>
      </dsp:txBody>
      <dsp:txXfrm>
        <a:off x="624495" y="1941379"/>
        <a:ext cx="6105213" cy="970519"/>
      </dsp:txXfrm>
    </dsp:sp>
    <dsp:sp modelId="{C9697CBA-26BE-4BA3-9534-FC32CEDCBCF8}">
      <dsp:nvSpPr>
        <dsp:cNvPr id="0" name=""/>
        <dsp:cNvSpPr/>
      </dsp:nvSpPr>
      <dsp:spPr>
        <a:xfrm>
          <a:off x="17920" y="1820064"/>
          <a:ext cx="1213149" cy="1213149"/>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712FE-AD72-4011-857A-4D74D9F76222}">
      <dsp:nvSpPr>
        <dsp:cNvPr id="0" name=""/>
        <dsp:cNvSpPr/>
      </dsp:nvSpPr>
      <dsp:spPr>
        <a:xfrm>
          <a:off x="0" y="0"/>
          <a:ext cx="6558469" cy="482516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u="sng" kern="1200" dirty="0"/>
            <a:t>Think-Pair-Share</a:t>
          </a:r>
        </a:p>
      </dsp:txBody>
      <dsp:txXfrm>
        <a:off x="0" y="0"/>
        <a:ext cx="6558469" cy="1447550"/>
      </dsp:txXfrm>
    </dsp:sp>
    <dsp:sp modelId="{2FE24779-00ED-4DCD-B2CA-79F24F568A42}">
      <dsp:nvSpPr>
        <dsp:cNvPr id="0" name=""/>
        <dsp:cNvSpPr/>
      </dsp:nvSpPr>
      <dsp:spPr>
        <a:xfrm>
          <a:off x="655846" y="1447963"/>
          <a:ext cx="5246776" cy="94795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THINK</a:t>
          </a:r>
          <a:r>
            <a:rPr lang="en-US" sz="2400" kern="1200" dirty="0"/>
            <a:t> about a powerful learning experience that you’ve had</a:t>
          </a:r>
        </a:p>
      </dsp:txBody>
      <dsp:txXfrm>
        <a:off x="683611" y="1475728"/>
        <a:ext cx="5191246" cy="892422"/>
      </dsp:txXfrm>
    </dsp:sp>
    <dsp:sp modelId="{4DD16680-7048-4624-8C8F-B67BDB35F076}">
      <dsp:nvSpPr>
        <dsp:cNvPr id="0" name=""/>
        <dsp:cNvSpPr/>
      </dsp:nvSpPr>
      <dsp:spPr>
        <a:xfrm>
          <a:off x="655846" y="2541754"/>
          <a:ext cx="5246776" cy="94795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PAIR </a:t>
          </a:r>
          <a:r>
            <a:rPr lang="en-US" sz="2400" kern="1200" dirty="0"/>
            <a:t>Up with someone</a:t>
          </a:r>
        </a:p>
      </dsp:txBody>
      <dsp:txXfrm>
        <a:off x="683611" y="2569519"/>
        <a:ext cx="5191246" cy="892422"/>
      </dsp:txXfrm>
    </dsp:sp>
    <dsp:sp modelId="{E67C5517-8651-4B44-873B-772F0845E7F1}">
      <dsp:nvSpPr>
        <dsp:cNvPr id="0" name=""/>
        <dsp:cNvSpPr/>
      </dsp:nvSpPr>
      <dsp:spPr>
        <a:xfrm>
          <a:off x="655846" y="3635545"/>
          <a:ext cx="5246776" cy="94795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SHARE</a:t>
          </a:r>
          <a:r>
            <a:rPr lang="en-US" sz="2400" kern="1200" dirty="0"/>
            <a:t> your reflections on the powerful learning experience </a:t>
          </a:r>
        </a:p>
      </dsp:txBody>
      <dsp:txXfrm>
        <a:off x="683611" y="3663310"/>
        <a:ext cx="5191246" cy="892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D885-A6E4-4289-AF7F-AA76F84E1AD0}">
      <dsp:nvSpPr>
        <dsp:cNvPr id="0" name=""/>
        <dsp:cNvSpPr/>
      </dsp:nvSpPr>
      <dsp:spPr>
        <a:xfrm>
          <a:off x="6156" y="0"/>
          <a:ext cx="6298448" cy="50895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u="sng" kern="1200" dirty="0"/>
            <a:t>Rally Robin</a:t>
          </a:r>
        </a:p>
      </dsp:txBody>
      <dsp:txXfrm>
        <a:off x="6156" y="0"/>
        <a:ext cx="6298448" cy="1526850"/>
      </dsp:txXfrm>
    </dsp:sp>
    <dsp:sp modelId="{8B9FDDA1-5595-42FD-ADB9-416743B63567}">
      <dsp:nvSpPr>
        <dsp:cNvPr id="0" name=""/>
        <dsp:cNvSpPr/>
      </dsp:nvSpPr>
      <dsp:spPr>
        <a:xfrm>
          <a:off x="632923" y="1526974"/>
          <a:ext cx="5038758" cy="74143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Think about the key qualities of your and your partner’s learning experiences</a:t>
          </a:r>
        </a:p>
      </dsp:txBody>
      <dsp:txXfrm>
        <a:off x="654639" y="1548690"/>
        <a:ext cx="4995326" cy="697999"/>
      </dsp:txXfrm>
    </dsp:sp>
    <dsp:sp modelId="{898EB743-9EED-486C-9FF6-A835C6E3235E}">
      <dsp:nvSpPr>
        <dsp:cNvPr id="0" name=""/>
        <dsp:cNvSpPr/>
      </dsp:nvSpPr>
      <dsp:spPr>
        <a:xfrm>
          <a:off x="632923" y="2382472"/>
          <a:ext cx="5038758" cy="74143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“The Chosen One” identifies a key quality of the shared learning experiences and calls it out to the table</a:t>
          </a:r>
        </a:p>
      </dsp:txBody>
      <dsp:txXfrm>
        <a:off x="654639" y="2404188"/>
        <a:ext cx="4995326" cy="697999"/>
      </dsp:txXfrm>
    </dsp:sp>
    <dsp:sp modelId="{BBDEE310-5290-49B3-B395-8671986B4819}">
      <dsp:nvSpPr>
        <dsp:cNvPr id="0" name=""/>
        <dsp:cNvSpPr/>
      </dsp:nvSpPr>
      <dsp:spPr>
        <a:xfrm>
          <a:off x="632923" y="3237970"/>
          <a:ext cx="5038758" cy="74143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The next table mate takes a turn identifying and calling out a key quality of the shared learning experiences </a:t>
          </a:r>
        </a:p>
      </dsp:txBody>
      <dsp:txXfrm>
        <a:off x="654639" y="3259686"/>
        <a:ext cx="4995326" cy="697999"/>
      </dsp:txXfrm>
    </dsp:sp>
    <dsp:sp modelId="{A57B507A-6865-48A5-8FBE-976E3DED6492}">
      <dsp:nvSpPr>
        <dsp:cNvPr id="0" name=""/>
        <dsp:cNvSpPr/>
      </dsp:nvSpPr>
      <dsp:spPr>
        <a:xfrm>
          <a:off x="632923" y="4093468"/>
          <a:ext cx="5038758" cy="74143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Repeat until time is called</a:t>
          </a:r>
        </a:p>
      </dsp:txBody>
      <dsp:txXfrm>
        <a:off x="654639" y="4115184"/>
        <a:ext cx="4995326" cy="697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A2BC7-3702-4F6F-8CB7-BE539D55DC74}">
      <dsp:nvSpPr>
        <dsp:cNvPr id="0" name=""/>
        <dsp:cNvSpPr/>
      </dsp:nvSpPr>
      <dsp:spPr>
        <a:xfrm>
          <a:off x="0" y="1389696"/>
          <a:ext cx="7082118"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EFD72-479E-4C64-B570-3C7B3AD07CC1}">
      <dsp:nvSpPr>
        <dsp:cNvPr id="0" name=""/>
        <dsp:cNvSpPr/>
      </dsp:nvSpPr>
      <dsp:spPr>
        <a:xfrm>
          <a:off x="354105" y="1094496"/>
          <a:ext cx="4957482"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889000">
            <a:lnSpc>
              <a:spcPct val="90000"/>
            </a:lnSpc>
            <a:spcBef>
              <a:spcPct val="0"/>
            </a:spcBef>
            <a:spcAft>
              <a:spcPct val="35000"/>
            </a:spcAft>
            <a:buNone/>
          </a:pPr>
          <a:r>
            <a:rPr lang="en-US" sz="2000" kern="1200" dirty="0"/>
            <a:t>Reflective Educator Notebook Setup</a:t>
          </a:r>
        </a:p>
      </dsp:txBody>
      <dsp:txXfrm>
        <a:off x="382926" y="1123317"/>
        <a:ext cx="4899840" cy="532758"/>
      </dsp:txXfrm>
    </dsp:sp>
    <dsp:sp modelId="{85CDB344-7A50-4C36-A9E3-EDC4128988CC}">
      <dsp:nvSpPr>
        <dsp:cNvPr id="0" name=""/>
        <dsp:cNvSpPr/>
      </dsp:nvSpPr>
      <dsp:spPr>
        <a:xfrm>
          <a:off x="0" y="2296896"/>
          <a:ext cx="7082118"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E6831-CF88-45BB-8C10-D0107EAD83CA}">
      <dsp:nvSpPr>
        <dsp:cNvPr id="0" name=""/>
        <dsp:cNvSpPr/>
      </dsp:nvSpPr>
      <dsp:spPr>
        <a:xfrm>
          <a:off x="354105" y="2001696"/>
          <a:ext cx="4957482"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889000">
            <a:lnSpc>
              <a:spcPct val="90000"/>
            </a:lnSpc>
            <a:spcBef>
              <a:spcPct val="0"/>
            </a:spcBef>
            <a:spcAft>
              <a:spcPct val="35000"/>
            </a:spcAft>
            <a:buNone/>
          </a:pPr>
          <a:r>
            <a:rPr lang="en-US" sz="2000" kern="1200" dirty="0"/>
            <a:t>Field Experience Overview</a:t>
          </a:r>
        </a:p>
      </dsp:txBody>
      <dsp:txXfrm>
        <a:off x="382926" y="2030517"/>
        <a:ext cx="4899840" cy="532758"/>
      </dsp:txXfrm>
    </dsp:sp>
    <dsp:sp modelId="{DEFE0044-5B43-4363-98CD-28F01F3673C2}">
      <dsp:nvSpPr>
        <dsp:cNvPr id="0" name=""/>
        <dsp:cNvSpPr/>
      </dsp:nvSpPr>
      <dsp:spPr>
        <a:xfrm>
          <a:off x="0" y="3204096"/>
          <a:ext cx="7082118"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D94BD-5475-4668-8B8D-6429FA0A306D}">
      <dsp:nvSpPr>
        <dsp:cNvPr id="0" name=""/>
        <dsp:cNvSpPr/>
      </dsp:nvSpPr>
      <dsp:spPr>
        <a:xfrm>
          <a:off x="354105" y="2908896"/>
          <a:ext cx="4957482"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889000">
            <a:lnSpc>
              <a:spcPct val="90000"/>
            </a:lnSpc>
            <a:spcBef>
              <a:spcPct val="0"/>
            </a:spcBef>
            <a:spcAft>
              <a:spcPct val="35000"/>
            </a:spcAft>
            <a:buNone/>
          </a:pPr>
          <a:r>
            <a:rPr lang="en-US" sz="2000" kern="1200" dirty="0"/>
            <a:t>Coming Up . . .</a:t>
          </a:r>
        </a:p>
      </dsp:txBody>
      <dsp:txXfrm>
        <a:off x="382926" y="2937717"/>
        <a:ext cx="4899840"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69E33-A69B-474D-8CEA-A93484FA88D2}">
      <dsp:nvSpPr>
        <dsp:cNvPr id="0" name=""/>
        <dsp:cNvSpPr/>
      </dsp:nvSpPr>
      <dsp:spPr>
        <a:xfrm>
          <a:off x="2177" y="296714"/>
          <a:ext cx="1608412" cy="8042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OVERVIEW</a:t>
          </a:r>
        </a:p>
      </dsp:txBody>
      <dsp:txXfrm>
        <a:off x="25731" y="320268"/>
        <a:ext cx="1561304" cy="757098"/>
      </dsp:txXfrm>
    </dsp:sp>
    <dsp:sp modelId="{BD671541-2F58-408E-8B43-AAF33A514252}">
      <dsp:nvSpPr>
        <dsp:cNvPr id="0" name=""/>
        <dsp:cNvSpPr/>
      </dsp:nvSpPr>
      <dsp:spPr>
        <a:xfrm>
          <a:off x="163018" y="1100921"/>
          <a:ext cx="160841" cy="603154"/>
        </a:xfrm>
        <a:custGeom>
          <a:avLst/>
          <a:gdLst/>
          <a:ahLst/>
          <a:cxnLst/>
          <a:rect l="0" t="0" r="0" b="0"/>
          <a:pathLst>
            <a:path>
              <a:moveTo>
                <a:pt x="0" y="0"/>
              </a:moveTo>
              <a:lnTo>
                <a:pt x="0" y="603154"/>
              </a:lnTo>
              <a:lnTo>
                <a:pt x="160841" y="60315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B0A9D-81A2-4EF2-9171-E4F7BE16C736}">
      <dsp:nvSpPr>
        <dsp:cNvPr id="0" name=""/>
        <dsp:cNvSpPr/>
      </dsp:nvSpPr>
      <dsp:spPr>
        <a:xfrm>
          <a:off x="323859" y="1301972"/>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Purchase a notebook that “speaks” to you. </a:t>
          </a:r>
        </a:p>
      </dsp:txBody>
      <dsp:txXfrm>
        <a:off x="347413" y="1325526"/>
        <a:ext cx="4572844" cy="757098"/>
      </dsp:txXfrm>
    </dsp:sp>
    <dsp:sp modelId="{389FFA76-2DA1-4C51-86AB-8B7BED47AA34}">
      <dsp:nvSpPr>
        <dsp:cNvPr id="0" name=""/>
        <dsp:cNvSpPr/>
      </dsp:nvSpPr>
      <dsp:spPr>
        <a:xfrm>
          <a:off x="163018" y="1100921"/>
          <a:ext cx="160841" cy="1608412"/>
        </a:xfrm>
        <a:custGeom>
          <a:avLst/>
          <a:gdLst/>
          <a:ahLst/>
          <a:cxnLst/>
          <a:rect l="0" t="0" r="0" b="0"/>
          <a:pathLst>
            <a:path>
              <a:moveTo>
                <a:pt x="0" y="0"/>
              </a:moveTo>
              <a:lnTo>
                <a:pt x="0" y="1608412"/>
              </a:lnTo>
              <a:lnTo>
                <a:pt x="160841" y="16084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ABD4A-CE9F-4803-8149-EF8241EB408A}">
      <dsp:nvSpPr>
        <dsp:cNvPr id="0" name=""/>
        <dsp:cNvSpPr/>
      </dsp:nvSpPr>
      <dsp:spPr>
        <a:xfrm>
          <a:off x="323859" y="2307230"/>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862416"/>
              <a:satOff val="29747"/>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Bring notebook to class and field experiences.</a:t>
          </a:r>
        </a:p>
      </dsp:txBody>
      <dsp:txXfrm>
        <a:off x="347413" y="2330784"/>
        <a:ext cx="4572844" cy="757098"/>
      </dsp:txXfrm>
    </dsp:sp>
    <dsp:sp modelId="{548F5132-42D8-42B7-AE93-51622A201B8B}">
      <dsp:nvSpPr>
        <dsp:cNvPr id="0" name=""/>
        <dsp:cNvSpPr/>
      </dsp:nvSpPr>
      <dsp:spPr>
        <a:xfrm>
          <a:off x="163018" y="1100921"/>
          <a:ext cx="160841" cy="2613670"/>
        </a:xfrm>
        <a:custGeom>
          <a:avLst/>
          <a:gdLst/>
          <a:ahLst/>
          <a:cxnLst/>
          <a:rect l="0" t="0" r="0" b="0"/>
          <a:pathLst>
            <a:path>
              <a:moveTo>
                <a:pt x="0" y="0"/>
              </a:moveTo>
              <a:lnTo>
                <a:pt x="0" y="2613670"/>
              </a:lnTo>
              <a:lnTo>
                <a:pt x="160841" y="261367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5DF57-5FF3-4467-A545-61792B81AF58}">
      <dsp:nvSpPr>
        <dsp:cNvPr id="0" name=""/>
        <dsp:cNvSpPr/>
      </dsp:nvSpPr>
      <dsp:spPr>
        <a:xfrm>
          <a:off x="323859" y="3312488"/>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5724832"/>
              <a:satOff val="59495"/>
              <a:lumOff val="-129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Use notebook to record wondering questions and thoughtful reflections.</a:t>
          </a:r>
        </a:p>
      </dsp:txBody>
      <dsp:txXfrm>
        <a:off x="347413" y="3336042"/>
        <a:ext cx="4572844" cy="757098"/>
      </dsp:txXfrm>
    </dsp:sp>
    <dsp:sp modelId="{AC1AB54C-675E-4C98-8301-DBC00ED08AA4}">
      <dsp:nvSpPr>
        <dsp:cNvPr id="0" name=""/>
        <dsp:cNvSpPr/>
      </dsp:nvSpPr>
      <dsp:spPr>
        <a:xfrm>
          <a:off x="163018" y="1100921"/>
          <a:ext cx="160841" cy="3618927"/>
        </a:xfrm>
        <a:custGeom>
          <a:avLst/>
          <a:gdLst/>
          <a:ahLst/>
          <a:cxnLst/>
          <a:rect l="0" t="0" r="0" b="0"/>
          <a:pathLst>
            <a:path>
              <a:moveTo>
                <a:pt x="0" y="0"/>
              </a:moveTo>
              <a:lnTo>
                <a:pt x="0" y="3618927"/>
              </a:lnTo>
              <a:lnTo>
                <a:pt x="160841" y="36189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730A47-F4DE-4987-866A-B6CE203CF10A}">
      <dsp:nvSpPr>
        <dsp:cNvPr id="0" name=""/>
        <dsp:cNvSpPr/>
      </dsp:nvSpPr>
      <dsp:spPr>
        <a:xfrm>
          <a:off x="323859" y="4317745"/>
          <a:ext cx="4619952" cy="8042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8587248"/>
              <a:satOff val="89242"/>
              <a:lumOff val="-194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Students will submit 3 snapshots of notebook entries throughout the semester. </a:t>
          </a:r>
        </a:p>
      </dsp:txBody>
      <dsp:txXfrm>
        <a:off x="347413" y="4341299"/>
        <a:ext cx="4572844" cy="757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D4799-AAC7-454E-9557-10323AA76ACA}">
      <dsp:nvSpPr>
        <dsp:cNvPr id="0" name=""/>
        <dsp:cNvSpPr/>
      </dsp:nvSpPr>
      <dsp:spPr>
        <a:xfrm>
          <a:off x="0" y="-38895"/>
          <a:ext cx="8677074" cy="979718"/>
        </a:xfrm>
        <a:prstGeom prst="rect">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i="1" kern="1200" dirty="0"/>
            <a:t>FIELD EXPERIENCES</a:t>
          </a:r>
        </a:p>
      </dsp:txBody>
      <dsp:txXfrm>
        <a:off x="0" y="-38895"/>
        <a:ext cx="8677074" cy="979718"/>
      </dsp:txXfrm>
    </dsp:sp>
    <dsp:sp modelId="{8C6ED740-AA3F-4F77-8161-1EEFB01E2203}">
      <dsp:nvSpPr>
        <dsp:cNvPr id="0" name=""/>
        <dsp:cNvSpPr/>
      </dsp:nvSpPr>
      <dsp:spPr>
        <a:xfrm>
          <a:off x="0" y="941315"/>
          <a:ext cx="4338537" cy="460112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a:t>IN-PERSON EXPERIENCE</a:t>
          </a:r>
          <a:endParaRPr lang="en-US" sz="2500" b="1" u="sng" kern="1200" dirty="0"/>
        </a:p>
        <a:p>
          <a:pPr marL="228600" lvl="1" indent="-228600" algn="l" defTabSz="889000">
            <a:lnSpc>
              <a:spcPct val="90000"/>
            </a:lnSpc>
            <a:spcBef>
              <a:spcPct val="0"/>
            </a:spcBef>
            <a:spcAft>
              <a:spcPct val="15000"/>
            </a:spcAft>
            <a:buChar char="•"/>
          </a:pPr>
          <a:r>
            <a:rPr lang="en-US" sz="2000" kern="1200" dirty="0"/>
            <a:t>Volunteer/Observe for a minimum of 30 hours</a:t>
          </a:r>
        </a:p>
        <a:p>
          <a:pPr marL="171450" lvl="1" indent="-171450" algn="l" defTabSz="800100">
            <a:lnSpc>
              <a:spcPct val="90000"/>
            </a:lnSpc>
            <a:spcBef>
              <a:spcPct val="0"/>
            </a:spcBef>
            <a:spcAft>
              <a:spcPct val="15000"/>
            </a:spcAft>
            <a:buChar char="•"/>
          </a:pPr>
          <a:r>
            <a:rPr lang="en-US" sz="1800" kern="1200" dirty="0"/>
            <a:t>Experience hours must be in at least two educational settings</a:t>
          </a:r>
        </a:p>
        <a:p>
          <a:pPr marL="171450" lvl="1" indent="-171450" algn="l" defTabSz="800100">
            <a:lnSpc>
              <a:spcPct val="90000"/>
            </a:lnSpc>
            <a:spcBef>
              <a:spcPct val="0"/>
            </a:spcBef>
            <a:spcAft>
              <a:spcPct val="15000"/>
            </a:spcAft>
            <a:buChar char="•"/>
          </a:pPr>
          <a:r>
            <a:rPr lang="en-US" sz="1800" kern="1200" dirty="0"/>
            <a:t>Traditional Public School (including Charter Schools)</a:t>
          </a:r>
        </a:p>
        <a:p>
          <a:pPr marL="171450" lvl="1" indent="-171450" algn="l" defTabSz="800100">
            <a:lnSpc>
              <a:spcPct val="90000"/>
            </a:lnSpc>
            <a:spcBef>
              <a:spcPct val="0"/>
            </a:spcBef>
            <a:spcAft>
              <a:spcPct val="15000"/>
            </a:spcAft>
            <a:buChar char="•"/>
          </a:pPr>
          <a:r>
            <a:rPr lang="en-US" sz="1800" kern="1200" dirty="0"/>
            <a:t>Private School, Alternative School, Virtual, or Other Educational Setting</a:t>
          </a:r>
        </a:p>
        <a:p>
          <a:pPr marL="171450" lvl="1" indent="-171450" algn="l" defTabSz="800100">
            <a:lnSpc>
              <a:spcPct val="90000"/>
            </a:lnSpc>
            <a:spcBef>
              <a:spcPct val="0"/>
            </a:spcBef>
            <a:spcAft>
              <a:spcPct val="15000"/>
            </a:spcAft>
            <a:buChar char="•"/>
          </a:pPr>
          <a:r>
            <a:rPr lang="en-US" sz="1800" kern="1200" dirty="0"/>
            <a:t>Must include at least 15 hours in a Title I School</a:t>
          </a:r>
        </a:p>
      </dsp:txBody>
      <dsp:txXfrm>
        <a:off x="0" y="941315"/>
        <a:ext cx="4338537" cy="4601124"/>
      </dsp:txXfrm>
    </dsp:sp>
    <dsp:sp modelId="{C56DA44C-51EC-4978-A2F0-4152007D2C62}">
      <dsp:nvSpPr>
        <dsp:cNvPr id="0" name=""/>
        <dsp:cNvSpPr/>
      </dsp:nvSpPr>
      <dsp:spPr>
        <a:xfrm>
          <a:off x="4338537" y="936362"/>
          <a:ext cx="4338537" cy="461103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sng" kern="1200" dirty="0"/>
            <a:t>ALTERNATIVE EXPERIENCE</a:t>
          </a:r>
        </a:p>
        <a:p>
          <a:pPr marL="228600" lvl="1" indent="-228600" algn="l" defTabSz="889000">
            <a:lnSpc>
              <a:spcPct val="90000"/>
            </a:lnSpc>
            <a:spcBef>
              <a:spcPct val="0"/>
            </a:spcBef>
            <a:spcAft>
              <a:spcPct val="15000"/>
            </a:spcAft>
            <a:buChar char="•"/>
          </a:pPr>
          <a:r>
            <a:rPr lang="en-US" sz="2000" kern="1200" dirty="0"/>
            <a:t>Complete six of the mini learning activities</a:t>
          </a:r>
        </a:p>
        <a:p>
          <a:pPr marL="228600" lvl="1" indent="-228600" algn="l" defTabSz="889000">
            <a:lnSpc>
              <a:spcPct val="90000"/>
            </a:lnSpc>
            <a:spcBef>
              <a:spcPct val="0"/>
            </a:spcBef>
            <a:spcAft>
              <a:spcPct val="15000"/>
            </a:spcAft>
            <a:buChar char="•"/>
          </a:pPr>
          <a:r>
            <a:rPr lang="en-US" sz="2000" kern="1200" dirty="0"/>
            <a:t>3 Group A Activities</a:t>
          </a:r>
        </a:p>
        <a:p>
          <a:pPr marL="228600" lvl="1" indent="-228600" algn="l" defTabSz="889000">
            <a:lnSpc>
              <a:spcPct val="90000"/>
            </a:lnSpc>
            <a:spcBef>
              <a:spcPct val="0"/>
            </a:spcBef>
            <a:spcAft>
              <a:spcPct val="15000"/>
            </a:spcAft>
            <a:buChar char="•"/>
          </a:pPr>
          <a:r>
            <a:rPr lang="en-US" sz="2000" kern="1200" dirty="0"/>
            <a:t>3 Group B Activities</a:t>
          </a:r>
        </a:p>
        <a:p>
          <a:pPr marL="228600" lvl="1" indent="-228600" algn="l" defTabSz="889000">
            <a:lnSpc>
              <a:spcPct val="90000"/>
            </a:lnSpc>
            <a:spcBef>
              <a:spcPct val="0"/>
            </a:spcBef>
            <a:spcAft>
              <a:spcPct val="15000"/>
            </a:spcAft>
            <a:buChar char="•"/>
          </a:pPr>
          <a:r>
            <a:rPr lang="en-US" sz="2000" kern="1200" dirty="0"/>
            <a:t>See Experiential Learning Field Experience Resources Module in Webcourses</a:t>
          </a:r>
        </a:p>
        <a:p>
          <a:pPr marL="228600" lvl="1" indent="-228600" algn="l" defTabSz="889000">
            <a:lnSpc>
              <a:spcPct val="90000"/>
            </a:lnSpc>
            <a:spcBef>
              <a:spcPct val="0"/>
            </a:spcBef>
            <a:spcAft>
              <a:spcPct val="15000"/>
            </a:spcAft>
            <a:buChar char="•"/>
          </a:pPr>
          <a:r>
            <a:rPr lang="en-US" sz="2000" kern="1200" dirty="0"/>
            <a:t>Consist of various article and video reflections</a:t>
          </a:r>
        </a:p>
      </dsp:txBody>
      <dsp:txXfrm>
        <a:off x="4338537" y="936362"/>
        <a:ext cx="4338537" cy="4611031"/>
      </dsp:txXfrm>
    </dsp:sp>
    <dsp:sp modelId="{67E9ADF6-932E-450A-8661-4552078467E1}">
      <dsp:nvSpPr>
        <dsp:cNvPr id="0" name=""/>
        <dsp:cNvSpPr/>
      </dsp:nvSpPr>
      <dsp:spPr>
        <a:xfrm>
          <a:off x="0" y="4644269"/>
          <a:ext cx="8677074" cy="1396592"/>
        </a:xfrm>
        <a:prstGeom prst="rect">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099F-AA94-455B-8DBA-805C58972707}">
      <dsp:nvSpPr>
        <dsp:cNvPr id="0" name=""/>
        <dsp:cNvSpPr/>
      </dsp:nvSpPr>
      <dsp:spPr>
        <a:xfrm>
          <a:off x="0" y="417146"/>
          <a:ext cx="5882708" cy="29925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564" tIns="520700" rIns="456564"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Purchase Nametag</a:t>
          </a:r>
        </a:p>
        <a:p>
          <a:pPr marL="228600" lvl="1" indent="-228600" algn="l" defTabSz="1111250">
            <a:lnSpc>
              <a:spcPct val="90000"/>
            </a:lnSpc>
            <a:spcBef>
              <a:spcPct val="0"/>
            </a:spcBef>
            <a:spcAft>
              <a:spcPct val="15000"/>
            </a:spcAft>
            <a:buChar char="•"/>
          </a:pPr>
          <a:r>
            <a:rPr lang="en-US" sz="2500" kern="1200" dirty="0"/>
            <a:t>Send Placement Letters</a:t>
          </a:r>
        </a:p>
        <a:p>
          <a:pPr marL="228600" lvl="1" indent="-228600" algn="l" defTabSz="1111250">
            <a:lnSpc>
              <a:spcPct val="90000"/>
            </a:lnSpc>
            <a:spcBef>
              <a:spcPct val="0"/>
            </a:spcBef>
            <a:spcAft>
              <a:spcPct val="15000"/>
            </a:spcAft>
            <a:buChar char="•"/>
          </a:pPr>
          <a:r>
            <a:rPr lang="en-US" sz="2500" kern="1200" dirty="0"/>
            <a:t>Complete any Necessary Background Checks</a:t>
          </a:r>
        </a:p>
        <a:p>
          <a:pPr marL="228600" lvl="1" indent="-228600" algn="l" defTabSz="1111250">
            <a:lnSpc>
              <a:spcPct val="90000"/>
            </a:lnSpc>
            <a:spcBef>
              <a:spcPct val="0"/>
            </a:spcBef>
            <a:spcAft>
              <a:spcPct val="15000"/>
            </a:spcAft>
            <a:buChar char="•"/>
          </a:pPr>
          <a:r>
            <a:rPr lang="en-US" sz="2500" kern="1200" dirty="0"/>
            <a:t>Complete Field Experience Agreement</a:t>
          </a:r>
        </a:p>
      </dsp:txBody>
      <dsp:txXfrm>
        <a:off x="0" y="417146"/>
        <a:ext cx="5882708" cy="2992500"/>
      </dsp:txXfrm>
    </dsp:sp>
    <dsp:sp modelId="{6499FDF1-8C13-47BA-9D07-3CED934BA9F2}">
      <dsp:nvSpPr>
        <dsp:cNvPr id="0" name=""/>
        <dsp:cNvSpPr/>
      </dsp:nvSpPr>
      <dsp:spPr>
        <a:xfrm>
          <a:off x="294135" y="48146"/>
          <a:ext cx="4117895" cy="738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647" tIns="0" rIns="155647" bIns="0" numCol="1" spcCol="1270" anchor="ctr" anchorCtr="0">
          <a:noAutofit/>
        </a:bodyPr>
        <a:lstStyle/>
        <a:p>
          <a:pPr marL="0" lvl="0" indent="0" algn="l" defTabSz="1111250">
            <a:lnSpc>
              <a:spcPct val="90000"/>
            </a:lnSpc>
            <a:spcBef>
              <a:spcPct val="0"/>
            </a:spcBef>
            <a:spcAft>
              <a:spcPct val="35000"/>
            </a:spcAft>
            <a:buNone/>
          </a:pPr>
          <a:r>
            <a:rPr lang="en-US" sz="2500" b="1" kern="1200" dirty="0"/>
            <a:t>IN-PERSON:</a:t>
          </a:r>
        </a:p>
      </dsp:txBody>
      <dsp:txXfrm>
        <a:off x="330161" y="84172"/>
        <a:ext cx="4045843" cy="665948"/>
      </dsp:txXfrm>
    </dsp:sp>
    <dsp:sp modelId="{BA9031EE-9E6B-46B6-B081-38405C29CB52}">
      <dsp:nvSpPr>
        <dsp:cNvPr id="0" name=""/>
        <dsp:cNvSpPr/>
      </dsp:nvSpPr>
      <dsp:spPr>
        <a:xfrm>
          <a:off x="0" y="3913646"/>
          <a:ext cx="5882708" cy="1456875"/>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564" tIns="520700" rIns="456564"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Preview Selected Activities</a:t>
          </a:r>
        </a:p>
        <a:p>
          <a:pPr marL="228600" lvl="1" indent="-228600" algn="l" defTabSz="1111250">
            <a:lnSpc>
              <a:spcPct val="90000"/>
            </a:lnSpc>
            <a:spcBef>
              <a:spcPct val="0"/>
            </a:spcBef>
            <a:spcAft>
              <a:spcPct val="15000"/>
            </a:spcAft>
            <a:buChar char="•"/>
          </a:pPr>
          <a:r>
            <a:rPr lang="en-US" sz="2500" kern="1200" dirty="0"/>
            <a:t>Finalize Selections</a:t>
          </a:r>
        </a:p>
      </dsp:txBody>
      <dsp:txXfrm>
        <a:off x="0" y="3913646"/>
        <a:ext cx="5882708" cy="1456875"/>
      </dsp:txXfrm>
    </dsp:sp>
    <dsp:sp modelId="{21870CC0-A145-4D7A-92E4-D27DED5BF304}">
      <dsp:nvSpPr>
        <dsp:cNvPr id="0" name=""/>
        <dsp:cNvSpPr/>
      </dsp:nvSpPr>
      <dsp:spPr>
        <a:xfrm>
          <a:off x="294135" y="3544646"/>
          <a:ext cx="4117895" cy="738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647" tIns="0" rIns="155647" bIns="0" numCol="1" spcCol="1270" anchor="ctr" anchorCtr="0">
          <a:noAutofit/>
        </a:bodyPr>
        <a:lstStyle/>
        <a:p>
          <a:pPr marL="0" lvl="0" indent="0" algn="l" defTabSz="1111250">
            <a:lnSpc>
              <a:spcPct val="90000"/>
            </a:lnSpc>
            <a:spcBef>
              <a:spcPct val="0"/>
            </a:spcBef>
            <a:spcAft>
              <a:spcPct val="35000"/>
            </a:spcAft>
            <a:buNone/>
          </a:pPr>
          <a:r>
            <a:rPr lang="en-US" sz="2500" b="1" kern="1200" dirty="0"/>
            <a:t>ALTERNATIVE:</a:t>
          </a:r>
        </a:p>
      </dsp:txBody>
      <dsp:txXfrm>
        <a:off x="330161" y="3580672"/>
        <a:ext cx="4045843"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099F-AA94-455B-8DBA-805C58972707}">
      <dsp:nvSpPr>
        <dsp:cNvPr id="0" name=""/>
        <dsp:cNvSpPr/>
      </dsp:nvSpPr>
      <dsp:spPr>
        <a:xfrm>
          <a:off x="0" y="376402"/>
          <a:ext cx="5882708" cy="2702699"/>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564" tIns="458216" rIns="4565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Field Experience Time Log</a:t>
          </a:r>
        </a:p>
        <a:p>
          <a:pPr marL="228600" lvl="1" indent="-228600" algn="l" defTabSz="977900">
            <a:lnSpc>
              <a:spcPct val="90000"/>
            </a:lnSpc>
            <a:spcBef>
              <a:spcPct val="0"/>
            </a:spcBef>
            <a:spcAft>
              <a:spcPct val="15000"/>
            </a:spcAft>
            <a:buChar char="•"/>
          </a:pPr>
          <a:r>
            <a:rPr lang="en-US" sz="2200" kern="1200" dirty="0"/>
            <a:t>Reflective Educator Notebook Entries</a:t>
          </a:r>
        </a:p>
        <a:p>
          <a:pPr marL="228600" lvl="1" indent="-228600" algn="l" defTabSz="977900">
            <a:lnSpc>
              <a:spcPct val="90000"/>
            </a:lnSpc>
            <a:spcBef>
              <a:spcPct val="0"/>
            </a:spcBef>
            <a:spcAft>
              <a:spcPct val="15000"/>
            </a:spcAft>
            <a:buChar char="•"/>
          </a:pPr>
          <a:r>
            <a:rPr lang="en-US" sz="2200" kern="1200" dirty="0"/>
            <a:t>Structured Reflections</a:t>
          </a:r>
        </a:p>
        <a:p>
          <a:pPr marL="228600" lvl="1" indent="-228600" algn="l" defTabSz="977900">
            <a:lnSpc>
              <a:spcPct val="90000"/>
            </a:lnSpc>
            <a:spcBef>
              <a:spcPct val="0"/>
            </a:spcBef>
            <a:spcAft>
              <a:spcPct val="15000"/>
            </a:spcAft>
            <a:buChar char="•"/>
          </a:pPr>
          <a:r>
            <a:rPr lang="en-US" sz="2200" kern="1200" dirty="0"/>
            <a:t>Field Experience Evaluation Form</a:t>
          </a:r>
        </a:p>
        <a:p>
          <a:pPr marL="228600" lvl="1" indent="-228600" algn="l" defTabSz="977900">
            <a:lnSpc>
              <a:spcPct val="90000"/>
            </a:lnSpc>
            <a:spcBef>
              <a:spcPct val="0"/>
            </a:spcBef>
            <a:spcAft>
              <a:spcPct val="15000"/>
            </a:spcAft>
            <a:buChar char="•"/>
          </a:pPr>
          <a:r>
            <a:rPr lang="en-US" sz="2200" kern="1200" dirty="0"/>
            <a:t>Final Paper &amp; Presentation</a:t>
          </a:r>
        </a:p>
      </dsp:txBody>
      <dsp:txXfrm>
        <a:off x="0" y="376402"/>
        <a:ext cx="5882708" cy="2702699"/>
      </dsp:txXfrm>
    </dsp:sp>
    <dsp:sp modelId="{6499FDF1-8C13-47BA-9D07-3CED934BA9F2}">
      <dsp:nvSpPr>
        <dsp:cNvPr id="0" name=""/>
        <dsp:cNvSpPr/>
      </dsp:nvSpPr>
      <dsp:spPr>
        <a:xfrm>
          <a:off x="294135" y="51682"/>
          <a:ext cx="4117895" cy="6494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647" tIns="0" rIns="155647" bIns="0" numCol="1" spcCol="1270" anchor="ctr" anchorCtr="0">
          <a:noAutofit/>
        </a:bodyPr>
        <a:lstStyle/>
        <a:p>
          <a:pPr marL="0" lvl="0" indent="0" algn="l" defTabSz="1066800">
            <a:lnSpc>
              <a:spcPct val="90000"/>
            </a:lnSpc>
            <a:spcBef>
              <a:spcPct val="0"/>
            </a:spcBef>
            <a:spcAft>
              <a:spcPct val="35000"/>
            </a:spcAft>
            <a:buNone/>
          </a:pPr>
          <a:r>
            <a:rPr lang="en-US" sz="2400" b="1" kern="1200" dirty="0"/>
            <a:t>IN-PERSON:</a:t>
          </a:r>
        </a:p>
      </dsp:txBody>
      <dsp:txXfrm>
        <a:off x="325838" y="83385"/>
        <a:ext cx="4054489" cy="586034"/>
      </dsp:txXfrm>
    </dsp:sp>
    <dsp:sp modelId="{FE279EE9-74EB-421B-90D1-0D257D97991B}">
      <dsp:nvSpPr>
        <dsp:cNvPr id="0" name=""/>
        <dsp:cNvSpPr/>
      </dsp:nvSpPr>
      <dsp:spPr>
        <a:xfrm>
          <a:off x="0" y="3522622"/>
          <a:ext cx="5882708" cy="28413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564" tIns="458216" rIns="4565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Complete Selected Activities Online </a:t>
          </a:r>
          <a:r>
            <a:rPr lang="en-US" sz="1400" kern="1200" dirty="0">
              <a:solidFill>
                <a:schemeClr val="tx1"/>
              </a:solidFill>
            </a:rPr>
            <a:t>(Students will be excluded from non-selected activities)</a:t>
          </a:r>
        </a:p>
        <a:p>
          <a:pPr marL="228600" lvl="1" indent="-228600" algn="l" defTabSz="977900">
            <a:lnSpc>
              <a:spcPct val="90000"/>
            </a:lnSpc>
            <a:spcBef>
              <a:spcPct val="0"/>
            </a:spcBef>
            <a:spcAft>
              <a:spcPct val="15000"/>
            </a:spcAft>
            <a:buChar char="•"/>
          </a:pPr>
          <a:r>
            <a:rPr lang="en-US" sz="2200" kern="1200" dirty="0"/>
            <a:t>Reflective Educator Notebook Entries</a:t>
          </a:r>
        </a:p>
        <a:p>
          <a:pPr marL="228600" lvl="1" indent="-228600" algn="l" defTabSz="977900">
            <a:lnSpc>
              <a:spcPct val="90000"/>
            </a:lnSpc>
            <a:spcBef>
              <a:spcPct val="0"/>
            </a:spcBef>
            <a:spcAft>
              <a:spcPct val="15000"/>
            </a:spcAft>
            <a:buChar char="•"/>
          </a:pPr>
          <a:r>
            <a:rPr lang="en-US" sz="2200" kern="1200" dirty="0"/>
            <a:t>Structured Reflections</a:t>
          </a:r>
        </a:p>
        <a:p>
          <a:pPr marL="228600" lvl="1" indent="-228600" algn="l" defTabSz="977900">
            <a:lnSpc>
              <a:spcPct val="90000"/>
            </a:lnSpc>
            <a:spcBef>
              <a:spcPct val="0"/>
            </a:spcBef>
            <a:spcAft>
              <a:spcPct val="15000"/>
            </a:spcAft>
            <a:buChar char="•"/>
          </a:pPr>
          <a:r>
            <a:rPr lang="en-US" sz="2200" kern="1200" dirty="0"/>
            <a:t>Final Paper &amp; Presentation</a:t>
          </a:r>
        </a:p>
      </dsp:txBody>
      <dsp:txXfrm>
        <a:off x="0" y="3522622"/>
        <a:ext cx="5882708" cy="2841300"/>
      </dsp:txXfrm>
    </dsp:sp>
    <dsp:sp modelId="{F6297056-4160-4C6D-BE84-50DAE86F4143}">
      <dsp:nvSpPr>
        <dsp:cNvPr id="0" name=""/>
        <dsp:cNvSpPr/>
      </dsp:nvSpPr>
      <dsp:spPr>
        <a:xfrm>
          <a:off x="294135" y="3197902"/>
          <a:ext cx="4117895" cy="64944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5647" tIns="0" rIns="155647" bIns="0" numCol="1" spcCol="1270" anchor="ctr" anchorCtr="0">
          <a:noAutofit/>
        </a:bodyPr>
        <a:lstStyle/>
        <a:p>
          <a:pPr marL="0" lvl="0" indent="0" algn="l" defTabSz="1066800">
            <a:lnSpc>
              <a:spcPct val="90000"/>
            </a:lnSpc>
            <a:spcBef>
              <a:spcPct val="0"/>
            </a:spcBef>
            <a:spcAft>
              <a:spcPct val="35000"/>
            </a:spcAft>
            <a:buNone/>
          </a:pPr>
          <a:r>
            <a:rPr lang="en-US" sz="2400" b="1" kern="1200" dirty="0"/>
            <a:t>ALTERNATIVE:</a:t>
          </a:r>
        </a:p>
      </dsp:txBody>
      <dsp:txXfrm>
        <a:off x="325838" y="3229605"/>
        <a:ext cx="4054489"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D5562-FEE6-469D-89EF-E3C10C7BC1B4}">
      <dsp:nvSpPr>
        <dsp:cNvPr id="0" name=""/>
        <dsp:cNvSpPr/>
      </dsp:nvSpPr>
      <dsp:spPr>
        <a:xfrm>
          <a:off x="0" y="879017"/>
          <a:ext cx="6188689" cy="16228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C30A5-393F-4065-B694-E1A5B654F44A}">
      <dsp:nvSpPr>
        <dsp:cNvPr id="0" name=""/>
        <dsp:cNvSpPr/>
      </dsp:nvSpPr>
      <dsp:spPr>
        <a:xfrm>
          <a:off x="490897" y="1244147"/>
          <a:ext cx="892540" cy="8925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3A21D-8A3F-4DA7-B078-56792E0478D1}">
      <dsp:nvSpPr>
        <dsp:cNvPr id="0" name=""/>
        <dsp:cNvSpPr/>
      </dsp:nvSpPr>
      <dsp:spPr>
        <a:xfrm>
          <a:off x="1874334" y="879017"/>
          <a:ext cx="2784910"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1022350">
            <a:lnSpc>
              <a:spcPct val="100000"/>
            </a:lnSpc>
            <a:spcBef>
              <a:spcPct val="0"/>
            </a:spcBef>
            <a:spcAft>
              <a:spcPct val="35000"/>
            </a:spcAft>
            <a:buNone/>
          </a:pPr>
          <a:r>
            <a:rPr lang="en-US" sz="2300" b="1" kern="1200" baseline="0" dirty="0">
              <a:solidFill>
                <a:schemeClr val="tx1"/>
              </a:solidFill>
            </a:rPr>
            <a:t>Experiential Learning Activity Road Map</a:t>
          </a:r>
          <a:endParaRPr lang="en-US" sz="2300" b="1" kern="1200" dirty="0">
            <a:solidFill>
              <a:schemeClr val="tx1"/>
            </a:solidFill>
          </a:endParaRPr>
        </a:p>
      </dsp:txBody>
      <dsp:txXfrm>
        <a:off x="1874334" y="879017"/>
        <a:ext cx="2784910" cy="1622800"/>
      </dsp:txXfrm>
    </dsp:sp>
    <dsp:sp modelId="{8929DFB1-F49F-40AD-8DB7-8C43D1DD38A5}">
      <dsp:nvSpPr>
        <dsp:cNvPr id="0" name=""/>
        <dsp:cNvSpPr/>
      </dsp:nvSpPr>
      <dsp:spPr>
        <a:xfrm>
          <a:off x="4659244" y="879017"/>
          <a:ext cx="152944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755650">
            <a:lnSpc>
              <a:spcPct val="100000"/>
            </a:lnSpc>
            <a:spcBef>
              <a:spcPct val="0"/>
            </a:spcBef>
            <a:spcAft>
              <a:spcPct val="35000"/>
            </a:spcAft>
            <a:buNone/>
          </a:pPr>
          <a:r>
            <a:rPr lang="en-US" sz="1700" b="1" kern="1200" baseline="0" dirty="0"/>
            <a:t>January  30</a:t>
          </a:r>
          <a:endParaRPr lang="en-US" sz="1700" b="1" kern="1200" dirty="0"/>
        </a:p>
      </dsp:txBody>
      <dsp:txXfrm>
        <a:off x="4659244" y="879017"/>
        <a:ext cx="1529444" cy="1622800"/>
      </dsp:txXfrm>
    </dsp:sp>
    <dsp:sp modelId="{42AFF230-88DF-4C02-9DFD-E512DD9FEC0C}">
      <dsp:nvSpPr>
        <dsp:cNvPr id="0" name=""/>
        <dsp:cNvSpPr/>
      </dsp:nvSpPr>
      <dsp:spPr>
        <a:xfrm>
          <a:off x="0" y="2907518"/>
          <a:ext cx="6188689" cy="16228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45D3-500F-4C40-8ECB-0299CDD7EFCB}">
      <dsp:nvSpPr>
        <dsp:cNvPr id="0" name=""/>
        <dsp:cNvSpPr/>
      </dsp:nvSpPr>
      <dsp:spPr>
        <a:xfrm>
          <a:off x="490897" y="3272648"/>
          <a:ext cx="892540" cy="892540"/>
        </a:xfrm>
        <a:prstGeom prst="rect">
          <a:avLst/>
        </a:prstGeom>
        <a:blipFill rotWithShape="1">
          <a:blip xmlns:r="http://schemas.openxmlformats.org/officeDocument/2006/relationships" r:embed="rId3"/>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B7BFD-92BD-4B87-87F7-D3BA57941123}">
      <dsp:nvSpPr>
        <dsp:cNvPr id="0" name=""/>
        <dsp:cNvSpPr/>
      </dsp:nvSpPr>
      <dsp:spPr>
        <a:xfrm>
          <a:off x="1490407" y="2907518"/>
          <a:ext cx="3552765"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Module 3 – No Class</a:t>
          </a:r>
        </a:p>
      </dsp:txBody>
      <dsp:txXfrm>
        <a:off x="1490407" y="2907518"/>
        <a:ext cx="3552765" cy="1622800"/>
      </dsp:txXfrm>
    </dsp:sp>
    <dsp:sp modelId="{D7403526-E79C-4151-8329-71C48F0D79B1}">
      <dsp:nvSpPr>
        <dsp:cNvPr id="0" name=""/>
        <dsp:cNvSpPr/>
      </dsp:nvSpPr>
      <dsp:spPr>
        <a:xfrm>
          <a:off x="4659244" y="2907518"/>
          <a:ext cx="1529444" cy="16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6" tIns="171746" rIns="171746" bIns="171746" numCol="1" spcCol="1270" anchor="ctr" anchorCtr="0">
          <a:noAutofit/>
        </a:bodyPr>
        <a:lstStyle/>
        <a:p>
          <a:pPr marL="0" lvl="0" indent="0" algn="l" defTabSz="622300">
            <a:lnSpc>
              <a:spcPct val="100000"/>
            </a:lnSpc>
            <a:spcBef>
              <a:spcPct val="0"/>
            </a:spcBef>
            <a:spcAft>
              <a:spcPct val="35000"/>
            </a:spcAft>
            <a:buNone/>
          </a:pPr>
          <a:r>
            <a:rPr lang="en-US" sz="1400" b="0" kern="1200" dirty="0"/>
            <a:t>Structured Written Reflection</a:t>
          </a:r>
        </a:p>
        <a:p>
          <a:pPr marL="114300" lvl="1" indent="-114300" algn="l" defTabSz="622300">
            <a:lnSpc>
              <a:spcPct val="90000"/>
            </a:lnSpc>
            <a:spcBef>
              <a:spcPct val="0"/>
            </a:spcBef>
            <a:spcAft>
              <a:spcPct val="15000"/>
            </a:spcAft>
            <a:buChar char="•"/>
          </a:pPr>
          <a:r>
            <a:rPr lang="en-US" sz="1400" b="1" kern="1200" dirty="0"/>
            <a:t>February 6</a:t>
          </a:r>
        </a:p>
      </dsp:txBody>
      <dsp:txXfrm>
        <a:off x="4659244" y="2907518"/>
        <a:ext cx="1529444" cy="1622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1/26/2022</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C43C7F-1E8F-C047-99DA-3FF9ACDC54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36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 Party to Share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Discuss: </a:t>
            </a:r>
            <a:r>
              <a:rPr lang="en-US" dirty="0">
                <a:solidFill>
                  <a:srgbClr val="FFFFFF"/>
                </a:solidFill>
              </a:rPr>
              <a:t>How did this community building activity make you feel?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rPr>
              <a:t>Why do you think we devoted such significant time to an experience like this?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rPr>
              <a:t>Why are community building activities like this important?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AB2EBC75-F5F4-C14B-9EE0-4FD7A8943AB3}" type="slidenum">
              <a:rPr lang="en-US" smtClean="0"/>
              <a:pPr/>
              <a:t>3</a:t>
            </a:fld>
            <a:endParaRPr lang="en-US"/>
          </a:p>
        </p:txBody>
      </p:sp>
    </p:spTree>
    <p:extLst>
      <p:ext uri="{BB962C8B-B14F-4D97-AF65-F5344CB8AC3E}">
        <p14:creationId xmlns:p14="http://schemas.microsoft.com/office/powerpoint/2010/main" val="121076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Block Party to Share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Discuss: </a:t>
            </a:r>
            <a:r>
              <a:rPr lang="en-US" dirty="0">
                <a:solidFill>
                  <a:srgbClr val="FFFFFF"/>
                </a:solidFill>
              </a:rPr>
              <a:t>How did this community building activity make you feel?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rPr>
              <a:t>Why do you think we devoted such significant time to an experience like this?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FFFF"/>
                </a:solidFill>
              </a:rPr>
              <a:t>Why are community building activities like this important?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AB2EBC75-F5F4-C14B-9EE0-4FD7A8943AB3}" type="slidenum">
              <a:rPr lang="en-US" smtClean="0"/>
              <a:pPr/>
              <a:t>4</a:t>
            </a:fld>
            <a:endParaRPr lang="en-US"/>
          </a:p>
        </p:txBody>
      </p:sp>
    </p:spTree>
    <p:extLst>
      <p:ext uri="{BB962C8B-B14F-4D97-AF65-F5344CB8AC3E}">
        <p14:creationId xmlns:p14="http://schemas.microsoft.com/office/powerpoint/2010/main" val="434789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1085850" algn="l"/>
              </a:tabLst>
            </a:pPr>
            <a:r>
              <a:rPr lang="en-US" sz="1200" dirty="0">
                <a:effectLst/>
                <a:latin typeface="Times New Roman" panose="02020603050405020304" pitchFamily="18" charset="0"/>
                <a:ea typeface="Times New Roman" panose="02020603050405020304" pitchFamily="18" charset="0"/>
              </a:rPr>
              <a:t>Students will maintain a “Reflective Educator Notebook” throughout their experiences where they take the stance of “Teacher as Researcher” and identify wondering questions or thoughtful reflections about their work. Students are encouraged to personalize their notebooks and organize them in a way that proves to be useful for them; however, snapshots of the notebook and included wonderings will be submitted throughout the semester.</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51D337-7833-4516-979C-67BBF84AACD7}" type="slidenum">
              <a:rPr lang="en-US" smtClean="0"/>
              <a:t>7</a:t>
            </a:fld>
            <a:endParaRPr lang="en-US" dirty="0"/>
          </a:p>
        </p:txBody>
      </p:sp>
    </p:spTree>
    <p:extLst>
      <p:ext uri="{BB962C8B-B14F-4D97-AF65-F5344CB8AC3E}">
        <p14:creationId xmlns:p14="http://schemas.microsoft.com/office/powerpoint/2010/main" val="363124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0M03</a:t>
            </a:r>
          </a:p>
        </p:txBody>
      </p:sp>
      <p:sp>
        <p:nvSpPr>
          <p:cNvPr id="4" name="Slide Number Placeholder 3"/>
          <p:cNvSpPr>
            <a:spLocks noGrp="1"/>
          </p:cNvSpPr>
          <p:nvPr>
            <p:ph type="sldNum" sz="quarter" idx="5"/>
          </p:nvPr>
        </p:nvSpPr>
        <p:spPr/>
        <p:txBody>
          <a:bodyPr/>
          <a:lstStyle/>
          <a:p>
            <a:fld id="{4E0E9021-4777-4007-819B-E02D230442AE}" type="slidenum">
              <a:rPr lang="en-US" smtClean="0"/>
              <a:t>24</a:t>
            </a:fld>
            <a:endParaRPr lang="en-US" dirty="0"/>
          </a:p>
        </p:txBody>
      </p:sp>
    </p:spTree>
    <p:extLst>
      <p:ext uri="{BB962C8B-B14F-4D97-AF65-F5344CB8AC3E}">
        <p14:creationId xmlns:p14="http://schemas.microsoft.com/office/powerpoint/2010/main" val="223526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E9021-4777-4007-819B-E02D230442AE}" type="slidenum">
              <a:rPr lang="en-US" smtClean="0"/>
              <a:t>25</a:t>
            </a:fld>
            <a:endParaRPr lang="en-US" dirty="0"/>
          </a:p>
        </p:txBody>
      </p:sp>
    </p:spTree>
    <p:extLst>
      <p:ext uri="{BB962C8B-B14F-4D97-AF65-F5344CB8AC3E}">
        <p14:creationId xmlns:p14="http://schemas.microsoft.com/office/powerpoint/2010/main" val="240480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0" y="493326"/>
            <a:ext cx="12192000" cy="1931314"/>
          </a:xfrm>
          <a:prstGeom prst="rect">
            <a:avLst/>
          </a:prstGeom>
          <a:solidFill>
            <a:srgbClr val="10859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973371" y="741548"/>
            <a:ext cx="9004141" cy="861241"/>
          </a:xfrm>
        </p:spPr>
        <p:txBody>
          <a:bodyPr bIns="9144">
            <a:noAutofit/>
          </a:bodyPr>
          <a:lstStyle>
            <a:lvl1pPr algn="l">
              <a:defRPr sz="4800">
                <a:solidFill>
                  <a:schemeClr val="bg1"/>
                </a:solidFill>
              </a:defRPr>
            </a:lvl1pPr>
          </a:lstStyle>
          <a:p>
            <a:r>
              <a:rPr lang="en-US" dirty="0"/>
              <a:t>Collaborative Literacy</a:t>
            </a:r>
          </a:p>
        </p:txBody>
      </p:sp>
      <p:pic>
        <p:nvPicPr>
          <p:cNvPr id="8" name="Picture 7" descr="CCC_logo_notag_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047" y="723927"/>
            <a:ext cx="1904656" cy="1469797"/>
          </a:xfrm>
          <a:prstGeom prst="rect">
            <a:avLst/>
          </a:prstGeom>
        </p:spPr>
      </p:pic>
      <p:sp>
        <p:nvSpPr>
          <p:cNvPr id="9" name="Text Placeholder 22"/>
          <p:cNvSpPr>
            <a:spLocks noGrp="1"/>
          </p:cNvSpPr>
          <p:nvPr>
            <p:ph type="body" sz="quarter" idx="10" hasCustomPrompt="1"/>
          </p:nvPr>
        </p:nvSpPr>
        <p:spPr>
          <a:xfrm>
            <a:off x="2638610" y="1570317"/>
            <a:ext cx="7640189" cy="507951"/>
          </a:xfrm>
          <a:ln>
            <a:noFill/>
          </a:ln>
        </p:spPr>
        <p:txBody>
          <a:bodyPr tIns="9144">
            <a:noAutofit/>
          </a:bodyPr>
          <a:lstStyle>
            <a:lvl1pPr marL="0" indent="0">
              <a:buNone/>
              <a:defRPr sz="2800" b="1">
                <a:solidFill>
                  <a:srgbClr val="FDB913"/>
                </a:solidFill>
              </a:defRPr>
            </a:lvl1pPr>
          </a:lstStyle>
          <a:p>
            <a:pPr lvl="0"/>
            <a:r>
              <a:rPr lang="en-US" dirty="0"/>
              <a:t>Add Program Name Here</a:t>
            </a:r>
          </a:p>
        </p:txBody>
      </p:sp>
      <p:sp>
        <p:nvSpPr>
          <p:cNvPr id="11" name="Picture Placeholder 10"/>
          <p:cNvSpPr>
            <a:spLocks noGrp="1"/>
          </p:cNvSpPr>
          <p:nvPr>
            <p:ph type="pic" sz="quarter" idx="11"/>
          </p:nvPr>
        </p:nvSpPr>
        <p:spPr>
          <a:xfrm>
            <a:off x="0"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2" name="Picture Placeholder 10"/>
          <p:cNvSpPr>
            <a:spLocks noGrp="1"/>
          </p:cNvSpPr>
          <p:nvPr>
            <p:ph type="pic" sz="quarter" idx="12"/>
          </p:nvPr>
        </p:nvSpPr>
        <p:spPr>
          <a:xfrm>
            <a:off x="4128137"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3" name="Picture Placeholder 10"/>
          <p:cNvSpPr>
            <a:spLocks noGrp="1"/>
          </p:cNvSpPr>
          <p:nvPr>
            <p:ph type="pic" sz="quarter" idx="13"/>
          </p:nvPr>
        </p:nvSpPr>
        <p:spPr>
          <a:xfrm>
            <a:off x="8246533"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pic>
        <p:nvPicPr>
          <p:cNvPr id="16" name="Picture 15" descr="CCC_logo_wtag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48" y="5535501"/>
            <a:ext cx="2947840" cy="909208"/>
          </a:xfrm>
          <a:prstGeom prst="rect">
            <a:avLst/>
          </a:prstGeom>
        </p:spPr>
      </p:pic>
    </p:spTree>
    <p:extLst>
      <p:ext uri="{BB962C8B-B14F-4D97-AF65-F5344CB8AC3E}">
        <p14:creationId xmlns:p14="http://schemas.microsoft.com/office/powerpoint/2010/main" val="175974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3 Colored Boxes ">
    <p:spTree>
      <p:nvGrpSpPr>
        <p:cNvPr id="1" name=""/>
        <p:cNvGrpSpPr/>
        <p:nvPr/>
      </p:nvGrpSpPr>
      <p:grpSpPr>
        <a:xfrm>
          <a:off x="0" y="0"/>
          <a:ext cx="0" cy="0"/>
          <a:chOff x="0" y="0"/>
          <a:chExt cx="0" cy="0"/>
        </a:xfrm>
      </p:grpSpPr>
      <p:sp>
        <p:nvSpPr>
          <p:cNvPr id="3" name="Rectangle 2"/>
          <p:cNvSpPr/>
          <p:nvPr userDrawn="1"/>
        </p:nvSpPr>
        <p:spPr>
          <a:xfrm>
            <a:off x="-1488" y="5714998"/>
            <a:ext cx="12193488" cy="1143002"/>
          </a:xfrm>
          <a:prstGeom prst="rect">
            <a:avLst/>
          </a:prstGeom>
          <a:solidFill>
            <a:srgbClr val="30167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ln>
                <a:noFill/>
              </a:ln>
              <a:solidFill>
                <a:srgbClr val="301672"/>
              </a:solidFill>
            </a:endParaRPr>
          </a:p>
        </p:txBody>
      </p:sp>
      <p:sp>
        <p:nvSpPr>
          <p:cNvPr id="11" name="Text Placeholder 6"/>
          <p:cNvSpPr>
            <a:spLocks noGrp="1"/>
          </p:cNvSpPr>
          <p:nvPr>
            <p:ph type="body" sz="quarter" idx="11" hasCustomPrompt="1"/>
          </p:nvPr>
        </p:nvSpPr>
        <p:spPr>
          <a:xfrm>
            <a:off x="609600" y="1602285"/>
            <a:ext cx="5398912" cy="1798637"/>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09739"/>
            <a:ext cx="5398912" cy="1798637"/>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2" name="Title 1"/>
          <p:cNvSpPr>
            <a:spLocks noGrp="1"/>
          </p:cNvSpPr>
          <p:nvPr>
            <p:ph type="title" hasCustomPrompt="1"/>
          </p:nvPr>
        </p:nvSpPr>
        <p:spPr>
          <a:xfrm>
            <a:off x="-1488" y="314360"/>
            <a:ext cx="7218949" cy="960733"/>
          </a:xfrm>
          <a:solidFill>
            <a:srgbClr val="EF4123"/>
          </a:solidFill>
        </p:spPr>
        <p:txBody>
          <a:bodyPr>
            <a:noAutofit/>
          </a:bodyPr>
          <a:lstStyle>
            <a:lvl1pPr>
              <a:defRPr sz="3600">
                <a:solidFill>
                  <a:schemeClr val="bg1"/>
                </a:solidFill>
              </a:defRPr>
            </a:lvl1pPr>
          </a:lstStyle>
          <a:p>
            <a:r>
              <a:rPr lang="en-US" dirty="0"/>
              <a:t>Headline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4499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ansitional Question 4">
    <p:bg>
      <p:bgPr>
        <a:solidFill>
          <a:srgbClr val="FDB91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301672"/>
                </a:solidFill>
              </a:defRPr>
            </a:lvl1pPr>
          </a:lstStyle>
          <a:p>
            <a:pPr lvl="0"/>
            <a:r>
              <a:rPr lang="en-US" dirty="0"/>
              <a:t>Text Here</a:t>
            </a:r>
          </a:p>
        </p:txBody>
      </p:sp>
    </p:spTree>
    <p:extLst>
      <p:ext uri="{BB962C8B-B14F-4D97-AF65-F5344CB8AC3E}">
        <p14:creationId xmlns:p14="http://schemas.microsoft.com/office/powerpoint/2010/main" val="105388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3993445" y="262404"/>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5" name="Title 1"/>
          <p:cNvSpPr>
            <a:spLocks noGrp="1"/>
          </p:cNvSpPr>
          <p:nvPr>
            <p:ph type="ctrTitle" hasCustomPrompt="1"/>
          </p:nvPr>
        </p:nvSpPr>
        <p:spPr>
          <a:xfrm>
            <a:off x="4242262" y="282531"/>
            <a:ext cx="7982599" cy="861241"/>
          </a:xfrm>
        </p:spPr>
        <p:txBody>
          <a:bodyPr bIns="9144">
            <a:noAutofit/>
          </a:bodyPr>
          <a:lstStyle>
            <a:lvl1pPr algn="l">
              <a:defRPr sz="3400">
                <a:solidFill>
                  <a:schemeClr val="bg1"/>
                </a:solidFill>
              </a:defRPr>
            </a:lvl1pPr>
          </a:lstStyle>
          <a:p>
            <a:r>
              <a:rPr lang="en-US" dirty="0"/>
              <a:t>CCC Collaborative Literacy</a:t>
            </a:r>
          </a:p>
        </p:txBody>
      </p:sp>
      <p:sp>
        <p:nvSpPr>
          <p:cNvPr id="23" name="Text Placeholder 22"/>
          <p:cNvSpPr>
            <a:spLocks noGrp="1"/>
          </p:cNvSpPr>
          <p:nvPr userDrawn="1">
            <p:ph type="body" sz="quarter" idx="10" hasCustomPrompt="1"/>
          </p:nvPr>
        </p:nvSpPr>
        <p:spPr>
          <a:xfrm>
            <a:off x="4242262" y="1018138"/>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9" name="Round Same Side Corner Rectangle 8"/>
          <p:cNvSpPr/>
          <p:nvPr userDrawn="1"/>
        </p:nvSpPr>
        <p:spPr>
          <a:xfrm rot="16200000">
            <a:off x="1458052" y="-831811"/>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05557" y="528087"/>
            <a:ext cx="2935111" cy="770362"/>
          </a:xfrm>
          <a:prstGeom prst="rect">
            <a:avLst/>
          </a:prstGeom>
        </p:spPr>
      </p:pic>
    </p:spTree>
    <p:extLst>
      <p:ext uri="{BB962C8B-B14F-4D97-AF65-F5344CB8AC3E}">
        <p14:creationId xmlns:p14="http://schemas.microsoft.com/office/powerpoint/2010/main" val="117544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4026305" y="5236571"/>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6" name="Text Placeholder 22"/>
          <p:cNvSpPr>
            <a:spLocks noGrp="1"/>
          </p:cNvSpPr>
          <p:nvPr>
            <p:ph type="body" sz="quarter" idx="11" hasCustomPrompt="1"/>
          </p:nvPr>
        </p:nvSpPr>
        <p:spPr>
          <a:xfrm>
            <a:off x="4275122" y="5992305"/>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17" name="Round Same Side Corner Rectangle 16"/>
          <p:cNvSpPr/>
          <p:nvPr userDrawn="1"/>
        </p:nvSpPr>
        <p:spPr>
          <a:xfrm rot="16200000">
            <a:off x="1490912" y="4142357"/>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38417" y="5502254"/>
            <a:ext cx="2935111" cy="770362"/>
          </a:xfrm>
          <a:prstGeom prst="rect">
            <a:avLst/>
          </a:prstGeom>
        </p:spPr>
      </p:pic>
      <p:sp>
        <p:nvSpPr>
          <p:cNvPr id="2" name="Title 1"/>
          <p:cNvSpPr>
            <a:spLocks noGrp="1"/>
          </p:cNvSpPr>
          <p:nvPr>
            <p:ph type="title" hasCustomPrompt="1"/>
          </p:nvPr>
        </p:nvSpPr>
        <p:spPr>
          <a:xfrm>
            <a:off x="4275120" y="5236571"/>
            <a:ext cx="7916880" cy="861241"/>
          </a:xfrm>
        </p:spPr>
        <p:txBody>
          <a:bodyPr>
            <a:normAutofit/>
          </a:bodyPr>
          <a:lstStyle>
            <a:lvl1pPr algn="l">
              <a:defRPr sz="3400">
                <a:solidFill>
                  <a:schemeClr val="bg1"/>
                </a:solidFill>
              </a:defRPr>
            </a:lvl1pPr>
          </a:lstStyle>
          <a:p>
            <a:r>
              <a:rPr lang="en-US" dirty="0"/>
              <a:t>CCC Collaborative Literacy</a:t>
            </a:r>
          </a:p>
        </p:txBody>
      </p:sp>
    </p:spTree>
    <p:extLst>
      <p:ext uri="{BB962C8B-B14F-4D97-AF65-F5344CB8AC3E}">
        <p14:creationId xmlns:p14="http://schemas.microsoft.com/office/powerpoint/2010/main" val="267776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borative Classroom">
    <p:bg>
      <p:bgPr>
        <a:solidFill>
          <a:srgbClr val="301672"/>
        </a:solidFill>
        <a:effectLst/>
      </p:bgPr>
    </p:bg>
    <p:spTree>
      <p:nvGrpSpPr>
        <p:cNvPr id="1" name=""/>
        <p:cNvGrpSpPr/>
        <p:nvPr/>
      </p:nvGrpSpPr>
      <p:grpSpPr>
        <a:xfrm>
          <a:off x="0" y="0"/>
          <a:ext cx="0" cy="0"/>
          <a:chOff x="0" y="0"/>
          <a:chExt cx="0" cy="0"/>
        </a:xfrm>
      </p:grpSpPr>
      <p:sp>
        <p:nvSpPr>
          <p:cNvPr id="8" name="TextBox 7"/>
          <p:cNvSpPr txBox="1"/>
          <p:nvPr userDrawn="1"/>
        </p:nvSpPr>
        <p:spPr>
          <a:xfrm>
            <a:off x="4779374" y="712998"/>
            <a:ext cx="4102277" cy="1323439"/>
          </a:xfrm>
          <a:prstGeom prst="rect">
            <a:avLst/>
          </a:prstGeom>
          <a:noFill/>
        </p:spPr>
        <p:txBody>
          <a:bodyPr wrap="none" rtlCol="0">
            <a:spAutoFit/>
          </a:bodyPr>
          <a:lstStyle/>
          <a:p>
            <a:r>
              <a:rPr lang="en-US" sz="4200" dirty="0">
                <a:solidFill>
                  <a:srgbClr val="EF4123"/>
                </a:solidFill>
                <a:latin typeface="Franklin Gothic Medium"/>
                <a:cs typeface="Franklin Gothic Medium"/>
              </a:rPr>
              <a:t>IS EMPOWERING</a:t>
            </a:r>
          </a:p>
          <a:p>
            <a:endParaRPr lang="en-US" sz="3800" dirty="0">
              <a:solidFill>
                <a:srgbClr val="EF4123"/>
              </a:solidFill>
              <a:latin typeface="Franklin Gothic Medium"/>
              <a:cs typeface="Franklin Gothic Medium"/>
            </a:endParaRPr>
          </a:p>
        </p:txBody>
      </p:sp>
      <p:sp>
        <p:nvSpPr>
          <p:cNvPr id="9" name="TextBox 8"/>
          <p:cNvSpPr txBox="1"/>
          <p:nvPr userDrawn="1"/>
        </p:nvSpPr>
        <p:spPr>
          <a:xfrm>
            <a:off x="1441349" y="1390367"/>
            <a:ext cx="9431745" cy="892552"/>
          </a:xfrm>
          <a:prstGeom prst="rect">
            <a:avLst/>
          </a:prstGeom>
          <a:noFill/>
        </p:spPr>
        <p:txBody>
          <a:bodyPr wrap="square" rtlCol="0">
            <a:spAutoFit/>
          </a:bodyPr>
          <a:lstStyle/>
          <a:p>
            <a:r>
              <a:rPr lang="en-US" sz="5200" b="1" dirty="0">
                <a:solidFill>
                  <a:srgbClr val="009BB0"/>
                </a:solidFill>
                <a:latin typeface="Franklin Gothic Medium"/>
                <a:cs typeface="Franklin Gothic Medium"/>
              </a:rPr>
              <a:t>teachers </a:t>
            </a:r>
            <a:r>
              <a:rPr lang="en-US" sz="5200" b="0" i="1" dirty="0">
                <a:solidFill>
                  <a:srgbClr val="FDB913"/>
                </a:solidFill>
                <a:latin typeface="Franklin Gothic Medium"/>
                <a:cs typeface="Franklin Gothic Medium"/>
              </a:rPr>
              <a:t>to </a:t>
            </a:r>
            <a:r>
              <a:rPr lang="en-US" sz="5200" b="1" i="0" dirty="0">
                <a:solidFill>
                  <a:schemeClr val="bg1"/>
                </a:solidFill>
                <a:latin typeface="Franklin Gothic Medium"/>
                <a:cs typeface="Franklin Gothic Medium"/>
              </a:rPr>
              <a:t>create</a:t>
            </a:r>
            <a:endParaRPr lang="en-US" sz="5200" b="0" i="0" dirty="0">
              <a:solidFill>
                <a:srgbClr val="EF4123"/>
              </a:solidFill>
              <a:latin typeface="Rockwell"/>
              <a:cs typeface="Rockwell"/>
            </a:endParaRPr>
          </a:p>
        </p:txBody>
      </p:sp>
      <p:sp>
        <p:nvSpPr>
          <p:cNvPr id="10" name="TextBox 9"/>
          <p:cNvSpPr txBox="1"/>
          <p:nvPr userDrawn="1"/>
        </p:nvSpPr>
        <p:spPr>
          <a:xfrm>
            <a:off x="1441350" y="2248592"/>
            <a:ext cx="8899588" cy="861774"/>
          </a:xfrm>
          <a:prstGeom prst="rect">
            <a:avLst/>
          </a:prstGeom>
          <a:noFill/>
        </p:spPr>
        <p:txBody>
          <a:bodyPr wrap="square" rtlCol="0">
            <a:spAutoFit/>
          </a:bodyPr>
          <a:lstStyle/>
          <a:p>
            <a:r>
              <a:rPr lang="en-US" sz="5000" b="0" i="0" dirty="0">
                <a:solidFill>
                  <a:srgbClr val="B8B615"/>
                </a:solidFill>
                <a:latin typeface="Franklin Gothic Medium"/>
                <a:cs typeface="Franklin Gothic Medium"/>
              </a:rPr>
              <a:t>COLLABORATIVE</a:t>
            </a:r>
          </a:p>
        </p:txBody>
      </p:sp>
      <p:sp>
        <p:nvSpPr>
          <p:cNvPr id="11" name="TextBox 10"/>
          <p:cNvSpPr txBox="1"/>
          <p:nvPr userDrawn="1"/>
        </p:nvSpPr>
        <p:spPr>
          <a:xfrm>
            <a:off x="1441350" y="3015179"/>
            <a:ext cx="8899588" cy="923330"/>
          </a:xfrm>
          <a:prstGeom prst="rect">
            <a:avLst/>
          </a:prstGeom>
          <a:noFill/>
        </p:spPr>
        <p:txBody>
          <a:bodyPr wrap="square" rtlCol="0">
            <a:spAutoFit/>
          </a:bodyPr>
          <a:lstStyle/>
          <a:p>
            <a:r>
              <a:rPr lang="en-US" sz="4800" b="0" i="0" dirty="0">
                <a:solidFill>
                  <a:srgbClr val="B8B615"/>
                </a:solidFill>
                <a:latin typeface="Franklin Gothic Medium"/>
                <a:cs typeface="Franklin Gothic Medium"/>
              </a:rPr>
              <a:t>CLASSROOMS</a:t>
            </a:r>
            <a:r>
              <a:rPr lang="en-US" sz="4000" b="1" i="0" dirty="0">
                <a:solidFill>
                  <a:srgbClr val="B8B615"/>
                </a:solidFill>
                <a:latin typeface="Franklin Gothic Medium"/>
                <a:cs typeface="Franklin Gothic Medium"/>
              </a:rPr>
              <a:t> </a:t>
            </a:r>
            <a:r>
              <a:rPr lang="en-US" sz="5200" b="0" i="1" dirty="0">
                <a:solidFill>
                  <a:srgbClr val="FDB913"/>
                </a:solidFill>
                <a:latin typeface="Franklin Gothic Medium"/>
                <a:cs typeface="Franklin Gothic Medium"/>
              </a:rPr>
              <a:t>that</a:t>
            </a:r>
            <a:endParaRPr lang="en-US" sz="5200" b="1" i="0" dirty="0">
              <a:solidFill>
                <a:srgbClr val="B8B615"/>
              </a:solidFill>
              <a:latin typeface="Franklin Gothic Medium"/>
              <a:cs typeface="Franklin Gothic Medium"/>
            </a:endParaRPr>
          </a:p>
        </p:txBody>
      </p:sp>
      <p:sp>
        <p:nvSpPr>
          <p:cNvPr id="12" name="TextBox 11"/>
          <p:cNvSpPr txBox="1"/>
          <p:nvPr userDrawn="1"/>
        </p:nvSpPr>
        <p:spPr>
          <a:xfrm>
            <a:off x="1441350" y="3772520"/>
            <a:ext cx="8899588" cy="892552"/>
          </a:xfrm>
          <a:prstGeom prst="rect">
            <a:avLst/>
          </a:prstGeom>
          <a:noFill/>
        </p:spPr>
        <p:txBody>
          <a:bodyPr wrap="square" rtlCol="0">
            <a:spAutoFit/>
          </a:bodyPr>
          <a:lstStyle/>
          <a:p>
            <a:r>
              <a:rPr lang="en-US" sz="4200" b="0" dirty="0">
                <a:solidFill>
                  <a:schemeClr val="accent4"/>
                </a:solidFill>
                <a:latin typeface="Franklin Gothic Medium"/>
                <a:cs typeface="Franklin Gothic Medium"/>
              </a:rPr>
              <a:t>INSPIRE</a:t>
            </a:r>
            <a:r>
              <a:rPr lang="en-US" sz="4800" b="1" dirty="0">
                <a:solidFill>
                  <a:srgbClr val="009BB0"/>
                </a:solidFill>
                <a:latin typeface="Franklin Gothic Medium"/>
                <a:cs typeface="Franklin Gothic Medium"/>
              </a:rPr>
              <a:t> </a:t>
            </a:r>
            <a:r>
              <a:rPr lang="en-US" sz="5200" b="1" dirty="0">
                <a:solidFill>
                  <a:schemeClr val="accent1"/>
                </a:solidFill>
                <a:latin typeface="Franklin Gothic Medium"/>
                <a:cs typeface="Franklin Gothic Medium"/>
              </a:rPr>
              <a:t>students.</a:t>
            </a:r>
            <a:endParaRPr lang="en-US" sz="5200" dirty="0">
              <a:solidFill>
                <a:schemeClr val="accent1"/>
              </a:solidFill>
              <a:latin typeface="Franklin Gothic Medium"/>
              <a:cs typeface="Franklin Gothic Medium"/>
            </a:endParaRPr>
          </a:p>
        </p:txBody>
      </p:sp>
      <p:pic>
        <p:nvPicPr>
          <p:cNvPr id="14" name="Picture 13" descr="CCC_logo_notag_REV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850" y="664126"/>
            <a:ext cx="3078609" cy="731170"/>
          </a:xfrm>
          <a:prstGeom prst="rect">
            <a:avLst/>
          </a:prstGeom>
        </p:spPr>
      </p:pic>
      <p:pic>
        <p:nvPicPr>
          <p:cNvPr id="15" name="Picture 14" descr="penci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629" y="5135283"/>
            <a:ext cx="6157223" cy="805607"/>
          </a:xfrm>
          <a:prstGeom prst="rect">
            <a:avLst/>
          </a:prstGeom>
        </p:spPr>
      </p:pic>
      <p:pic>
        <p:nvPicPr>
          <p:cNvPr id="17" name="Picture 16" descr="MM3e_texture_k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68702" y="3667126"/>
            <a:ext cx="2702391" cy="2803731"/>
          </a:xfrm>
          <a:prstGeom prst="rect">
            <a:avLst/>
          </a:prstGeom>
        </p:spPr>
      </p:pic>
    </p:spTree>
    <p:extLst>
      <p:ext uri="{BB962C8B-B14F-4D97-AF65-F5344CB8AC3E}">
        <p14:creationId xmlns:p14="http://schemas.microsoft.com/office/powerpoint/2010/main" val="238847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al Question">
    <p:bg>
      <p:bgPr>
        <a:solidFill>
          <a:srgbClr val="EF412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latin typeface="+mj-lt"/>
                <a:cs typeface="Franklin Gothic"/>
              </a:defRPr>
            </a:lvl1pPr>
          </a:lstStyle>
          <a:p>
            <a:pPr lvl="0"/>
            <a:r>
              <a:rPr lang="en-US" dirty="0"/>
              <a:t>Text Here</a:t>
            </a:r>
          </a:p>
        </p:txBody>
      </p:sp>
    </p:spTree>
    <p:extLst>
      <p:ext uri="{BB962C8B-B14F-4D97-AF65-F5344CB8AC3E}">
        <p14:creationId xmlns:p14="http://schemas.microsoft.com/office/powerpoint/2010/main" val="350214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al Question 2">
    <p:bg>
      <p:bgPr>
        <a:solidFill>
          <a:srgbClr val="B8B615"/>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EF4123"/>
                </a:solidFill>
                <a:latin typeface="+mj-lt"/>
              </a:defRPr>
            </a:lvl1pPr>
          </a:lstStyle>
          <a:p>
            <a:pPr lvl="0"/>
            <a:r>
              <a:rPr lang="en-US" dirty="0"/>
              <a:t>Text Here</a:t>
            </a:r>
          </a:p>
        </p:txBody>
      </p:sp>
    </p:spTree>
    <p:extLst>
      <p:ext uri="{BB962C8B-B14F-4D97-AF65-F5344CB8AC3E}">
        <p14:creationId xmlns:p14="http://schemas.microsoft.com/office/powerpoint/2010/main" val="223531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al Question 3">
    <p:bg>
      <p:bgPr>
        <a:solidFill>
          <a:srgbClr val="009BB0"/>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71247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al Question 5">
    <p:bg>
      <p:bgPr>
        <a:solidFill>
          <a:srgbClr val="301672"/>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64158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5122333"/>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45868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0"/>
            <a:ext cx="10978444" cy="6029960"/>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6225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832556" y="3519795"/>
            <a:ext cx="10611555" cy="1968498"/>
          </a:xfrm>
        </p:spPr>
        <p:txBody>
          <a:bodyPr>
            <a:normAutofit/>
          </a:bodyPr>
          <a:lstStyle>
            <a:lvl1pPr marL="0" indent="0">
              <a:lnSpc>
                <a:spcPct val="100000"/>
              </a:lnSpc>
              <a:buNone/>
              <a:defRPr sz="3000" baseline="0">
                <a:solidFill>
                  <a:srgbClr val="301672"/>
                </a:solidFill>
              </a:defRPr>
            </a:lvl1pPr>
          </a:lstStyle>
          <a:p>
            <a:pPr lvl="0"/>
            <a:r>
              <a:rPr lang="en-US" dirty="0"/>
              <a:t>Add Text Here</a:t>
            </a:r>
          </a:p>
        </p:txBody>
      </p:sp>
      <p:sp>
        <p:nvSpPr>
          <p:cNvPr id="12" name="Picture Placeholder 10"/>
          <p:cNvSpPr>
            <a:spLocks noGrp="1"/>
          </p:cNvSpPr>
          <p:nvPr>
            <p:ph type="pic" sz="quarter" idx="12"/>
          </p:nvPr>
        </p:nvSpPr>
        <p:spPr>
          <a:xfrm>
            <a:off x="832556" y="543650"/>
            <a:ext cx="10611555" cy="2811825"/>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4" name="Straight Connector 13"/>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3802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1738478"/>
            <a:ext cx="10971368" cy="3743688"/>
          </a:xfrm>
        </p:spPr>
        <p:txBody>
          <a:bodyPr>
            <a:noAutofit/>
          </a:bodyPr>
          <a:lstStyle>
            <a:lvl1pPr marL="0" indent="0">
              <a:lnSpc>
                <a:spcPct val="100000"/>
              </a:lnSpc>
              <a:spcBef>
                <a:spcPts val="720"/>
              </a:spcBef>
              <a:buFont typeface="Arial"/>
              <a:buNone/>
              <a:defRPr sz="3000" i="0" baseline="0">
                <a:solidFill>
                  <a:srgbClr val="301672"/>
                </a:solidFill>
              </a:defRPr>
            </a:lvl1pPr>
            <a:lvl2pPr>
              <a:defRPr sz="1800"/>
            </a:lvl2pPr>
          </a:lstStyle>
          <a:p>
            <a:pPr lvl="0"/>
            <a:r>
              <a:rPr lang="en-US" dirty="0"/>
              <a:t>Add 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35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10971368" cy="3249976"/>
          </a:xfrm>
        </p:spPr>
        <p:txBody>
          <a:bodyPr>
            <a:noAutofit/>
          </a:bodyPr>
          <a:lstStyle>
            <a:lvl1pPr marL="0" indent="0">
              <a:lnSpc>
                <a:spcPct val="100000"/>
              </a:lnSpc>
              <a:spcBef>
                <a:spcPts val="120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9600" y="1738478"/>
            <a:ext cx="10972801" cy="493712"/>
          </a:xfrm>
        </p:spPr>
        <p:txBody>
          <a:bodyPr>
            <a:normAutofit/>
          </a:bodyPr>
          <a:lstStyle>
            <a:lvl1pPr marL="0" indent="0">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9457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 Title + Conten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242358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6776" y="3364972"/>
            <a:ext cx="10972800" cy="476779"/>
          </a:xfrm>
        </p:spPr>
        <p:txBody>
          <a:bodyPr>
            <a:noAutofit/>
          </a:bodyPr>
          <a:lstStyle>
            <a:lvl1pPr algn="ctr">
              <a:defRPr sz="2200">
                <a:solidFill>
                  <a:srgbClr val="301672"/>
                </a:solidFill>
              </a:defRPr>
            </a:lvl1pPr>
          </a:lstStyle>
          <a:p>
            <a:r>
              <a:rPr lang="en-US" dirty="0"/>
              <a:t>Title Goes Here</a:t>
            </a:r>
          </a:p>
        </p:txBody>
      </p:sp>
      <p:sp>
        <p:nvSpPr>
          <p:cNvPr id="9" name="Text Placeholder 8"/>
          <p:cNvSpPr>
            <a:spLocks noGrp="1"/>
          </p:cNvSpPr>
          <p:nvPr>
            <p:ph type="body" sz="quarter" idx="10" hasCustomPrompt="1"/>
          </p:nvPr>
        </p:nvSpPr>
        <p:spPr>
          <a:xfrm>
            <a:off x="606776" y="3905248"/>
            <a:ext cx="10972800" cy="1524000"/>
          </a:xfrm>
        </p:spPr>
        <p:txBody>
          <a:bodyPr>
            <a:normAutofit/>
          </a:bodyPr>
          <a:lstStyle>
            <a:lvl1pPr marL="0" indent="0" algn="ctr">
              <a:spcBef>
                <a:spcPts val="720"/>
              </a:spcBef>
              <a:buNone/>
              <a:defRPr sz="2000" baseline="0">
                <a:solidFill>
                  <a:srgbClr val="032628"/>
                </a:solidFill>
              </a:defRPr>
            </a:lvl1pPr>
          </a:lstStyle>
          <a:p>
            <a:pPr lvl="0"/>
            <a:r>
              <a:rPr lang="en-US" dirty="0"/>
              <a:t>Text Goes Here</a:t>
            </a:r>
          </a:p>
        </p:txBody>
      </p:sp>
      <p:cxnSp>
        <p:nvCxnSpPr>
          <p:cNvPr id="6" name="Straight Connector 5"/>
          <p:cNvCxnSpPr/>
          <p:nvPr userDrawn="1"/>
        </p:nvCxnSpPr>
        <p:spPr>
          <a:xfrm>
            <a:off x="609600" y="3005665"/>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85817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Photo Centered">
    <p:spTree>
      <p:nvGrpSpPr>
        <p:cNvPr id="1" name=""/>
        <p:cNvGrpSpPr/>
        <p:nvPr/>
      </p:nvGrpSpPr>
      <p:grpSpPr>
        <a:xfrm>
          <a:off x="0" y="0"/>
          <a:ext cx="0" cy="0"/>
          <a:chOff x="0" y="0"/>
          <a:chExt cx="0" cy="0"/>
        </a:xfrm>
      </p:grpSpPr>
      <p:sp>
        <p:nvSpPr>
          <p:cNvPr id="6" name="Picture Placeholder 10"/>
          <p:cNvSpPr>
            <a:spLocks noGrp="1"/>
          </p:cNvSpPr>
          <p:nvPr>
            <p:ph type="pic" sz="quarter" idx="13"/>
          </p:nvPr>
        </p:nvSpPr>
        <p:spPr>
          <a:xfrm>
            <a:off x="2755515" y="163478"/>
            <a:ext cx="6711755" cy="65241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24250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312745"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9032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hotos Offse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391263" y="334820"/>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6" name="Picture Placeholder 10"/>
          <p:cNvSpPr>
            <a:spLocks noGrp="1"/>
          </p:cNvSpPr>
          <p:nvPr>
            <p:ph type="pic" sz="quarter" idx="13"/>
          </p:nvPr>
        </p:nvSpPr>
        <p:spPr>
          <a:xfrm>
            <a:off x="5765678" y="958271"/>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672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 Zoom Image Righ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2"/>
          </p:nvPr>
        </p:nvSpPr>
        <p:spPr>
          <a:xfrm>
            <a:off x="6315567" y="858764"/>
            <a:ext cx="5269655" cy="3924903"/>
          </a:xfrm>
          <a:prstGeom prst="borderCallout1">
            <a:avLst>
              <a:gd name="adj1" fmla="val 49258"/>
              <a:gd name="adj2" fmla="val -376"/>
              <a:gd name="adj3" fmla="val 51483"/>
              <a:gd name="adj4" fmla="val -29458"/>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5056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 Zoom Image Lef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5147612" y="265546"/>
            <a:ext cx="6437611" cy="625763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13" name="Picture Placeholder 10"/>
          <p:cNvSpPr>
            <a:spLocks noGrp="1"/>
          </p:cNvSpPr>
          <p:nvPr>
            <p:ph type="pic" sz="quarter" idx="22"/>
          </p:nvPr>
        </p:nvSpPr>
        <p:spPr>
          <a:xfrm>
            <a:off x="1015125" y="1736218"/>
            <a:ext cx="5269655" cy="3924903"/>
          </a:xfrm>
          <a:prstGeom prst="borderCallout1">
            <a:avLst>
              <a:gd name="adj1" fmla="val 49552"/>
              <a:gd name="adj2" fmla="val 100115"/>
              <a:gd name="adj3" fmla="val 40305"/>
              <a:gd name="adj4" fmla="val 133255"/>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172377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10389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wide)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5" y="381000"/>
            <a:ext cx="8430276" cy="5054340"/>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8698385" y="381000"/>
            <a:ext cx="2886835" cy="5054341"/>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730682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hoto Centered">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2467511" y="381000"/>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10"/>
          <p:cNvSpPr>
            <a:spLocks noGrp="1"/>
          </p:cNvSpPr>
          <p:nvPr>
            <p:ph type="pic" sz="quarter" idx="22"/>
          </p:nvPr>
        </p:nvSpPr>
        <p:spPr>
          <a:xfrm>
            <a:off x="5689159" y="2702075"/>
            <a:ext cx="4096012" cy="2801257"/>
          </a:xfrm>
          <a:ln>
            <a:noFill/>
          </a:ln>
        </p:spPr>
        <p:txBody>
          <a:bodyPr>
            <a:normAutofit/>
          </a:bodyPr>
          <a:lstStyle>
            <a:lvl1pPr marL="0" indent="0">
              <a:buNone/>
              <a:defRPr sz="1400" b="1" i="0">
                <a:ln>
                  <a:solidFill>
                    <a:schemeClr val="bg1">
                      <a:lumMod val="65000"/>
                    </a:schemeClr>
                  </a:solidFill>
                </a:ln>
              </a:defRPr>
            </a:lvl1pPr>
          </a:lstStyle>
          <a:p>
            <a:r>
              <a:rPr lang="en-US" dirty="0"/>
              <a:t>Drag picture to placeholder or click icon to add</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4827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1" baseline="0">
                <a:solidFill>
                  <a:srgbClr val="301672"/>
                </a:solidFill>
              </a:defRPr>
            </a:lvl1pPr>
          </a:lstStyle>
          <a:p>
            <a:pPr lvl="0"/>
            <a:r>
              <a:rPr lang="en-US" dirty="0"/>
              <a:t>Text Goes Here</a:t>
            </a:r>
          </a:p>
        </p:txBody>
      </p:sp>
      <p:sp>
        <p:nvSpPr>
          <p:cNvPr id="8" name="Picture Placeholder 10"/>
          <p:cNvSpPr>
            <a:spLocks noGrp="1"/>
          </p:cNvSpPr>
          <p:nvPr>
            <p:ph type="pic" sz="quarter" idx="22"/>
          </p:nvPr>
        </p:nvSpPr>
        <p:spPr>
          <a:xfrm>
            <a:off x="2806095" y="2702076"/>
            <a:ext cx="4096012" cy="2801257"/>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576340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hotos with Descr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591989" y="334820"/>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497472" y="1431638"/>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591989" y="4456546"/>
            <a:ext cx="4145249" cy="1004454"/>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497472" y="334819"/>
            <a:ext cx="4145249" cy="1004454"/>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496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quare Photos with Desc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745928" y="2216726"/>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143410" y="369455"/>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745928" y="369455"/>
            <a:ext cx="4145249" cy="1697181"/>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143410" y="3648362"/>
            <a:ext cx="4145249" cy="1697181"/>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01673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Boxes with Header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5398912" cy="3249976"/>
          </a:xfrm>
        </p:spPr>
        <p:txBody>
          <a:bodyPr>
            <a:noAutofit/>
          </a:bodyPr>
          <a:lstStyle>
            <a:lvl1pPr marL="0" indent="0">
              <a:lnSpc>
                <a:spcPct val="100000"/>
              </a:lnSpc>
              <a:spcBef>
                <a:spcPts val="1200"/>
              </a:spcBef>
              <a:buFont typeface="Arial"/>
              <a:buNone/>
              <a:defRPr sz="1800" i="0" baseline="0">
                <a:solidFill>
                  <a:schemeClr val="tx1"/>
                </a:solidFill>
              </a:defRPr>
            </a:lvl1pPr>
            <a:lvl2pPr>
              <a:defRPr sz="1800"/>
            </a:lvl2pPr>
          </a:lstStyle>
          <a:p>
            <a:pPr lvl="0"/>
            <a:r>
              <a:rPr lang="en-US" dirty="0"/>
              <a:t>Text Goes Here</a:t>
            </a:r>
          </a:p>
        </p:txBody>
      </p:sp>
      <p:sp>
        <p:nvSpPr>
          <p:cNvPr id="16" name="Text Placeholder 10"/>
          <p:cNvSpPr>
            <a:spLocks noGrp="1"/>
          </p:cNvSpPr>
          <p:nvPr>
            <p:ph type="body" sz="quarter" idx="12" hasCustomPrompt="1"/>
          </p:nvPr>
        </p:nvSpPr>
        <p:spPr>
          <a:xfrm>
            <a:off x="6166674" y="2232191"/>
            <a:ext cx="5415727" cy="3249975"/>
          </a:xfrm>
        </p:spPr>
        <p:txBody>
          <a:bodyPr>
            <a:noAutofit/>
          </a:bodyPr>
          <a:lstStyle>
            <a:lvl1pPr marL="0" marR="0" indent="0" algn="l" defTabSz="457200" rtl="0" eaLnBrk="1" fontAlgn="auto" latinLnBrk="0" hangingPunct="1">
              <a:lnSpc>
                <a:spcPct val="100000"/>
              </a:lnSpc>
              <a:spcBef>
                <a:spcPts val="1200"/>
              </a:spcBef>
              <a:spcAft>
                <a:spcPts val="0"/>
              </a:spcAft>
              <a:buClrTx/>
              <a:buSzTx/>
              <a:buFont typeface="Arial"/>
              <a:buNone/>
              <a:tabLst/>
              <a:defRPr sz="1800" i="0" baseline="0"/>
            </a:lvl1pPr>
          </a:lstStyle>
          <a:p>
            <a:pPr lvl="0"/>
            <a:r>
              <a:rPr lang="en-US" dirty="0"/>
              <a:t>Text Goes Here</a:t>
            </a:r>
          </a:p>
        </p:txBody>
      </p:sp>
      <p:sp>
        <p:nvSpPr>
          <p:cNvPr id="5" name="Text Placeholder 4"/>
          <p:cNvSpPr>
            <a:spLocks noGrp="1"/>
          </p:cNvSpPr>
          <p:nvPr>
            <p:ph type="body" sz="quarter" idx="18" hasCustomPrompt="1"/>
          </p:nvPr>
        </p:nvSpPr>
        <p:spPr>
          <a:xfrm>
            <a:off x="609600"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6182784"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462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 Colored Text Block">
    <p:spTree>
      <p:nvGrpSpPr>
        <p:cNvPr id="1" name=""/>
        <p:cNvGrpSpPr/>
        <p:nvPr/>
      </p:nvGrpSpPr>
      <p:grpSpPr>
        <a:xfrm>
          <a:off x="0" y="0"/>
          <a:ext cx="0" cy="0"/>
          <a:chOff x="0" y="0"/>
          <a:chExt cx="0" cy="0"/>
        </a:xfrm>
      </p:grpSpPr>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a:solidFill>
            <a:srgbClr val="009BB0"/>
          </a:solidFill>
        </p:spPr>
        <p:txBody>
          <a:bodyPr lIns="274320" tIns="274320" rIns="274320" bIns="274320" anchor="ctr">
            <a:normAutofit/>
          </a:bodyPr>
          <a:lstStyle>
            <a:lvl1pPr marL="0" indent="0" algn="ctr">
              <a:lnSpc>
                <a:spcPct val="100000"/>
              </a:lnSpc>
              <a:buNone/>
              <a:defRPr sz="3000" baseline="0">
                <a:solidFill>
                  <a:schemeClr val="bg1"/>
                </a:solidFill>
              </a:defRPr>
            </a:lvl1pPr>
          </a:lstStyle>
          <a:p>
            <a:pPr lvl="0"/>
            <a:r>
              <a:rPr lang="en-US" dirty="0"/>
              <a:t>Text Goes Here</a:t>
            </a:r>
          </a:p>
        </p:txBody>
      </p:sp>
      <p:sp>
        <p:nvSpPr>
          <p:cNvPr id="8" name="Text Placeholder 8"/>
          <p:cNvSpPr>
            <a:spLocks noGrp="1"/>
          </p:cNvSpPr>
          <p:nvPr>
            <p:ph type="body" sz="quarter" idx="22" hasCustomPrompt="1"/>
          </p:nvPr>
        </p:nvSpPr>
        <p:spPr>
          <a:xfrm>
            <a:off x="609600"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03989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1067521"/>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4212"/>
            <a:ext cx="5398912" cy="3888884"/>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4212"/>
            <a:ext cx="5398912" cy="388888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384370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ctr">
              <a:buNone/>
              <a:defRPr sz="18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2285"/>
            <a:ext cx="5398912" cy="3706091"/>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211166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23" name="Text Placeholder 6"/>
          <p:cNvSpPr>
            <a:spLocks noGrp="1"/>
          </p:cNvSpPr>
          <p:nvPr>
            <p:ph type="body" sz="quarter" idx="13" hasCustomPrompt="1"/>
          </p:nvPr>
        </p:nvSpPr>
        <p:spPr>
          <a:xfrm>
            <a:off x="606777" y="1524005"/>
            <a:ext cx="10972800" cy="1942212"/>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3611764"/>
            <a:ext cx="10975623" cy="1913876"/>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682092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3 Columns">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601"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4" name="Text Placeholder 10"/>
          <p:cNvSpPr>
            <a:spLocks noGrp="1"/>
          </p:cNvSpPr>
          <p:nvPr>
            <p:ph type="body" sz="quarter" idx="12" hasCustomPrompt="1"/>
          </p:nvPr>
        </p:nvSpPr>
        <p:spPr>
          <a:xfrm>
            <a:off x="4346223"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5" name="Text Placeholder 10"/>
          <p:cNvSpPr>
            <a:spLocks noGrp="1"/>
          </p:cNvSpPr>
          <p:nvPr>
            <p:ph type="body" sz="quarter" idx="13" hasCustomPrompt="1"/>
          </p:nvPr>
        </p:nvSpPr>
        <p:spPr>
          <a:xfrm>
            <a:off x="8096957" y="1703918"/>
            <a:ext cx="3485444" cy="3835871"/>
          </a:xfrm>
        </p:spPr>
        <p:txBody>
          <a:bodyPr>
            <a:noAutofit/>
          </a:bodyPr>
          <a:lstStyle>
            <a:lvl1pPr marL="0" marR="0" indent="0" algn="l" defTabSz="457200" rtl="0" eaLnBrk="1" fontAlgn="auto" latinLnBrk="0" hangingPunct="1">
              <a:lnSpc>
                <a:spcPct val="100000"/>
              </a:lnSpc>
              <a:spcBef>
                <a:spcPts val="720"/>
              </a:spcBef>
              <a:spcAft>
                <a:spcPts val="0"/>
              </a:spcAft>
              <a:buClrTx/>
              <a:buSzTx/>
              <a:buFont typeface="Arial"/>
              <a:buNone/>
              <a:tabLst/>
              <a:defRPr sz="1800" i="0" baseline="0"/>
            </a:lvl1pPr>
          </a:lstStyle>
          <a:p>
            <a:pPr lvl="0"/>
            <a:r>
              <a:rPr lang="en-US" dirty="0"/>
              <a:t>Text Goes Here</a:t>
            </a:r>
          </a:p>
        </p:txBody>
      </p:sp>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6777" y="1164170"/>
            <a:ext cx="10972800" cy="507999"/>
          </a:xfrm>
        </p:spPr>
        <p:txBody>
          <a:bodyPr>
            <a:normAutofit/>
          </a:bodyPr>
          <a:lstStyle>
            <a:lvl1pPr marL="0" indent="0" algn="l">
              <a:buNone/>
              <a:defRPr sz="1800" b="0" baseline="0">
                <a:solidFill>
                  <a:schemeClr val="tx1"/>
                </a:solidFill>
              </a:defRPr>
            </a:lvl1pPr>
          </a:lstStyle>
          <a:p>
            <a:pPr lvl="0"/>
            <a:r>
              <a:rPr lang="en-US" dirty="0"/>
              <a:t>Subtitle Goes Here</a:t>
            </a:r>
          </a:p>
        </p:txBody>
      </p:sp>
      <p:cxnSp>
        <p:nvCxnSpPr>
          <p:cNvPr id="10" name="Straight Connector 9"/>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27571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439334"/>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439334"/>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439334"/>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9" name="Straight Connector 8"/>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622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629833"/>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629833"/>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629833"/>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82745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2 Colored Boxes + Photo">
    <p:spTree>
      <p:nvGrpSpPr>
        <p:cNvPr id="1" name=""/>
        <p:cNvGrpSpPr/>
        <p:nvPr/>
      </p:nvGrpSpPr>
      <p:grpSpPr>
        <a:xfrm>
          <a:off x="0" y="0"/>
          <a:ext cx="0" cy="0"/>
          <a:chOff x="0" y="0"/>
          <a:chExt cx="0" cy="0"/>
        </a:xfrm>
      </p:grpSpPr>
      <p:sp>
        <p:nvSpPr>
          <p:cNvPr id="17" name="Picture Placeholder 10"/>
          <p:cNvSpPr>
            <a:spLocks noGrp="1"/>
          </p:cNvSpPr>
          <p:nvPr>
            <p:ph type="pic" sz="quarter" idx="16"/>
          </p:nvPr>
        </p:nvSpPr>
        <p:spPr>
          <a:xfrm>
            <a:off x="6159989" y="1545172"/>
            <a:ext cx="5422411" cy="3936994"/>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1"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1793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3 Colored Boxes (no background)">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6"/>
          <p:cNvSpPr>
            <a:spLocks noGrp="1"/>
          </p:cNvSpPr>
          <p:nvPr>
            <p:ph type="body" sz="quarter" idx="12" hasCustomPrompt="1"/>
          </p:nvPr>
        </p:nvSpPr>
        <p:spPr>
          <a:xfrm>
            <a:off x="6183488" y="1545172"/>
            <a:ext cx="5398912" cy="393699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9"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9"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168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3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09601" y="1525514"/>
            <a:ext cx="10975623" cy="1216452"/>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12423" y="2913539"/>
            <a:ext cx="10972800" cy="1234463"/>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309188"/>
            <a:ext cx="10975623" cy="1216452"/>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19742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4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02838"/>
            <a:ext cx="5398912"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02838"/>
            <a:ext cx="5398912"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56001"/>
            <a:ext cx="5398912"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56001"/>
            <a:ext cx="5398912"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76748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4 Outlined Boxes ">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66337"/>
            <a:ext cx="5398912" cy="1894415"/>
          </a:xfrm>
          <a:noFill/>
          <a:ln w="38100" cmpd="sng">
            <a:solidFill>
              <a:srgbClr val="B8B615"/>
            </a:solidFill>
          </a:ln>
        </p:spPr>
        <p:txBody>
          <a:bodyPr lIns="182880" tIns="182880" rIns="182880" bIns="182880">
            <a:noAutofit/>
          </a:bodyPr>
          <a:lstStyle>
            <a:lvl1pPr marL="0" indent="0">
              <a:buNone/>
              <a:defRPr sz="1800" b="1" baseline="0">
                <a:solidFill>
                  <a:srgbClr val="301672"/>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66337"/>
            <a:ext cx="5398912" cy="1894415"/>
          </a:xfrm>
          <a:solidFill>
            <a:srgbClr val="FFFFFF"/>
          </a:solidFill>
          <a:ln w="38100" cmpd="sng">
            <a:solidFill>
              <a:srgbClr val="009BB0"/>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87751"/>
            <a:ext cx="5398912" cy="1894415"/>
          </a:xfrm>
          <a:solidFill>
            <a:srgbClr val="FFFFFF"/>
          </a:solidFill>
          <a:ln w="38100" cmpd="sng">
            <a:solidFill>
              <a:srgbClr val="EF4123"/>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87751"/>
            <a:ext cx="5398912" cy="1894415"/>
          </a:xfrm>
          <a:solidFill>
            <a:srgbClr val="FFFFFF"/>
          </a:solidFill>
          <a:ln w="38100" cmpd="sng">
            <a:solidFill>
              <a:srgbClr val="301672"/>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17521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4 Boxes with Titl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183488" y="3085630"/>
            <a:ext cx="5398912" cy="343372"/>
          </a:xfrm>
          <a:solidFill>
            <a:srgbClr val="009BB0"/>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5138793"/>
            <a:ext cx="5398912" cy="343372"/>
          </a:xfrm>
          <a:solidFill>
            <a:srgbClr val="EF4123"/>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5138793"/>
            <a:ext cx="5398912" cy="343372"/>
          </a:xfrm>
          <a:solidFill>
            <a:srgbClr val="301672"/>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7" name="Text Placeholder 6"/>
          <p:cNvSpPr>
            <a:spLocks noGrp="1"/>
          </p:cNvSpPr>
          <p:nvPr>
            <p:ph type="body" sz="quarter" idx="11" hasCustomPrompt="1"/>
          </p:nvPr>
        </p:nvSpPr>
        <p:spPr>
          <a:xfrm>
            <a:off x="609600" y="3085630"/>
            <a:ext cx="5398912" cy="343372"/>
          </a:xfrm>
          <a:solidFill>
            <a:srgbClr val="B8B615"/>
          </a:solidFill>
        </p:spPr>
        <p:txBody>
          <a:bodyPr lIns="182880" tIns="45720" rIns="182880" bIns="27432" anchor="t">
            <a:noAutofit/>
          </a:bodyPr>
          <a:lstStyle>
            <a:lvl1pPr marL="0" indent="0">
              <a:buNone/>
              <a:defRPr sz="1500" b="1" baseline="0">
                <a:solidFill>
                  <a:schemeClr val="bg1"/>
                </a:solidFill>
              </a:defRPr>
            </a:lvl1pPr>
          </a:lstStyle>
          <a:p>
            <a:pPr lvl="0"/>
            <a:r>
              <a:rPr lang="en-US" dirty="0"/>
              <a:t>Text Here</a:t>
            </a:r>
          </a:p>
        </p:txBody>
      </p:sp>
      <p:sp>
        <p:nvSpPr>
          <p:cNvPr id="15" name="Picture Placeholder 9"/>
          <p:cNvSpPr>
            <a:spLocks noGrp="1"/>
          </p:cNvSpPr>
          <p:nvPr>
            <p:ph type="pic" sz="quarter" idx="23" hasCustomPrompt="1"/>
          </p:nvPr>
        </p:nvSpPr>
        <p:spPr>
          <a:xfrm>
            <a:off x="606778"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6" name="Picture Placeholder 9"/>
          <p:cNvSpPr>
            <a:spLocks noGrp="1"/>
          </p:cNvSpPr>
          <p:nvPr>
            <p:ph type="pic" sz="quarter" idx="24" hasCustomPrompt="1"/>
          </p:nvPr>
        </p:nvSpPr>
        <p:spPr>
          <a:xfrm>
            <a:off x="6183489"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25" hasCustomPrompt="1"/>
          </p:nvPr>
        </p:nvSpPr>
        <p:spPr>
          <a:xfrm>
            <a:off x="606778"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26" hasCustomPrompt="1"/>
          </p:nvPr>
        </p:nvSpPr>
        <p:spPr>
          <a:xfrm>
            <a:off x="6183489"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765052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5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13420"/>
            <a:ext cx="10972800" cy="775311"/>
          </a:xfrm>
          <a:solidFill>
            <a:srgbClr val="B8B615"/>
          </a:solidFill>
        </p:spPr>
        <p:txBody>
          <a:bodyPr lIns="182880" tIns="182880" rIns="182880" bIns="182880" anchor="ctr">
            <a:noAutofit/>
          </a:bodyPr>
          <a:lstStyle>
            <a:lvl1pPr marL="0" indent="0">
              <a:spcBef>
                <a:spcPts val="0"/>
              </a:spcBef>
              <a:buNone/>
              <a:defRPr sz="22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09601" y="2353294"/>
            <a:ext cx="10975623" cy="763999"/>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6777" y="3178400"/>
            <a:ext cx="10972800" cy="775311"/>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001537"/>
            <a:ext cx="10975623" cy="763999"/>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0" name="Text Placeholder 6"/>
          <p:cNvSpPr>
            <a:spLocks noGrp="1"/>
          </p:cNvSpPr>
          <p:nvPr>
            <p:ph type="body" sz="quarter" idx="22" hasCustomPrompt="1"/>
          </p:nvPr>
        </p:nvSpPr>
        <p:spPr>
          <a:xfrm>
            <a:off x="603955" y="4813916"/>
            <a:ext cx="10975623" cy="763999"/>
          </a:xfrm>
          <a:solidFill>
            <a:srgbClr val="660066"/>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61574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6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4319252"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4319252"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8038878"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8038878" y="3556001"/>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Tree>
    <p:extLst>
      <p:ext uri="{BB962C8B-B14F-4D97-AF65-F5344CB8AC3E}">
        <p14:creationId xmlns:p14="http://schemas.microsoft.com/office/powerpoint/2010/main" val="3227953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8" y="1555750"/>
            <a:ext cx="5156981"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31" hasCustomPrompt="1"/>
          </p:nvPr>
        </p:nvSpPr>
        <p:spPr>
          <a:xfrm>
            <a:off x="3136745" y="3682321"/>
            <a:ext cx="2660624" cy="183450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6118469"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922068"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6118469"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922068"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6118469"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919247"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6118469" y="459549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721623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9" y="1555750"/>
            <a:ext cx="3962400"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4849100"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299236"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4849100"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299236"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4849100"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296415"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4849100" y="459549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55415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8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3391684" y="1502838"/>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3391684" y="3556001"/>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6169440" y="1502838"/>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4" name="Text Placeholder 6"/>
          <p:cNvSpPr>
            <a:spLocks noGrp="1"/>
          </p:cNvSpPr>
          <p:nvPr>
            <p:ph type="body" sz="quarter" idx="22" hasCustomPrompt="1"/>
          </p:nvPr>
        </p:nvSpPr>
        <p:spPr>
          <a:xfrm>
            <a:off x="8954347" y="1502838"/>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6169440" y="3556001"/>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6" name="Text Placeholder 6"/>
          <p:cNvSpPr>
            <a:spLocks noGrp="1"/>
          </p:cNvSpPr>
          <p:nvPr>
            <p:ph type="body" sz="quarter" idx="24" hasCustomPrompt="1"/>
          </p:nvPr>
        </p:nvSpPr>
        <p:spPr>
          <a:xfrm>
            <a:off x="8954347" y="3556001"/>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170954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title + 5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2066218"/>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9"/>
          <p:cNvSpPr>
            <a:spLocks noGrp="1"/>
          </p:cNvSpPr>
          <p:nvPr>
            <p:ph type="pic" sz="quarter" idx="17" hasCustomPrompt="1"/>
          </p:nvPr>
        </p:nvSpPr>
        <p:spPr>
          <a:xfrm>
            <a:off x="2610558" y="3643135"/>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2" name="Picture Placeholder 9"/>
          <p:cNvSpPr>
            <a:spLocks noGrp="1"/>
          </p:cNvSpPr>
          <p:nvPr>
            <p:ph type="pic" sz="quarter" idx="18" hasCustomPrompt="1"/>
          </p:nvPr>
        </p:nvSpPr>
        <p:spPr>
          <a:xfrm>
            <a:off x="6347179" y="3653190"/>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23" name="Straight Connector 22"/>
          <p:cNvCxnSpPr/>
          <p:nvPr userDrawn="1"/>
        </p:nvCxnSpPr>
        <p:spPr>
          <a:xfrm>
            <a:off x="609600" y="1542286"/>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664368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1440388"/>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3" name="Picture Placeholder 9"/>
          <p:cNvSpPr>
            <a:spLocks noGrp="1"/>
          </p:cNvSpPr>
          <p:nvPr>
            <p:ph type="pic" sz="quarter" idx="22" hasCustomPrompt="1"/>
          </p:nvPr>
        </p:nvSpPr>
        <p:spPr>
          <a:xfrm>
            <a:off x="733779" y="2816222"/>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70401"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21133"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733779" y="4202639"/>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70401"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21133"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22" name="Straight Connector 21"/>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906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606779"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20367"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08044" y="46330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3" name="Picture Placeholder 9"/>
          <p:cNvSpPr>
            <a:spLocks noGrp="1"/>
          </p:cNvSpPr>
          <p:nvPr>
            <p:ph type="pic" sz="quarter" idx="22" hasCustomPrompt="1"/>
          </p:nvPr>
        </p:nvSpPr>
        <p:spPr>
          <a:xfrm>
            <a:off x="606779"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20367"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08044"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606779" y="390843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20367"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08044"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868648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1 Produc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3481557" y="1743364"/>
            <a:ext cx="5031280" cy="3773460"/>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3" name="Picture Placeholder 9"/>
          <p:cNvSpPr>
            <a:spLocks noGrp="1"/>
          </p:cNvSpPr>
          <p:nvPr>
            <p:ph type="pic" sz="quarter" idx="24" hasCustomPrompt="1"/>
          </p:nvPr>
        </p:nvSpPr>
        <p:spPr>
          <a:xfrm>
            <a:off x="1277686" y="1743364"/>
            <a:ext cx="9605829" cy="3773460"/>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5409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3 Products with Title + Description">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8" hasCustomPrompt="1"/>
          </p:nvPr>
        </p:nvSpPr>
        <p:spPr>
          <a:xfrm>
            <a:off x="609600" y="4278480"/>
            <a:ext cx="3500581"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4347503"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14" name="Text Placeholder 4"/>
          <p:cNvSpPr>
            <a:spLocks noGrp="1"/>
          </p:cNvSpPr>
          <p:nvPr>
            <p:ph type="body" sz="quarter" idx="22" hasCustomPrompt="1"/>
          </p:nvPr>
        </p:nvSpPr>
        <p:spPr>
          <a:xfrm>
            <a:off x="8081817"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 name="Oval 1"/>
          <p:cNvSpPr/>
          <p:nvPr userDrawn="1"/>
        </p:nvSpPr>
        <p:spPr>
          <a:xfrm>
            <a:off x="877451" y="1858819"/>
            <a:ext cx="2971031" cy="2228273"/>
          </a:xfrm>
          <a:prstGeom prst="ellipse">
            <a:avLst/>
          </a:prstGeom>
          <a:solidFill>
            <a:srgbClr val="009BB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8" name="Oval 17"/>
          <p:cNvSpPr/>
          <p:nvPr userDrawn="1"/>
        </p:nvSpPr>
        <p:spPr>
          <a:xfrm>
            <a:off x="4621262" y="1858819"/>
            <a:ext cx="2971031" cy="2228273"/>
          </a:xfrm>
          <a:prstGeom prst="ellipse">
            <a:avLst/>
          </a:prstGeom>
          <a:solidFill>
            <a:srgbClr val="B8B61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9" name="Oval 18"/>
          <p:cNvSpPr/>
          <p:nvPr userDrawn="1"/>
        </p:nvSpPr>
        <p:spPr>
          <a:xfrm>
            <a:off x="8358906" y="1858819"/>
            <a:ext cx="2971031" cy="2228273"/>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1" name="Picture Placeholder 9"/>
          <p:cNvSpPr>
            <a:spLocks noGrp="1"/>
          </p:cNvSpPr>
          <p:nvPr>
            <p:ph type="pic" sz="quarter" idx="11" hasCustomPrompt="1"/>
          </p:nvPr>
        </p:nvSpPr>
        <p:spPr>
          <a:xfrm>
            <a:off x="606777" y="1858819"/>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23" hasCustomPrompt="1"/>
          </p:nvPr>
        </p:nvSpPr>
        <p:spPr>
          <a:xfrm>
            <a:off x="4347503"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3" name="Picture Placeholder 9"/>
          <p:cNvSpPr>
            <a:spLocks noGrp="1"/>
          </p:cNvSpPr>
          <p:nvPr>
            <p:ph type="pic" sz="quarter" idx="24" hasCustomPrompt="1"/>
          </p:nvPr>
        </p:nvSpPr>
        <p:spPr>
          <a:xfrm>
            <a:off x="8078996"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4" name="Text Placeholder 10"/>
          <p:cNvSpPr>
            <a:spLocks noGrp="1"/>
          </p:cNvSpPr>
          <p:nvPr>
            <p:ph type="body" sz="quarter" idx="17" hasCustomPrompt="1"/>
          </p:nvPr>
        </p:nvSpPr>
        <p:spPr>
          <a:xfrm>
            <a:off x="609601"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5" name="Text Placeholder 10"/>
          <p:cNvSpPr>
            <a:spLocks noGrp="1"/>
          </p:cNvSpPr>
          <p:nvPr>
            <p:ph type="body" sz="quarter" idx="25" hasCustomPrompt="1"/>
          </p:nvPr>
        </p:nvSpPr>
        <p:spPr>
          <a:xfrm>
            <a:off x="4350327"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6" name="Text Placeholder 10"/>
          <p:cNvSpPr>
            <a:spLocks noGrp="1"/>
          </p:cNvSpPr>
          <p:nvPr>
            <p:ph type="body" sz="quarter" idx="26" hasCustomPrompt="1"/>
          </p:nvPr>
        </p:nvSpPr>
        <p:spPr>
          <a:xfrm>
            <a:off x="8084641" y="4783738"/>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119812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9" name="Picture 8"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1388311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EF4123"/>
        </a:solidFill>
        <a:effectLst/>
      </p:bgPr>
    </p:bg>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12" name="Picture 11"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3930525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to Our Community">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3912" y="306388"/>
            <a:ext cx="10978489" cy="487823"/>
          </a:xfrm>
        </p:spPr>
        <p:txBody>
          <a:bodyPr>
            <a:noAutofit/>
          </a:bodyPr>
          <a:lstStyle>
            <a:lvl1pPr algn="ctr">
              <a:defRPr sz="3400">
                <a:solidFill>
                  <a:srgbClr val="009BB0"/>
                </a:solidFill>
              </a:defRPr>
            </a:lvl1pPr>
          </a:lstStyle>
          <a:p>
            <a:r>
              <a:rPr lang="en-US" dirty="0"/>
              <a:t>Title Goes Here</a:t>
            </a:r>
          </a:p>
        </p:txBody>
      </p:sp>
      <p:cxnSp>
        <p:nvCxnSpPr>
          <p:cNvPr id="15" name="Straight Connector 14"/>
          <p:cNvCxnSpPr/>
          <p:nvPr userDrawn="1"/>
        </p:nvCxnSpPr>
        <p:spPr>
          <a:xfrm>
            <a:off x="606778" y="127665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3017213" y="2329753"/>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5345" y="1435399"/>
            <a:ext cx="10972801" cy="411865"/>
          </a:xfrm>
        </p:spPr>
        <p:txBody>
          <a:bodyPr>
            <a:noAutofit/>
          </a:bodyPr>
          <a:lstStyle>
            <a:lvl1pPr algn="ctr">
              <a:defRPr sz="2600" b="1" baseline="0">
                <a:solidFill>
                  <a:srgbClr val="301672"/>
                </a:solidFill>
              </a:defRPr>
            </a:lvl1pPr>
          </a:lstStyle>
          <a:p>
            <a:pPr lvl="0"/>
            <a:r>
              <a:rPr lang="en-US" dirty="0"/>
              <a:t>Header Goes Here</a:t>
            </a:r>
          </a:p>
        </p:txBody>
      </p:sp>
      <p:sp>
        <p:nvSpPr>
          <p:cNvPr id="11" name="Text Placeholder 10"/>
          <p:cNvSpPr>
            <a:spLocks noGrp="1"/>
          </p:cNvSpPr>
          <p:nvPr>
            <p:ph type="body" sz="quarter" idx="22" hasCustomPrompt="1"/>
          </p:nvPr>
        </p:nvSpPr>
        <p:spPr>
          <a:xfrm>
            <a:off x="605344" y="805755"/>
            <a:ext cx="10974235" cy="371882"/>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Subtitle Goes Here</a:t>
            </a:r>
          </a:p>
        </p:txBody>
      </p:sp>
      <p:sp>
        <p:nvSpPr>
          <p:cNvPr id="14" name="Text Placeholder 10"/>
          <p:cNvSpPr>
            <a:spLocks noGrp="1"/>
          </p:cNvSpPr>
          <p:nvPr>
            <p:ph type="body" sz="quarter" idx="23" hasCustomPrompt="1"/>
          </p:nvPr>
        </p:nvSpPr>
        <p:spPr>
          <a:xfrm>
            <a:off x="603911" y="1858809"/>
            <a:ext cx="10974235" cy="334827"/>
          </a:xfrm>
        </p:spPr>
        <p:txBody>
          <a:bodyPr>
            <a:noAutofit/>
          </a:bodyPr>
          <a:lstStyle>
            <a:lvl1pPr marL="0" indent="0" algn="ctr">
              <a:lnSpc>
                <a:spcPct val="100000"/>
              </a:lnSpc>
              <a:spcBef>
                <a:spcPts val="720"/>
              </a:spcBef>
              <a:buFont typeface="Arial"/>
              <a:buNone/>
              <a:defRPr sz="1200" b="1" i="0" baseline="0">
                <a:solidFill>
                  <a:srgbClr val="EF4123"/>
                </a:solidFill>
              </a:defRPr>
            </a:lvl1pPr>
            <a:lvl2pPr>
              <a:defRPr sz="1800"/>
            </a:lvl2pPr>
          </a:lstStyle>
          <a:p>
            <a:pPr lvl="0"/>
            <a:r>
              <a:rPr lang="en-US" dirty="0"/>
              <a:t>Intro Sentence Goes Here</a:t>
            </a:r>
          </a:p>
        </p:txBody>
      </p:sp>
      <p:sp>
        <p:nvSpPr>
          <p:cNvPr id="21" name="Text Placeholder 10"/>
          <p:cNvSpPr>
            <a:spLocks noGrp="1"/>
          </p:cNvSpPr>
          <p:nvPr>
            <p:ph type="body" sz="quarter" idx="27" hasCustomPrompt="1"/>
          </p:nvPr>
        </p:nvSpPr>
        <p:spPr>
          <a:xfrm>
            <a:off x="3017213" y="3137936"/>
            <a:ext cx="8563756" cy="695616"/>
          </a:xfrm>
        </p:spPr>
        <p:txBody>
          <a:bodyPr anchor="ctr">
            <a:noAutofit/>
          </a:bodyPr>
          <a:lstStyle>
            <a:lvl1pPr marL="0" indent="0">
              <a:lnSpc>
                <a:spcPct val="100000"/>
              </a:lnSpc>
              <a:spcBef>
                <a:spcPts val="720"/>
              </a:spcBef>
              <a:buFont typeface="Arial"/>
              <a:buNone/>
              <a:defRPr sz="1800" i="0" baseline="0">
                <a:solidFill>
                  <a:schemeClr val="tx1"/>
                </a:solidFill>
              </a:defRPr>
            </a:lvl1pPr>
            <a:lvl2pPr>
              <a:defRPr sz="1800"/>
            </a:lvl2pPr>
          </a:lstStyle>
          <a:p>
            <a:pPr lvl="0"/>
            <a:r>
              <a:rPr lang="en-US" dirty="0"/>
              <a:t>Text Goes Here</a:t>
            </a:r>
          </a:p>
        </p:txBody>
      </p:sp>
      <p:sp>
        <p:nvSpPr>
          <p:cNvPr id="22" name="Text Placeholder 10"/>
          <p:cNvSpPr>
            <a:spLocks noGrp="1"/>
          </p:cNvSpPr>
          <p:nvPr>
            <p:ph type="body" sz="quarter" idx="28" hasCustomPrompt="1"/>
          </p:nvPr>
        </p:nvSpPr>
        <p:spPr>
          <a:xfrm>
            <a:off x="3017213" y="3958126"/>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23" name="Text Placeholder 10"/>
          <p:cNvSpPr>
            <a:spLocks noGrp="1"/>
          </p:cNvSpPr>
          <p:nvPr>
            <p:ph type="body" sz="quarter" idx="29" hasCustomPrompt="1"/>
          </p:nvPr>
        </p:nvSpPr>
        <p:spPr>
          <a:xfrm>
            <a:off x="3017213" y="4745641"/>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16" name="Text Placeholder 6"/>
          <p:cNvSpPr>
            <a:spLocks noGrp="1"/>
          </p:cNvSpPr>
          <p:nvPr>
            <p:ph type="body" sz="quarter" idx="11" hasCustomPrompt="1"/>
          </p:nvPr>
        </p:nvSpPr>
        <p:spPr>
          <a:xfrm>
            <a:off x="603911" y="2329752"/>
            <a:ext cx="2228575" cy="695616"/>
          </a:xfrm>
          <a:solidFill>
            <a:srgbClr val="301672"/>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8" name="Text Placeholder 6"/>
          <p:cNvSpPr>
            <a:spLocks noGrp="1"/>
          </p:cNvSpPr>
          <p:nvPr>
            <p:ph type="body" sz="quarter" idx="24" hasCustomPrompt="1"/>
          </p:nvPr>
        </p:nvSpPr>
        <p:spPr>
          <a:xfrm>
            <a:off x="603911" y="3137936"/>
            <a:ext cx="2228575" cy="695616"/>
          </a:xfrm>
          <a:solidFill>
            <a:srgbClr val="B8B615"/>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9" name="Text Placeholder 6"/>
          <p:cNvSpPr>
            <a:spLocks noGrp="1"/>
          </p:cNvSpPr>
          <p:nvPr>
            <p:ph type="body" sz="quarter" idx="25" hasCustomPrompt="1"/>
          </p:nvPr>
        </p:nvSpPr>
        <p:spPr>
          <a:xfrm>
            <a:off x="603911" y="3946120"/>
            <a:ext cx="2228575" cy="695616"/>
          </a:xfrm>
          <a:solidFill>
            <a:srgbClr val="009BB0"/>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0" name="Text Placeholder 6"/>
          <p:cNvSpPr>
            <a:spLocks noGrp="1"/>
          </p:cNvSpPr>
          <p:nvPr>
            <p:ph type="body" sz="quarter" idx="26" hasCustomPrompt="1"/>
          </p:nvPr>
        </p:nvSpPr>
        <p:spPr>
          <a:xfrm>
            <a:off x="603911" y="4745641"/>
            <a:ext cx="2228575" cy="695616"/>
          </a:xfrm>
          <a:solidFill>
            <a:srgbClr val="EF4123"/>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4"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5" name="Picture Placeholder 10"/>
          <p:cNvSpPr>
            <a:spLocks noGrp="1"/>
          </p:cNvSpPr>
          <p:nvPr>
            <p:ph type="pic" sz="quarter" idx="21" hasCustomPrompt="1"/>
          </p:nvPr>
        </p:nvSpPr>
        <p:spPr>
          <a:xfrm>
            <a:off x="7864591" y="5979583"/>
            <a:ext cx="3720628"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Image</a:t>
            </a:r>
          </a:p>
        </p:txBody>
      </p:sp>
    </p:spTree>
    <p:extLst>
      <p:ext uri="{BB962C8B-B14F-4D97-AF65-F5344CB8AC3E}">
        <p14:creationId xmlns:p14="http://schemas.microsoft.com/office/powerpoint/2010/main" val="14496412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urn Off Anima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488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 Item Offse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paper green.png"/>
          <p:cNvPicPr>
            <a:picLocks/>
          </p:cNvPicPr>
          <p:nvPr userDrawn="1"/>
        </p:nvPicPr>
        <p:blipFill>
          <a:blip r:embed="rId3"/>
          <a:stretch>
            <a:fillRect/>
          </a:stretch>
        </p:blipFill>
        <p:spPr>
          <a:xfrm>
            <a:off x="1" y="2785535"/>
            <a:ext cx="6983351" cy="1046341"/>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3"/>
          <a:stretch>
            <a:fillRect/>
          </a:stretch>
        </p:blipFill>
        <p:spPr>
          <a:xfrm>
            <a:off x="1" y="3934176"/>
            <a:ext cx="7335767" cy="1046341"/>
          </a:xfrm>
          <a:prstGeom prst="rect">
            <a:avLst/>
          </a:prstGeom>
          <a:effectLst>
            <a:outerShdw blurRad="384175" dist="165100" dir="2700000" algn="tl" rotWithShape="0">
              <a:srgbClr val="000000">
                <a:alpha val="21000"/>
              </a:srgbClr>
            </a:outerShdw>
          </a:effectLst>
        </p:spPr>
      </p:pic>
      <p:pic>
        <p:nvPicPr>
          <p:cNvPr id="17" name="Picture 16" descr="paper green.png"/>
          <p:cNvPicPr>
            <a:picLocks/>
          </p:cNvPicPr>
          <p:nvPr userDrawn="1"/>
        </p:nvPicPr>
        <p:blipFill>
          <a:blip r:embed="rId3"/>
          <a:stretch>
            <a:fillRect/>
          </a:stretch>
        </p:blipFill>
        <p:spPr>
          <a:xfrm>
            <a:off x="0" y="5091992"/>
            <a:ext cx="7695635" cy="1046341"/>
          </a:xfrm>
          <a:prstGeom prst="rect">
            <a:avLst/>
          </a:prstGeom>
          <a:effectLst>
            <a:outerShdw blurRad="384175" dist="165100" dir="2700000" algn="tl" rotWithShape="0">
              <a:srgbClr val="000000">
                <a:alpha val="21000"/>
              </a:srgbClr>
            </a:outerShdw>
          </a:effectLst>
        </p:spPr>
      </p:pic>
      <p:pic>
        <p:nvPicPr>
          <p:cNvPr id="12" name="Picture 11" descr="paper green.png"/>
          <p:cNvPicPr>
            <a:picLocks/>
          </p:cNvPicPr>
          <p:nvPr userDrawn="1"/>
        </p:nvPicPr>
        <p:blipFill>
          <a:blip r:embed="rId3"/>
          <a:stretch>
            <a:fillRect/>
          </a:stretch>
        </p:blipFill>
        <p:spPr>
          <a:xfrm>
            <a:off x="1" y="1646768"/>
            <a:ext cx="6702497" cy="1046341"/>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32599" y="5195711"/>
            <a:ext cx="7338483" cy="799179"/>
          </a:xfrm>
        </p:spPr>
        <p:txBody>
          <a:bodyPr anchor="ctr" anchorCtr="0">
            <a:normAutofit/>
          </a:bodyPr>
          <a:lstStyle>
            <a:lvl1pPr marL="0" indent="0">
              <a:buNone/>
              <a:defRPr sz="2000"/>
            </a:lvl1pPr>
          </a:lstStyle>
          <a:p>
            <a:pPr lvl="0"/>
            <a:r>
              <a:rPr lang="en-US"/>
              <a:t>Click to edit Master text styles</a:t>
            </a:r>
          </a:p>
        </p:txBody>
      </p:sp>
      <p:sp>
        <p:nvSpPr>
          <p:cNvPr id="35" name="Text Placeholder 4"/>
          <p:cNvSpPr>
            <a:spLocks noGrp="1"/>
          </p:cNvSpPr>
          <p:nvPr>
            <p:ph type="body" sz="quarter" idx="11"/>
          </p:nvPr>
        </p:nvSpPr>
        <p:spPr>
          <a:xfrm>
            <a:off x="200816" y="4035073"/>
            <a:ext cx="6994823" cy="799179"/>
          </a:xfrm>
        </p:spPr>
        <p:txBody>
          <a:bodyPr anchor="ctr" anchorCtr="0">
            <a:normAutofit/>
          </a:bodyPr>
          <a:lstStyle>
            <a:lvl1pPr marL="0" indent="0">
              <a:buNone/>
              <a:defRPr sz="2000"/>
            </a:lvl1pPr>
          </a:lstStyle>
          <a:p>
            <a:pPr lvl="0"/>
            <a:r>
              <a:rPr lang="en-US"/>
              <a:t>Click to edit Master text styles</a:t>
            </a:r>
          </a:p>
        </p:txBody>
      </p:sp>
      <p:sp>
        <p:nvSpPr>
          <p:cNvPr id="36" name="Text Placeholder 4"/>
          <p:cNvSpPr>
            <a:spLocks noGrp="1"/>
          </p:cNvSpPr>
          <p:nvPr>
            <p:ph type="body" sz="quarter" idx="12"/>
          </p:nvPr>
        </p:nvSpPr>
        <p:spPr>
          <a:xfrm>
            <a:off x="180255" y="2901950"/>
            <a:ext cx="6683728" cy="799179"/>
          </a:xfrm>
        </p:spPr>
        <p:txBody>
          <a:bodyPr anchor="ctr" anchorCtr="0">
            <a:normAutofit/>
          </a:bodyPr>
          <a:lstStyle>
            <a:lvl1pPr marL="0" indent="0">
              <a:buNone/>
              <a:defRPr sz="2000"/>
            </a:lvl1pPr>
          </a:lstStyle>
          <a:p>
            <a:pPr lvl="0"/>
            <a:r>
              <a:rPr lang="en-US"/>
              <a:t>Click to edit Master text styles</a:t>
            </a:r>
          </a:p>
        </p:txBody>
      </p:sp>
      <p:sp>
        <p:nvSpPr>
          <p:cNvPr id="37" name="Text Placeholder 4"/>
          <p:cNvSpPr>
            <a:spLocks noGrp="1"/>
          </p:cNvSpPr>
          <p:nvPr>
            <p:ph type="body" sz="quarter" idx="13"/>
          </p:nvPr>
        </p:nvSpPr>
        <p:spPr>
          <a:xfrm>
            <a:off x="181625" y="1747665"/>
            <a:ext cx="6401504" cy="799179"/>
          </a:xfrm>
        </p:spPr>
        <p:txBody>
          <a:bodyPr anchor="ctr" anchorCtr="0">
            <a:normAutofit/>
          </a:bodyPr>
          <a:lstStyle>
            <a:lvl1pPr marL="0" indent="0">
              <a:buNone/>
              <a:defRPr sz="2000"/>
            </a:lvl1pPr>
          </a:lstStyle>
          <a:p>
            <a:pPr lvl="0"/>
            <a:r>
              <a:rPr lang="en-US"/>
              <a:t>Click to edit Master text styles</a:t>
            </a:r>
          </a:p>
        </p:txBody>
      </p:sp>
      <p:grpSp>
        <p:nvGrpSpPr>
          <p:cNvPr id="19" name="Group 18"/>
          <p:cNvGrpSpPr/>
          <p:nvPr userDrawn="1"/>
        </p:nvGrpSpPr>
        <p:grpSpPr>
          <a:xfrm>
            <a:off x="8076633" y="6284324"/>
            <a:ext cx="4209440" cy="395876"/>
            <a:chOff x="365561" y="6157325"/>
            <a:chExt cx="3157080" cy="395876"/>
          </a:xfrm>
        </p:grpSpPr>
        <p:pic>
          <p:nvPicPr>
            <p:cNvPr id="20" name="Picture 19" descr="MM Logo.png"/>
            <p:cNvPicPr>
              <a:picLocks noChangeAspect="1"/>
            </p:cNvPicPr>
            <p:nvPr/>
          </p:nvPicPr>
          <p:blipFill>
            <a:blip r:embed="rId4">
              <a:lum bright="100000" contrast="-100000"/>
            </a:blip>
            <a:stretch>
              <a:fillRect/>
            </a:stretch>
          </p:blipFill>
          <p:spPr>
            <a:xfrm>
              <a:off x="365561" y="6157325"/>
              <a:ext cx="2707840" cy="395876"/>
            </a:xfrm>
            <a:prstGeom prst="rect">
              <a:avLst/>
            </a:prstGeom>
          </p:spPr>
        </p:pic>
        <p:sp>
          <p:nvSpPr>
            <p:cNvPr id="21" name="TextBox 20"/>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20266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 Item Cen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11" name="Picture 10" descr="paper green.png"/>
          <p:cNvPicPr>
            <a:picLocks/>
          </p:cNvPicPr>
          <p:nvPr/>
        </p:nvPicPr>
        <p:blipFill>
          <a:blip r:embed="rId2"/>
          <a:stretch>
            <a:fillRect/>
          </a:stretch>
        </p:blipFill>
        <p:spPr>
          <a:xfrm>
            <a:off x="1759918" y="1777748"/>
            <a:ext cx="8680327" cy="1151721"/>
          </a:xfrm>
          <a:prstGeom prst="rect">
            <a:avLst/>
          </a:prstGeom>
          <a:effectLst>
            <a:outerShdw blurRad="384175" dist="165100" dir="2700000" algn="tl" rotWithShape="0">
              <a:srgbClr val="000000">
                <a:alpha val="21000"/>
              </a:srgbClr>
            </a:outerShdw>
          </a:effectLst>
        </p:spPr>
      </p:pic>
      <p:sp>
        <p:nvSpPr>
          <p:cNvPr id="13" name="Text Placeholder 3"/>
          <p:cNvSpPr>
            <a:spLocks noGrp="1"/>
          </p:cNvSpPr>
          <p:nvPr>
            <p:ph type="body" sz="quarter" idx="10"/>
          </p:nvPr>
        </p:nvSpPr>
        <p:spPr>
          <a:xfrm>
            <a:off x="1995195" y="1923708"/>
            <a:ext cx="8228776" cy="853363"/>
          </a:xfrm>
          <a:prstGeom prst="rect">
            <a:avLst/>
          </a:prstGeom>
        </p:spPr>
        <p:txBody>
          <a:bodyPr anchor="ctr" anchorCtr="0">
            <a:normAutofit/>
          </a:bodyPr>
          <a:lstStyle>
            <a:lvl1pPr marL="0" indent="0" algn="ctr">
              <a:buNone/>
              <a:defRPr sz="2400"/>
            </a:lvl1pPr>
          </a:lstStyle>
          <a:p>
            <a:pPr lvl="0"/>
            <a:r>
              <a:rPr lang="en-US"/>
              <a:t>Click to edit Master text styles</a:t>
            </a:r>
          </a:p>
        </p:txBody>
      </p:sp>
      <p:pic>
        <p:nvPicPr>
          <p:cNvPr id="14" name="Picture 13" descr="paper green.png"/>
          <p:cNvPicPr>
            <a:picLocks/>
          </p:cNvPicPr>
          <p:nvPr userDrawn="1"/>
        </p:nvPicPr>
        <p:blipFill>
          <a:blip r:embed="rId2"/>
          <a:stretch>
            <a:fillRect/>
          </a:stretch>
        </p:blipFill>
        <p:spPr>
          <a:xfrm>
            <a:off x="1759918" y="3109039"/>
            <a:ext cx="8680327" cy="1151721"/>
          </a:xfrm>
          <a:prstGeom prst="rect">
            <a:avLst/>
          </a:prstGeom>
          <a:effectLst>
            <a:outerShdw blurRad="384175" dist="165100" dir="2700000" algn="tl" rotWithShape="0">
              <a:srgbClr val="000000">
                <a:alpha val="21000"/>
              </a:srgbClr>
            </a:outerShdw>
          </a:effectLst>
        </p:spPr>
      </p:pic>
      <p:sp>
        <p:nvSpPr>
          <p:cNvPr id="15" name="Text Placeholder 3"/>
          <p:cNvSpPr>
            <a:spLocks noGrp="1"/>
          </p:cNvSpPr>
          <p:nvPr>
            <p:ph type="body" sz="quarter" idx="11"/>
          </p:nvPr>
        </p:nvSpPr>
        <p:spPr>
          <a:xfrm>
            <a:off x="1995195" y="3254998"/>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pic>
        <p:nvPicPr>
          <p:cNvPr id="17" name="Picture 16" descr="paper green.png"/>
          <p:cNvPicPr>
            <a:picLocks/>
          </p:cNvPicPr>
          <p:nvPr userDrawn="1"/>
        </p:nvPicPr>
        <p:blipFill>
          <a:blip r:embed="rId2"/>
          <a:stretch>
            <a:fillRect/>
          </a:stretch>
        </p:blipFill>
        <p:spPr>
          <a:xfrm>
            <a:off x="1759918" y="4447026"/>
            <a:ext cx="8680327" cy="1151721"/>
          </a:xfrm>
          <a:prstGeom prst="rect">
            <a:avLst/>
          </a:prstGeom>
          <a:effectLst>
            <a:outerShdw blurRad="384175" dist="165100" dir="2700000" algn="tl" rotWithShape="0">
              <a:srgbClr val="000000">
                <a:alpha val="21000"/>
              </a:srgbClr>
            </a:outerShdw>
          </a:effectLst>
        </p:spPr>
      </p:pic>
      <p:sp>
        <p:nvSpPr>
          <p:cNvPr id="18" name="Text Placeholder 3"/>
          <p:cNvSpPr>
            <a:spLocks noGrp="1"/>
          </p:cNvSpPr>
          <p:nvPr>
            <p:ph type="body" sz="quarter" idx="12"/>
          </p:nvPr>
        </p:nvSpPr>
        <p:spPr>
          <a:xfrm>
            <a:off x="1995195" y="4592986"/>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3891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pic>
        <p:nvPicPr>
          <p:cNvPr id="12" name="Picture 11" descr="DSC Quote Box.png"/>
          <p:cNvPicPr>
            <a:picLocks noChangeAspect="1"/>
          </p:cNvPicPr>
          <p:nvPr userDrawn="1"/>
        </p:nvPicPr>
        <p:blipFill>
          <a:blip r:embed="rId2"/>
          <a:stretch>
            <a:fillRect/>
          </a:stretch>
        </p:blipFill>
        <p:spPr>
          <a:xfrm flipH="1">
            <a:off x="1512709" y="-929892"/>
            <a:ext cx="10069692" cy="7576225"/>
          </a:xfrm>
          <a:prstGeom prst="rect">
            <a:avLst/>
          </a:prstGeom>
          <a:effectLst>
            <a:outerShdw blurRad="203200" dist="38100" dir="2700000">
              <a:srgbClr val="000000">
                <a:alpha val="41000"/>
              </a:srgbClr>
            </a:outerShdw>
          </a:effectLst>
        </p:spPr>
      </p:pic>
      <p:sp>
        <p:nvSpPr>
          <p:cNvPr id="2" name="Title 1"/>
          <p:cNvSpPr>
            <a:spLocks noGrp="1"/>
          </p:cNvSpPr>
          <p:nvPr>
            <p:ph type="title"/>
          </p:nvPr>
        </p:nvSpPr>
        <p:spPr>
          <a:xfrm>
            <a:off x="609601" y="274639"/>
            <a:ext cx="7198548" cy="769584"/>
          </a:xfrm>
          <a:prstGeom prst="rect">
            <a:avLst/>
          </a:prstGeom>
          <a:effectLst>
            <a:outerShdw blurRad="50800" dist="38100" dir="2700000" algn="tl" rotWithShape="0">
              <a:srgbClr val="000000">
                <a:alpha val="43000"/>
              </a:srgbClr>
            </a:outerShdw>
          </a:effectLst>
        </p:spPr>
        <p:txBody>
          <a:bodyPr>
            <a:normAutofit/>
          </a:bodyPr>
          <a:lstStyle>
            <a:lvl1pPr algn="l">
              <a:defRPr sz="4000"/>
            </a:lvl1pPr>
          </a:lstStyle>
          <a:p>
            <a:r>
              <a:rPr lang="en-US"/>
              <a:t>Click to edit Master title style</a:t>
            </a:r>
            <a:endParaRPr lang="en-US" dirty="0"/>
          </a:p>
        </p:txBody>
      </p:sp>
      <p:sp>
        <p:nvSpPr>
          <p:cNvPr id="4" name="Text Placeholder 3"/>
          <p:cNvSpPr>
            <a:spLocks noGrp="1"/>
          </p:cNvSpPr>
          <p:nvPr>
            <p:ph type="body" sz="quarter" idx="10"/>
          </p:nvPr>
        </p:nvSpPr>
        <p:spPr>
          <a:xfrm>
            <a:off x="2220384" y="1820333"/>
            <a:ext cx="8128000" cy="3443817"/>
          </a:xfrm>
          <a:prstGeom prst="rect">
            <a:avLst/>
          </a:prstGeom>
        </p:spPr>
        <p:txBody>
          <a:bodyPr/>
          <a:lstStyle>
            <a:lvl1pPr marL="0" indent="0">
              <a:buNone/>
              <a:defRPr/>
            </a:lvl1pPr>
          </a:lstStyle>
          <a:p>
            <a:pPr lvl="0"/>
            <a:r>
              <a:rPr lang="en-US"/>
              <a:t>Click to edit Master text styles</a:t>
            </a:r>
          </a:p>
        </p:txBody>
      </p:sp>
      <p:sp>
        <p:nvSpPr>
          <p:cNvPr id="7" name="Text Placeholder 6"/>
          <p:cNvSpPr>
            <a:spLocks noGrp="1"/>
          </p:cNvSpPr>
          <p:nvPr>
            <p:ph type="body" sz="quarter" idx="11" hasCustomPrompt="1"/>
          </p:nvPr>
        </p:nvSpPr>
        <p:spPr>
          <a:xfrm>
            <a:off x="5549900" y="6180138"/>
            <a:ext cx="2897717" cy="354012"/>
          </a:xfrm>
          <a:prstGeom prst="rect">
            <a:avLst/>
          </a:prstGeom>
        </p:spPr>
        <p:txBody>
          <a:bodyPr>
            <a:noAutofit/>
          </a:bodyPr>
          <a:lstStyle>
            <a:lvl1pPr marL="0" indent="0">
              <a:buNone/>
              <a:defRPr sz="1800"/>
            </a:lvl1pPr>
          </a:lstStyle>
          <a:p>
            <a:pPr lvl="0"/>
            <a:r>
              <a:rPr lang="en-US" dirty="0"/>
              <a:t>Quote Attribution</a:t>
            </a:r>
          </a:p>
        </p:txBody>
      </p:sp>
    </p:spTree>
    <p:extLst>
      <p:ext uri="{BB962C8B-B14F-4D97-AF65-F5344CB8AC3E}">
        <p14:creationId xmlns:p14="http://schemas.microsoft.com/office/powerpoint/2010/main" val="4168326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 Item Multi">
    <p:spTree>
      <p:nvGrpSpPr>
        <p:cNvPr id="1" name=""/>
        <p:cNvGrpSpPr/>
        <p:nvPr/>
      </p:nvGrpSpPr>
      <p:grpSpPr>
        <a:xfrm>
          <a:off x="0" y="0"/>
          <a:ext cx="0" cy="0"/>
          <a:chOff x="0" y="0"/>
          <a:chExt cx="0" cy="0"/>
        </a:xfrm>
      </p:grpSpPr>
      <p:pic>
        <p:nvPicPr>
          <p:cNvPr id="12" name="Picture 11" descr="paper green.png"/>
          <p:cNvPicPr>
            <a:picLocks/>
          </p:cNvPicPr>
          <p:nvPr userDrawn="1"/>
        </p:nvPicPr>
        <p:blipFill>
          <a:blip r:embed="rId2"/>
          <a:stretch>
            <a:fillRect/>
          </a:stretch>
        </p:blipFill>
        <p:spPr>
          <a:xfrm>
            <a:off x="886111" y="1837612"/>
            <a:ext cx="5062997" cy="1787316"/>
          </a:xfrm>
          <a:prstGeom prst="rect">
            <a:avLst/>
          </a:prstGeom>
          <a:effectLst>
            <a:outerShdw blurRad="384175" dist="165100" dir="2700000" algn="tl" rotWithShape="0">
              <a:srgbClr val="000000">
                <a:alpha val="21000"/>
              </a:srgbClr>
            </a:outerShdw>
          </a:effectLst>
        </p:spPr>
      </p:pic>
      <p:pic>
        <p:nvPicPr>
          <p:cNvPr id="13" name="Picture 12" descr="paper green.png"/>
          <p:cNvPicPr>
            <a:picLocks/>
          </p:cNvPicPr>
          <p:nvPr userDrawn="1"/>
        </p:nvPicPr>
        <p:blipFill>
          <a:blip r:embed="rId3"/>
          <a:stretch>
            <a:fillRect/>
          </a:stretch>
        </p:blipFill>
        <p:spPr>
          <a:xfrm>
            <a:off x="6155317" y="1837612"/>
            <a:ext cx="5037343" cy="1787316"/>
          </a:xfrm>
          <a:prstGeom prst="rect">
            <a:avLst/>
          </a:prstGeom>
          <a:effectLst>
            <a:outerShdw blurRad="384175" dist="165100" dir="2700000" algn="tl" rotWithShape="0">
              <a:srgbClr val="000000">
                <a:alpha val="21000"/>
              </a:srgbClr>
            </a:outerShdw>
          </a:effectLst>
        </p:spPr>
      </p:pic>
      <p:pic>
        <p:nvPicPr>
          <p:cNvPr id="14" name="Picture 13" descr="paper green.png"/>
          <p:cNvPicPr>
            <a:picLocks/>
          </p:cNvPicPr>
          <p:nvPr userDrawn="1"/>
        </p:nvPicPr>
        <p:blipFill>
          <a:blip r:embed="rId4"/>
          <a:stretch>
            <a:fillRect/>
          </a:stretch>
        </p:blipFill>
        <p:spPr>
          <a:xfrm>
            <a:off x="886111" y="3777328"/>
            <a:ext cx="5062997" cy="1787316"/>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5"/>
          <a:stretch>
            <a:fillRect/>
          </a:stretch>
        </p:blipFill>
        <p:spPr>
          <a:xfrm>
            <a:off x="6155317" y="3777328"/>
            <a:ext cx="5062996" cy="1787316"/>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073268"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5" name="Text Placeholder 3"/>
          <p:cNvSpPr>
            <a:spLocks noGrp="1"/>
          </p:cNvSpPr>
          <p:nvPr>
            <p:ph type="body" sz="quarter" idx="11"/>
          </p:nvPr>
        </p:nvSpPr>
        <p:spPr>
          <a:xfrm>
            <a:off x="6343463"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6" name="Text Placeholder 3"/>
          <p:cNvSpPr>
            <a:spLocks noGrp="1"/>
          </p:cNvSpPr>
          <p:nvPr>
            <p:ph type="body" sz="quarter" idx="12"/>
          </p:nvPr>
        </p:nvSpPr>
        <p:spPr>
          <a:xfrm>
            <a:off x="1073268"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7" name="Text Placeholder 3"/>
          <p:cNvSpPr>
            <a:spLocks noGrp="1"/>
          </p:cNvSpPr>
          <p:nvPr>
            <p:ph type="body" sz="quarter" idx="13"/>
          </p:nvPr>
        </p:nvSpPr>
        <p:spPr>
          <a:xfrm>
            <a:off x="6343463"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2740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age Feature (no 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DSC Line.png"/>
          <p:cNvPicPr>
            <a:picLocks noChangeAspect="1"/>
          </p:cNvPicPr>
          <p:nvPr userDrawn="1"/>
        </p:nvPicPr>
        <p:blipFill>
          <a:blip r:embed="rId3">
            <a:lum bright="100000" contrast="-100000"/>
          </a:blip>
          <a:srcRect l="12728" r="6221"/>
          <a:stretch>
            <a:fillRect/>
          </a:stretch>
        </p:blipFill>
        <p:spPr>
          <a:xfrm>
            <a:off x="15504" y="3739442"/>
            <a:ext cx="12221651" cy="203200"/>
          </a:xfrm>
          <a:prstGeom prst="rect">
            <a:avLst/>
          </a:prstGeom>
          <a:effectLst>
            <a:outerShdw blurRad="50800" dist="38100" dir="2700000">
              <a:srgbClr val="000000">
                <a:alpha val="43000"/>
              </a:srgbClr>
            </a:outerShdw>
          </a:effectLst>
        </p:spPr>
      </p:pic>
      <p:sp>
        <p:nvSpPr>
          <p:cNvPr id="9" name="Rectangle 8"/>
          <p:cNvSpPr/>
          <p:nvPr userDrawn="1"/>
        </p:nvSpPr>
        <p:spPr>
          <a:xfrm>
            <a:off x="1" y="0"/>
            <a:ext cx="6962431" cy="6858000"/>
          </a:xfrm>
          <a:prstGeom prst="rect">
            <a:avLst/>
          </a:prstGeom>
          <a:solidFill>
            <a:schemeClr val="bg1"/>
          </a:solidFill>
          <a:ln>
            <a:noFill/>
          </a:ln>
          <a:effectLst>
            <a:outerShdw blurRad="63500" dist="38100" dir="2700000" algn="tl"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0" hasCustomPrompt="1"/>
          </p:nvPr>
        </p:nvSpPr>
        <p:spPr>
          <a:xfrm>
            <a:off x="180623" y="118533"/>
            <a:ext cx="6592712" cy="6587068"/>
          </a:xfrm>
          <a:prstGeom prst="rect">
            <a:avLst/>
          </a:prstGeom>
        </p:spPr>
        <p:txBody>
          <a:bodyPr>
            <a:normAutofit/>
          </a:bodyPr>
          <a:lstStyle>
            <a:lvl1pPr marL="0" indent="0">
              <a:buNone/>
              <a:defRPr sz="2000">
                <a:solidFill>
                  <a:srgbClr val="000000"/>
                </a:solidFill>
              </a:defRPr>
            </a:lvl1pPr>
          </a:lstStyle>
          <a:p>
            <a:r>
              <a:rPr lang="en-US" dirty="0"/>
              <a:t>Click to add page image</a:t>
            </a:r>
          </a:p>
        </p:txBody>
      </p:sp>
      <p:sp>
        <p:nvSpPr>
          <p:cNvPr id="13" name="Title 12"/>
          <p:cNvSpPr>
            <a:spLocks noGrp="1"/>
          </p:cNvSpPr>
          <p:nvPr>
            <p:ph type="title"/>
          </p:nvPr>
        </p:nvSpPr>
        <p:spPr>
          <a:xfrm>
            <a:off x="7270044" y="2339623"/>
            <a:ext cx="4673601" cy="1174045"/>
          </a:xfrm>
          <a:prstGeom prst="rect">
            <a:avLst/>
          </a:prstGeom>
        </p:spPr>
        <p:txBody>
          <a:bodyPr anchor="t" anchorCtr="0">
            <a:normAutofit/>
          </a:bodyPr>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377206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 Item Offse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8" name="Picture 7" descr="paper green.png"/>
          <p:cNvPicPr>
            <a:picLocks noChangeAspect="1"/>
          </p:cNvPicPr>
          <p:nvPr/>
        </p:nvPicPr>
        <p:blipFill>
          <a:blip r:embed="rId2"/>
          <a:stretch>
            <a:fillRect/>
          </a:stretch>
        </p:blipFill>
        <p:spPr>
          <a:xfrm>
            <a:off x="745297" y="1669558"/>
            <a:ext cx="5082332" cy="4005828"/>
          </a:xfrm>
          <a:prstGeom prst="rect">
            <a:avLst/>
          </a:prstGeom>
          <a:effectLst>
            <a:outerShdw blurRad="384175" dist="165100" dir="2700000" algn="tl" rotWithShape="0">
              <a:srgbClr val="000000">
                <a:alpha val="21000"/>
              </a:srgbClr>
            </a:outerShdw>
          </a:effectLst>
        </p:spPr>
      </p:pic>
      <p:pic>
        <p:nvPicPr>
          <p:cNvPr id="11" name="Picture 10" descr="paper blue.png"/>
          <p:cNvPicPr>
            <a:picLocks noChangeAspect="1"/>
          </p:cNvPicPr>
          <p:nvPr/>
        </p:nvPicPr>
        <p:blipFill>
          <a:blip r:embed="rId3"/>
          <a:stretch>
            <a:fillRect/>
          </a:stretch>
        </p:blipFill>
        <p:spPr>
          <a:xfrm>
            <a:off x="6198664" y="2686186"/>
            <a:ext cx="5063249" cy="3377966"/>
          </a:xfrm>
          <a:prstGeom prst="rect">
            <a:avLst/>
          </a:prstGeom>
          <a:effectLst>
            <a:outerShdw blurRad="384175" dist="165100" dir="2700000" algn="tl" rotWithShape="0">
              <a:srgbClr val="000000">
                <a:alpha val="21000"/>
              </a:srgbClr>
            </a:outerShdw>
          </a:effectLst>
        </p:spPr>
      </p:pic>
      <p:sp>
        <p:nvSpPr>
          <p:cNvPr id="14" name="Text Placeholder 13"/>
          <p:cNvSpPr>
            <a:spLocks noGrp="1"/>
          </p:cNvSpPr>
          <p:nvPr>
            <p:ph type="body" sz="quarter" idx="10"/>
          </p:nvPr>
        </p:nvSpPr>
        <p:spPr>
          <a:xfrm>
            <a:off x="984251" y="1835169"/>
            <a:ext cx="4588933" cy="2540000"/>
          </a:xfrm>
          <a:prstGeom prst="rect">
            <a:avLst/>
          </a:prstGeom>
        </p:spPr>
        <p:txBody>
          <a:bodyPr/>
          <a:lstStyle>
            <a:lvl1pPr marL="0" indent="0">
              <a:buNone/>
              <a:defRPr/>
            </a:lvl1pPr>
          </a:lstStyle>
          <a:p>
            <a:pPr lvl="0"/>
            <a:r>
              <a:rPr lang="en-US"/>
              <a:t>Click to edit Master text styles</a:t>
            </a:r>
          </a:p>
        </p:txBody>
      </p:sp>
      <p:sp>
        <p:nvSpPr>
          <p:cNvPr id="15" name="Text Placeholder 13"/>
          <p:cNvSpPr>
            <a:spLocks noGrp="1"/>
          </p:cNvSpPr>
          <p:nvPr>
            <p:ph type="body" sz="quarter" idx="11"/>
          </p:nvPr>
        </p:nvSpPr>
        <p:spPr>
          <a:xfrm>
            <a:off x="6426675" y="2874621"/>
            <a:ext cx="4588933" cy="3001097"/>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54163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 Item Center">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lvl1pPr algn="ctr">
              <a:defRPr/>
            </a:lvl1pPr>
          </a:lstStyle>
          <a:p>
            <a:r>
              <a:rPr lang="en-US"/>
              <a:t>Click to edit Master title style</a:t>
            </a:r>
            <a:endParaRPr lang="en-US" dirty="0"/>
          </a:p>
        </p:txBody>
      </p:sp>
      <p:pic>
        <p:nvPicPr>
          <p:cNvPr id="8" name="Picture 7" descr="paper green.png"/>
          <p:cNvPicPr>
            <a:picLocks/>
          </p:cNvPicPr>
          <p:nvPr userDrawn="1"/>
        </p:nvPicPr>
        <p:blipFill>
          <a:blip r:embed="rId2"/>
          <a:stretch>
            <a:fillRect/>
          </a:stretch>
        </p:blipFill>
        <p:spPr>
          <a:xfrm>
            <a:off x="1818995" y="1928326"/>
            <a:ext cx="8435080" cy="3532674"/>
          </a:xfrm>
          <a:prstGeom prst="rect">
            <a:avLst/>
          </a:prstGeom>
          <a:effectLst>
            <a:outerShdw blurRad="384175" dist="165100" dir="2700000" algn="tl" rotWithShape="0">
              <a:srgbClr val="000000">
                <a:alpha val="21000"/>
              </a:srgbClr>
            </a:outerShdw>
          </a:effectLst>
        </p:spPr>
      </p:pic>
      <p:sp>
        <p:nvSpPr>
          <p:cNvPr id="9" name="Text Placeholder 13"/>
          <p:cNvSpPr>
            <a:spLocks noGrp="1"/>
          </p:cNvSpPr>
          <p:nvPr>
            <p:ph type="body" sz="quarter" idx="11"/>
          </p:nvPr>
        </p:nvSpPr>
        <p:spPr>
          <a:xfrm>
            <a:off x="2172816" y="2178965"/>
            <a:ext cx="7742592" cy="3028036"/>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10140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8484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 Item Center">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9" name="Picture 8" descr="paper green.png"/>
          <p:cNvPicPr>
            <a:picLocks/>
          </p:cNvPicPr>
          <p:nvPr userDrawn="1"/>
        </p:nvPicPr>
        <p:blipFill>
          <a:blip r:embed="rId2"/>
          <a:stretch>
            <a:fillRect/>
          </a:stretch>
        </p:blipFill>
        <p:spPr>
          <a:xfrm>
            <a:off x="1285793" y="1928326"/>
            <a:ext cx="4483968" cy="3532674"/>
          </a:xfrm>
          <a:prstGeom prst="rect">
            <a:avLst/>
          </a:prstGeom>
          <a:effectLst>
            <a:outerShdw blurRad="384175" dist="165100" dir="2700000" algn="tl" rotWithShape="0">
              <a:srgbClr val="000000">
                <a:alpha val="21000"/>
              </a:srgbClr>
            </a:outerShdw>
          </a:effectLst>
        </p:spPr>
      </p:pic>
      <p:sp>
        <p:nvSpPr>
          <p:cNvPr id="10" name="Text Placeholder 13"/>
          <p:cNvSpPr>
            <a:spLocks noGrp="1"/>
          </p:cNvSpPr>
          <p:nvPr>
            <p:ph type="body" sz="quarter" idx="11"/>
          </p:nvPr>
        </p:nvSpPr>
        <p:spPr>
          <a:xfrm>
            <a:off x="1639616" y="2178965"/>
            <a:ext cx="3772665" cy="3028036"/>
          </a:xfrm>
        </p:spPr>
        <p:txBody>
          <a:bodyPr>
            <a:normAutofit/>
          </a:bodyPr>
          <a:lstStyle>
            <a:lvl1pPr marL="0" indent="0">
              <a:buNone/>
              <a:defRPr sz="3000"/>
            </a:lvl1pPr>
          </a:lstStyle>
          <a:p>
            <a:pPr lvl="0"/>
            <a:r>
              <a:rPr lang="en-US"/>
              <a:t>Click to edit Master text styles</a:t>
            </a:r>
          </a:p>
        </p:txBody>
      </p:sp>
      <p:pic>
        <p:nvPicPr>
          <p:cNvPr id="12" name="Picture 11" descr="paper green.png"/>
          <p:cNvPicPr>
            <a:picLocks/>
          </p:cNvPicPr>
          <p:nvPr userDrawn="1"/>
        </p:nvPicPr>
        <p:blipFill>
          <a:blip r:embed="rId2"/>
          <a:stretch>
            <a:fillRect/>
          </a:stretch>
        </p:blipFill>
        <p:spPr>
          <a:xfrm>
            <a:off x="6215275" y="1928326"/>
            <a:ext cx="4483968" cy="3532674"/>
          </a:xfrm>
          <a:prstGeom prst="rect">
            <a:avLst/>
          </a:prstGeom>
          <a:effectLst>
            <a:outerShdw blurRad="384175" dist="165100" dir="2700000" algn="tl" rotWithShape="0">
              <a:srgbClr val="000000">
                <a:alpha val="21000"/>
              </a:srgbClr>
            </a:outerShdw>
          </a:effectLst>
        </p:spPr>
      </p:pic>
      <p:sp>
        <p:nvSpPr>
          <p:cNvPr id="13" name="Text Placeholder 13"/>
          <p:cNvSpPr>
            <a:spLocks noGrp="1"/>
          </p:cNvSpPr>
          <p:nvPr>
            <p:ph type="body" sz="quarter" idx="12"/>
          </p:nvPr>
        </p:nvSpPr>
        <p:spPr>
          <a:xfrm>
            <a:off x="6569097" y="2178965"/>
            <a:ext cx="3772665" cy="3028036"/>
          </a:xfrm>
        </p:spPr>
        <p:txBody>
          <a:bodyPr>
            <a:normAutofit/>
          </a:bodyPr>
          <a:lstStyle>
            <a:lvl1pPr marL="0" indent="0">
              <a:buNone/>
              <a:defRPr sz="3000"/>
            </a:lvl1pPr>
          </a:lstStyle>
          <a:p>
            <a:pPr lvl="0"/>
            <a:r>
              <a:rPr lang="en-US"/>
              <a:t>Click to edit Master text styles</a:t>
            </a:r>
          </a:p>
        </p:txBody>
      </p:sp>
      <p:grpSp>
        <p:nvGrpSpPr>
          <p:cNvPr id="11" name="Group 10"/>
          <p:cNvGrpSpPr/>
          <p:nvPr userDrawn="1"/>
        </p:nvGrpSpPr>
        <p:grpSpPr>
          <a:xfrm>
            <a:off x="355712" y="6284324"/>
            <a:ext cx="4209440" cy="395876"/>
            <a:chOff x="365561" y="6157325"/>
            <a:chExt cx="3157080" cy="395876"/>
          </a:xfrm>
        </p:grpSpPr>
        <p:pic>
          <p:nvPicPr>
            <p:cNvPr id="14" name="Picture 13"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19993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DSClogo-all-white.png"/>
          <p:cNvPicPr>
            <a:picLocks noChangeAspect="1"/>
          </p:cNvPicPr>
          <p:nvPr userDrawn="1"/>
        </p:nvPicPr>
        <p:blipFill>
          <a:blip r:embed="rId2">
            <a:alphaModFix amt="21000"/>
          </a:blip>
          <a:stretch>
            <a:fillRect/>
          </a:stretch>
        </p:blipFill>
        <p:spPr>
          <a:xfrm>
            <a:off x="2517296" y="292100"/>
            <a:ext cx="7219371" cy="5831446"/>
          </a:xfrm>
          <a:prstGeom prst="rect">
            <a:avLst/>
          </a:prstGeom>
        </p:spPr>
      </p:pic>
      <p:sp>
        <p:nvSpPr>
          <p:cNvPr id="2" name="Title 1"/>
          <p:cNvSpPr>
            <a:spLocks noGrp="1"/>
          </p:cNvSpPr>
          <p:nvPr>
            <p:ph type="title" hasCustomPrompt="1"/>
          </p:nvPr>
        </p:nvSpPr>
        <p:spPr>
          <a:xfrm>
            <a:off x="609600" y="3276454"/>
            <a:ext cx="10972800" cy="1143000"/>
          </a:xfrm>
        </p:spPr>
        <p:txBody>
          <a:bodyP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5700" baseline="0">
                <a:effectLst>
                  <a:outerShdw blurRad="50800" dist="38100" dir="2700000" algn="tl" rotWithShape="0">
                    <a:srgbClr val="000000">
                      <a:alpha val="43000"/>
                    </a:srgbClr>
                  </a:outerShdw>
                </a:effectLst>
              </a:defRPr>
            </a:lvl1pPr>
          </a:lstStyle>
          <a:p>
            <a:r>
              <a:rPr lang="en-US" dirty="0"/>
              <a:t>Click to Edit</a:t>
            </a:r>
          </a:p>
        </p:txBody>
      </p:sp>
    </p:spTree>
    <p:extLst>
      <p:ext uri="{BB962C8B-B14F-4D97-AF65-F5344CB8AC3E}">
        <p14:creationId xmlns:p14="http://schemas.microsoft.com/office/powerpoint/2010/main" val="3603082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 Item w/subhead">
    <p:spTree>
      <p:nvGrpSpPr>
        <p:cNvPr id="1" name=""/>
        <p:cNvGrpSpPr/>
        <p:nvPr/>
      </p:nvGrpSpPr>
      <p:grpSpPr>
        <a:xfrm>
          <a:off x="0" y="0"/>
          <a:ext cx="0" cy="0"/>
          <a:chOff x="0" y="0"/>
          <a:chExt cx="0" cy="0"/>
        </a:xfrm>
      </p:grpSpPr>
      <p:pic>
        <p:nvPicPr>
          <p:cNvPr id="9" name="Picture 8" descr="paper green.png"/>
          <p:cNvPicPr>
            <a:picLocks/>
          </p:cNvPicPr>
          <p:nvPr/>
        </p:nvPicPr>
        <p:blipFill>
          <a:blip r:embed="rId2"/>
          <a:stretch>
            <a:fillRect/>
          </a:stretch>
        </p:blipFill>
        <p:spPr>
          <a:xfrm>
            <a:off x="876574" y="2676891"/>
            <a:ext cx="10396837" cy="1275085"/>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415117" y="1777471"/>
            <a:ext cx="7541683" cy="677863"/>
          </a:xfrm>
        </p:spPr>
        <p:txBody>
          <a:bodyPr>
            <a:normAutofit/>
          </a:bodyPr>
          <a:lstStyle>
            <a:lvl1pPr marL="0" indent="0" algn="ctr">
              <a:buNone/>
              <a:defRPr sz="3200"/>
            </a:lvl1pPr>
          </a:lstStyle>
          <a:p>
            <a:pPr lvl="0"/>
            <a:r>
              <a:rPr lang="en-US"/>
              <a:t>Click to edit Master text styles</a:t>
            </a:r>
          </a:p>
        </p:txBody>
      </p:sp>
      <p:sp>
        <p:nvSpPr>
          <p:cNvPr id="35" name="Text Placeholder 4"/>
          <p:cNvSpPr>
            <a:spLocks noGrp="1"/>
          </p:cNvSpPr>
          <p:nvPr>
            <p:ph type="body" sz="quarter" idx="11"/>
          </p:nvPr>
        </p:nvSpPr>
        <p:spPr>
          <a:xfrm>
            <a:off x="1083027" y="2810405"/>
            <a:ext cx="9980084" cy="982663"/>
          </a:xfrm>
        </p:spPr>
        <p:txBody>
          <a:bodyPr>
            <a:normAutofit/>
          </a:bodyPr>
          <a:lstStyle>
            <a:lvl1pPr marL="0" indent="0" algn="ctr">
              <a:buNone/>
              <a:defRPr sz="2200"/>
            </a:lvl1pPr>
          </a:lstStyle>
          <a:p>
            <a:pPr lvl="0"/>
            <a:r>
              <a:rPr lang="en-US"/>
              <a:t>Click to edit Master text styles</a:t>
            </a:r>
          </a:p>
        </p:txBody>
      </p:sp>
      <p:pic>
        <p:nvPicPr>
          <p:cNvPr id="36" name="Picture 35" descr="DSC Line.png"/>
          <p:cNvPicPr>
            <a:picLocks noChangeAspect="1"/>
          </p:cNvPicPr>
          <p:nvPr userDrawn="1"/>
        </p:nvPicPr>
        <p:blipFill>
          <a:blip r:embed="rId3">
            <a:lum bright="100000" contrast="-100000"/>
          </a:blip>
          <a:srcRect l="12728" r="6221"/>
          <a:stretch>
            <a:fillRect/>
          </a:stretch>
        </p:blipFill>
        <p:spPr>
          <a:xfrm>
            <a:off x="-29651" y="1320800"/>
            <a:ext cx="12221651" cy="203200"/>
          </a:xfrm>
          <a:prstGeom prst="rect">
            <a:avLst/>
          </a:prstGeom>
          <a:effectLst>
            <a:outerShdw blurRad="50800" dist="38100" dir="2700000">
              <a:srgbClr val="000000">
                <a:alpha val="43000"/>
              </a:srgbClr>
            </a:outerShdw>
          </a:effectLst>
        </p:spPr>
      </p:pic>
      <p:pic>
        <p:nvPicPr>
          <p:cNvPr id="12" name="Picture 11" descr="paper green.png"/>
          <p:cNvPicPr>
            <a:picLocks/>
          </p:cNvPicPr>
          <p:nvPr/>
        </p:nvPicPr>
        <p:blipFill>
          <a:blip r:embed="rId4"/>
          <a:stretch>
            <a:fillRect/>
          </a:stretch>
        </p:blipFill>
        <p:spPr>
          <a:xfrm>
            <a:off x="886111" y="4116224"/>
            <a:ext cx="10396837" cy="1275085"/>
          </a:xfrm>
          <a:prstGeom prst="rect">
            <a:avLst/>
          </a:prstGeom>
          <a:effectLst>
            <a:outerShdw blurRad="384175" dist="165100" dir="2700000" algn="tl" rotWithShape="0">
              <a:srgbClr val="000000">
                <a:alpha val="21000"/>
              </a:srgbClr>
            </a:outerShdw>
          </a:effectLst>
        </p:spPr>
      </p:pic>
      <p:sp>
        <p:nvSpPr>
          <p:cNvPr id="14" name="Text Placeholder 4"/>
          <p:cNvSpPr>
            <a:spLocks noGrp="1"/>
          </p:cNvSpPr>
          <p:nvPr>
            <p:ph type="body" sz="quarter" idx="12"/>
          </p:nvPr>
        </p:nvSpPr>
        <p:spPr>
          <a:xfrm>
            <a:off x="1083027" y="4266672"/>
            <a:ext cx="9980084" cy="982663"/>
          </a:xfrm>
        </p:spPr>
        <p:txBody>
          <a:bodyPr>
            <a:normAutofit/>
          </a:bodyPr>
          <a:lstStyle>
            <a:lvl1pPr marL="0" indent="0" algn="ctr">
              <a:buNone/>
              <a:defRPr sz="2200"/>
            </a:lvl1pPr>
          </a:lstStyle>
          <a:p>
            <a:pPr lvl="0"/>
            <a:r>
              <a:rPr lang="en-US"/>
              <a:t>Click to edit Master text styles</a:t>
            </a:r>
          </a:p>
        </p:txBody>
      </p:sp>
      <p:grpSp>
        <p:nvGrpSpPr>
          <p:cNvPr id="11" name="Group 10"/>
          <p:cNvGrpSpPr/>
          <p:nvPr userDrawn="1"/>
        </p:nvGrpSpPr>
        <p:grpSpPr>
          <a:xfrm>
            <a:off x="8076633" y="6284324"/>
            <a:ext cx="4209440" cy="395876"/>
            <a:chOff x="365561" y="6157325"/>
            <a:chExt cx="3157080" cy="395876"/>
          </a:xfrm>
        </p:grpSpPr>
        <p:pic>
          <p:nvPicPr>
            <p:cNvPr id="13" name="Picture 12" descr="MM Logo.png"/>
            <p:cNvPicPr>
              <a:picLocks noChangeAspect="1"/>
            </p:cNvPicPr>
            <p:nvPr/>
          </p:nvPicPr>
          <p:blipFill>
            <a:blip r:embed="rId5">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39384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 Item Center 2">
    <p:spTree>
      <p:nvGrpSpPr>
        <p:cNvPr id="1" name=""/>
        <p:cNvGrpSpPr/>
        <p:nvPr/>
      </p:nvGrpSpPr>
      <p:grpSpPr>
        <a:xfrm>
          <a:off x="0" y="0"/>
          <a:ext cx="0" cy="0"/>
          <a:chOff x="0" y="0"/>
          <a:chExt cx="0" cy="0"/>
        </a:xfrm>
      </p:grpSpPr>
      <p:pic>
        <p:nvPicPr>
          <p:cNvPr id="20" name="Picture 19" descr="paper green.png"/>
          <p:cNvPicPr>
            <a:picLocks/>
          </p:cNvPicPr>
          <p:nvPr userDrawn="1"/>
        </p:nvPicPr>
        <p:blipFill>
          <a:blip r:embed="rId2"/>
          <a:stretch>
            <a:fillRect/>
          </a:stretch>
        </p:blipFill>
        <p:spPr>
          <a:xfrm>
            <a:off x="1759917" y="1772916"/>
            <a:ext cx="8680327" cy="1156552"/>
          </a:xfrm>
          <a:prstGeom prst="rect">
            <a:avLst/>
          </a:prstGeom>
          <a:effectLst>
            <a:outerShdw blurRad="384175" dist="165100" dir="2700000" algn="tl" rotWithShape="0">
              <a:srgbClr val="000000">
                <a:alpha val="21000"/>
              </a:srgbClr>
            </a:outerShdw>
          </a:effectLst>
        </p:spPr>
      </p:pic>
      <p:sp>
        <p:nvSpPr>
          <p:cNvPr id="21" name="Text Placeholder 4"/>
          <p:cNvSpPr>
            <a:spLocks noGrp="1"/>
          </p:cNvSpPr>
          <p:nvPr>
            <p:ph type="body" sz="quarter" idx="13"/>
          </p:nvPr>
        </p:nvSpPr>
        <p:spPr>
          <a:xfrm>
            <a:off x="1995195" y="1896352"/>
            <a:ext cx="8228776" cy="893048"/>
          </a:xfrm>
        </p:spPr>
        <p:txBody>
          <a:bodyPr anchor="ctr" anchorCtr="0">
            <a:normAutofit/>
          </a:bodyPr>
          <a:lstStyle>
            <a:lvl1pPr marL="0" indent="0" algn="ctr">
              <a:buNone/>
              <a:defRPr sz="2400"/>
            </a:lvl1pPr>
          </a:lstStyle>
          <a:p>
            <a:pPr lvl="0"/>
            <a:r>
              <a:rPr lang="en-US" dirty="0"/>
              <a:t>Click to edit Master text styles</a:t>
            </a:r>
          </a:p>
        </p:txBody>
      </p:sp>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grpSp>
        <p:nvGrpSpPr>
          <p:cNvPr id="12" name="Group 11"/>
          <p:cNvGrpSpPr/>
          <p:nvPr userDrawn="1"/>
        </p:nvGrpSpPr>
        <p:grpSpPr>
          <a:xfrm>
            <a:off x="8076633" y="6284324"/>
            <a:ext cx="4209440" cy="395876"/>
            <a:chOff x="365561" y="6157325"/>
            <a:chExt cx="3157080" cy="395876"/>
          </a:xfrm>
        </p:grpSpPr>
        <p:pic>
          <p:nvPicPr>
            <p:cNvPr id="16" name="Picture 15"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9" name="TextBox 18"/>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pic>
        <p:nvPicPr>
          <p:cNvPr id="26" name="Picture 25" descr="paper green.png"/>
          <p:cNvPicPr>
            <a:picLocks/>
          </p:cNvPicPr>
          <p:nvPr userDrawn="1"/>
        </p:nvPicPr>
        <p:blipFill>
          <a:blip r:embed="rId2"/>
          <a:stretch>
            <a:fillRect/>
          </a:stretch>
        </p:blipFill>
        <p:spPr>
          <a:xfrm>
            <a:off x="1759917" y="3094051"/>
            <a:ext cx="8680327" cy="1156552"/>
          </a:xfrm>
          <a:prstGeom prst="rect">
            <a:avLst/>
          </a:prstGeom>
          <a:effectLst>
            <a:outerShdw blurRad="384175" dist="165100" dir="2700000" algn="tl" rotWithShape="0">
              <a:srgbClr val="000000">
                <a:alpha val="21000"/>
              </a:srgbClr>
            </a:outerShdw>
          </a:effectLst>
        </p:spPr>
      </p:pic>
      <p:sp>
        <p:nvSpPr>
          <p:cNvPr id="27" name="Text Placeholder 4"/>
          <p:cNvSpPr>
            <a:spLocks noGrp="1"/>
          </p:cNvSpPr>
          <p:nvPr>
            <p:ph type="body" sz="quarter" idx="14"/>
          </p:nvPr>
        </p:nvSpPr>
        <p:spPr>
          <a:xfrm>
            <a:off x="1995195" y="3217487"/>
            <a:ext cx="8228776" cy="893048"/>
          </a:xfrm>
        </p:spPr>
        <p:txBody>
          <a:bodyPr anchor="ctr" anchorCtr="0">
            <a:normAutofit/>
          </a:bodyPr>
          <a:lstStyle>
            <a:lvl1pPr marL="0" indent="0" algn="ctr">
              <a:buNone/>
              <a:defRPr sz="2400"/>
            </a:lvl1pPr>
          </a:lstStyle>
          <a:p>
            <a:pPr lvl="0"/>
            <a:r>
              <a:rPr lang="en-US" dirty="0"/>
              <a:t>Click to edit Master text styles</a:t>
            </a:r>
          </a:p>
        </p:txBody>
      </p:sp>
      <p:pic>
        <p:nvPicPr>
          <p:cNvPr id="28" name="Picture 27" descr="paper green.png"/>
          <p:cNvPicPr>
            <a:picLocks/>
          </p:cNvPicPr>
          <p:nvPr userDrawn="1"/>
        </p:nvPicPr>
        <p:blipFill>
          <a:blip r:embed="rId2"/>
          <a:stretch>
            <a:fillRect/>
          </a:stretch>
        </p:blipFill>
        <p:spPr>
          <a:xfrm>
            <a:off x="1759917" y="4431734"/>
            <a:ext cx="8680327" cy="1156552"/>
          </a:xfrm>
          <a:prstGeom prst="rect">
            <a:avLst/>
          </a:prstGeom>
          <a:effectLst>
            <a:outerShdw blurRad="384175" dist="165100" dir="2700000" algn="tl" rotWithShape="0">
              <a:srgbClr val="000000">
                <a:alpha val="21000"/>
              </a:srgbClr>
            </a:outerShdw>
          </a:effectLst>
        </p:spPr>
      </p:pic>
      <p:sp>
        <p:nvSpPr>
          <p:cNvPr id="29" name="Text Placeholder 4"/>
          <p:cNvSpPr>
            <a:spLocks noGrp="1"/>
          </p:cNvSpPr>
          <p:nvPr>
            <p:ph type="body" sz="quarter" idx="15"/>
          </p:nvPr>
        </p:nvSpPr>
        <p:spPr>
          <a:xfrm>
            <a:off x="1995195" y="4555170"/>
            <a:ext cx="8228776" cy="893048"/>
          </a:xfr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9859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 Item w/subhead+foo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24" name="Picture 23" descr="paper green.png"/>
          <p:cNvPicPr>
            <a:picLocks/>
          </p:cNvPicPr>
          <p:nvPr/>
        </p:nvPicPr>
        <p:blipFill>
          <a:blip r:embed="rId2" cstate="screen">
            <a:extLst>
              <a:ext uri="{28A0092B-C50C-407E-A947-70E740481C1C}">
                <a14:useLocalDpi xmlns:a14="http://schemas.microsoft.com/office/drawing/2010/main"/>
              </a:ext>
            </a:extLst>
          </a:blip>
          <a:stretch>
            <a:fillRect/>
          </a:stretch>
        </p:blipFill>
        <p:spPr>
          <a:xfrm>
            <a:off x="886111" y="2550916"/>
            <a:ext cx="3320749" cy="2602601"/>
          </a:xfrm>
          <a:prstGeom prst="rect">
            <a:avLst/>
          </a:prstGeom>
          <a:effectLst>
            <a:outerShdw blurRad="384175" dist="165100" dir="2700000" algn="tl" rotWithShape="0">
              <a:srgbClr val="000000">
                <a:alpha val="21000"/>
              </a:srgbClr>
            </a:outerShdw>
          </a:effectLst>
        </p:spPr>
      </p:pic>
      <p:sp>
        <p:nvSpPr>
          <p:cNvPr id="35" name="Text Placeholder 3"/>
          <p:cNvSpPr>
            <a:spLocks noGrp="1"/>
          </p:cNvSpPr>
          <p:nvPr>
            <p:ph type="body" sz="quarter" idx="10"/>
          </p:nvPr>
        </p:nvSpPr>
        <p:spPr>
          <a:xfrm>
            <a:off x="1042339" y="2689158"/>
            <a:ext cx="3002847" cy="2304082"/>
          </a:xfrm>
          <a:prstGeom prst="rect">
            <a:avLst/>
          </a:prstGeom>
        </p:spPr>
        <p:txBody>
          <a:bodyPr>
            <a:normAutofit/>
          </a:bodyPr>
          <a:lstStyle>
            <a:lvl1pPr marL="0" indent="0" algn="ctr">
              <a:buNone/>
              <a:defRPr sz="2000"/>
            </a:lvl1pPr>
          </a:lstStyle>
          <a:p>
            <a:pPr lvl="0"/>
            <a:r>
              <a:rPr lang="en-US"/>
              <a:t>Click to edit Master text styles</a:t>
            </a:r>
          </a:p>
        </p:txBody>
      </p:sp>
      <p:pic>
        <p:nvPicPr>
          <p:cNvPr id="36" name="Picture 35"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451451" y="2550916"/>
            <a:ext cx="3320749" cy="2602601"/>
          </a:xfrm>
          <a:prstGeom prst="rect">
            <a:avLst/>
          </a:prstGeom>
          <a:effectLst>
            <a:outerShdw blurRad="384175" dist="165100" dir="2700000" algn="tl" rotWithShape="0">
              <a:srgbClr val="000000">
                <a:alpha val="21000"/>
              </a:srgbClr>
            </a:outerShdw>
          </a:effectLst>
        </p:spPr>
      </p:pic>
      <p:sp>
        <p:nvSpPr>
          <p:cNvPr id="37" name="Text Placeholder 3"/>
          <p:cNvSpPr>
            <a:spLocks noGrp="1"/>
          </p:cNvSpPr>
          <p:nvPr>
            <p:ph type="body" sz="quarter" idx="11"/>
          </p:nvPr>
        </p:nvSpPr>
        <p:spPr>
          <a:xfrm>
            <a:off x="4607680" y="2689158"/>
            <a:ext cx="3012321" cy="2304082"/>
          </a:xfrm>
          <a:prstGeom prst="rect">
            <a:avLst/>
          </a:prstGeom>
        </p:spPr>
        <p:txBody>
          <a:bodyPr>
            <a:normAutofit/>
          </a:bodyPr>
          <a:lstStyle>
            <a:lvl1pPr marL="0" indent="0" algn="ctr">
              <a:buNone/>
              <a:defRPr sz="2000"/>
            </a:lvl1pPr>
          </a:lstStyle>
          <a:p>
            <a:pPr lvl="0"/>
            <a:r>
              <a:rPr lang="en-US" dirty="0"/>
              <a:t>Click to edit Master text styles</a:t>
            </a:r>
          </a:p>
        </p:txBody>
      </p:sp>
      <p:pic>
        <p:nvPicPr>
          <p:cNvPr id="38" name="Picture 37"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005770" y="2550916"/>
            <a:ext cx="3320749" cy="2602601"/>
          </a:xfrm>
          <a:prstGeom prst="rect">
            <a:avLst/>
          </a:prstGeom>
          <a:effectLst>
            <a:outerShdw blurRad="384175" dist="165100" dir="2700000" algn="tl" rotWithShape="0">
              <a:srgbClr val="000000">
                <a:alpha val="21000"/>
              </a:srgbClr>
            </a:outerShdw>
          </a:effectLst>
        </p:spPr>
      </p:pic>
      <p:sp>
        <p:nvSpPr>
          <p:cNvPr id="39" name="Text Placeholder 3"/>
          <p:cNvSpPr>
            <a:spLocks noGrp="1"/>
          </p:cNvSpPr>
          <p:nvPr>
            <p:ph type="body" sz="quarter" idx="12"/>
          </p:nvPr>
        </p:nvSpPr>
        <p:spPr>
          <a:xfrm>
            <a:off x="8161998" y="2689158"/>
            <a:ext cx="3032817" cy="2304082"/>
          </a:xfrm>
          <a:prstGeom prst="rect">
            <a:avLst/>
          </a:prstGeom>
        </p:spPr>
        <p:txBody>
          <a:bodyPr>
            <a:normAutofit/>
          </a:bodyPr>
          <a:lstStyle>
            <a:lvl1pPr marL="0" indent="0" algn="ctr">
              <a:buNone/>
              <a:defRPr sz="2000"/>
            </a:lvl1pPr>
          </a:lstStyle>
          <a:p>
            <a:pPr lvl="0"/>
            <a:r>
              <a:rPr lang="en-US" dirty="0"/>
              <a:t>Click to edit Master text styles</a:t>
            </a:r>
          </a:p>
        </p:txBody>
      </p:sp>
      <p:sp>
        <p:nvSpPr>
          <p:cNvPr id="42" name="Text Placeholder 4"/>
          <p:cNvSpPr>
            <a:spLocks noGrp="1"/>
          </p:cNvSpPr>
          <p:nvPr>
            <p:ph type="body" sz="quarter" idx="14"/>
          </p:nvPr>
        </p:nvSpPr>
        <p:spPr>
          <a:xfrm>
            <a:off x="2415117" y="1721026"/>
            <a:ext cx="7541683" cy="720196"/>
          </a:xfrm>
          <a:prstGeom prst="rect">
            <a:avLst/>
          </a:prstGeom>
        </p:spPr>
        <p:txBody>
          <a:bodyPr>
            <a:normAutofit/>
          </a:bodyPr>
          <a:lstStyle>
            <a:lvl1pPr marL="0" indent="0" algn="ctr">
              <a:buNone/>
              <a:defRPr sz="3200"/>
            </a:lvl1pPr>
          </a:lstStyle>
          <a:p>
            <a:pPr lvl="0"/>
            <a:r>
              <a:rPr lang="en-US"/>
              <a:t>Click to edit Master text styles</a:t>
            </a:r>
          </a:p>
        </p:txBody>
      </p:sp>
      <p:sp>
        <p:nvSpPr>
          <p:cNvPr id="43" name="Text Placeholder 4"/>
          <p:cNvSpPr>
            <a:spLocks noGrp="1"/>
          </p:cNvSpPr>
          <p:nvPr>
            <p:ph type="body" sz="quarter" idx="15"/>
          </p:nvPr>
        </p:nvSpPr>
        <p:spPr>
          <a:xfrm>
            <a:off x="2415117" y="5307404"/>
            <a:ext cx="7541683" cy="702303"/>
          </a:xfrm>
          <a:prstGeom prst="rect">
            <a:avLst/>
          </a:prstGeo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9752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fade">
                                      <p:cBhvr>
                                        <p:cTn id="18" dur="500"/>
                                        <p:tgtEl>
                                          <p:spTgt spid="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fade">
                                      <p:cBhvr>
                                        <p:cTn id="26" dur="500"/>
                                        <p:tgtEl>
                                          <p:spTgt spid="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animEffect transition="in" filter="fade">
                                      <p:cBhvr>
                                        <p:cTn id="3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 4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13419"/>
            <a:ext cx="10972800" cy="957514"/>
          </a:xfrm>
          <a:solidFill>
            <a:srgbClr val="B8B615"/>
          </a:solidFill>
        </p:spPr>
        <p:txBody>
          <a:bodyPr lIns="182880" tIns="182880" rIns="182880" bIns="182880" anchor="ctr">
            <a:noAutofit/>
          </a:bodyPr>
          <a:lstStyle>
            <a:lvl1pPr marL="0" indent="0">
              <a:spcBef>
                <a:spcPts val="0"/>
              </a:spcBef>
              <a:buNone/>
              <a:defRPr sz="22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09601" y="2546813"/>
            <a:ext cx="10975623" cy="943544"/>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6777" y="3565439"/>
            <a:ext cx="10972800" cy="957514"/>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582096"/>
            <a:ext cx="10975623" cy="943544"/>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735011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BDFE82FC-5CAC-4927-83E5-8069ADBEBBA7}" type="datetimeFigureOut">
              <a:rPr lang="en-US"/>
              <a:pPr>
                <a:defRPr/>
              </a:pPr>
              <a:t>1/26/2022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FE0C1555-031F-4624-B8FE-9BF1C8049CEB}" type="slidenum">
              <a:rPr lang="en-US" altLang="en-US"/>
              <a:pPr/>
              <a:t>‹#›</a:t>
            </a:fld>
            <a:endParaRPr lang="en-US" altLang="en-US"/>
          </a:p>
        </p:txBody>
      </p:sp>
    </p:spTree>
    <p:extLst>
      <p:ext uri="{BB962C8B-B14F-4D97-AF65-F5344CB8AC3E}">
        <p14:creationId xmlns:p14="http://schemas.microsoft.com/office/powerpoint/2010/main" val="3843299466"/>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E929CEF-83E8-47AB-8D46-7446CB1BAA40}" type="datetimeFigureOut">
              <a:rPr lang="en-US"/>
              <a:pPr>
                <a:defRPr/>
              </a:pPr>
              <a:t>1/26/2022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726FE746-2CC1-4A5F-8BA9-95C4F1B1EA6E}" type="slidenum">
              <a:rPr lang="en-US" altLang="en-US"/>
              <a:pPr/>
              <a:t>‹#›</a:t>
            </a:fld>
            <a:endParaRPr lang="en-US" altLang="en-US"/>
          </a:p>
        </p:txBody>
      </p:sp>
    </p:spTree>
    <p:extLst>
      <p:ext uri="{BB962C8B-B14F-4D97-AF65-F5344CB8AC3E}">
        <p14:creationId xmlns:p14="http://schemas.microsoft.com/office/powerpoint/2010/main" val="77519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 id="2147483777"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747" r:id="rId52"/>
    <p:sldLayoutId id="2147483748" r:id="rId53"/>
    <p:sldLayoutId id="2147483749" r:id="rId54"/>
    <p:sldLayoutId id="2147483750" r:id="rId55"/>
    <p:sldLayoutId id="2147483751" r:id="rId56"/>
    <p:sldLayoutId id="2147483752" r:id="rId57"/>
    <p:sldLayoutId id="2147483753" r:id="rId58"/>
    <p:sldLayoutId id="2147483754" r:id="rId59"/>
    <p:sldLayoutId id="2147483755" r:id="rId60"/>
    <p:sldLayoutId id="2147483756" r:id="rId61"/>
    <p:sldLayoutId id="2147483757" r:id="rId62"/>
    <p:sldLayoutId id="2147483758" r:id="rId63"/>
    <p:sldLayoutId id="2147483759" r:id="rId64"/>
    <p:sldLayoutId id="2147483760" r:id="rId65"/>
    <p:sldLayoutId id="2147483761" r:id="rId66"/>
    <p:sldLayoutId id="2147483762" r:id="rId67"/>
    <p:sldLayoutId id="2147483763" r:id="rId68"/>
    <p:sldLayoutId id="2147483764" r:id="rId69"/>
    <p:sldLayoutId id="2147483765" r:id="rId70"/>
    <p:sldLayoutId id="2147483766" r:id="rId71"/>
    <p:sldLayoutId id="2147483767" r:id="rId72"/>
    <p:sldLayoutId id="2147483768" r:id="rId73"/>
    <p:sldLayoutId id="2147483769" r:id="rId74"/>
    <p:sldLayoutId id="2147483770" r:id="rId75"/>
    <p:sldLayoutId id="2147483771" r:id="rId76"/>
    <p:sldLayoutId id="2147483772" r:id="rId77"/>
    <p:sldLayoutId id="2147483773" r:id="rId78"/>
    <p:sldLayoutId id="2147483774" r:id="rId79"/>
    <p:sldLayoutId id="2147483775" r:id="rId80"/>
    <p:sldLayoutId id="2147483776" r:id="rId81"/>
    <p:sldLayoutId id="2147483778" r:id="rId82"/>
    <p:sldLayoutId id="2147483779" r:id="rId83"/>
    <p:sldLayoutId id="2147483780" r:id="rId84"/>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jpeg"/><Relationship Id="rId1" Type="http://schemas.openxmlformats.org/officeDocument/2006/relationships/slideLayout" Target="../slideLayouts/slideLayout83.xml"/><Relationship Id="rId5" Type="http://schemas.openxmlformats.org/officeDocument/2006/relationships/image" Target="../media/image46.wmf"/><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g"/><Relationship Id="rId12"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image" Target="../media/image36.svg"/><Relationship Id="rId1" Type="http://schemas.openxmlformats.org/officeDocument/2006/relationships/slideLayout" Target="../slideLayouts/slideLayout10.xml"/><Relationship Id="rId6" Type="http://schemas.openxmlformats.org/officeDocument/2006/relationships/image" Target="../media/image31.svg"/><Relationship Id="rId11" Type="http://schemas.openxmlformats.org/officeDocument/2006/relationships/diagramColors" Target="../diagrams/colors1.xml"/><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diagramQuickStyle" Target="../diagrams/quickStyle1.xml"/><Relationship Id="rId4" Type="http://schemas.openxmlformats.org/officeDocument/2006/relationships/image" Target="../media/image29.svg"/><Relationship Id="rId9" Type="http://schemas.openxmlformats.org/officeDocument/2006/relationships/diagramLayout" Target="../diagrams/layout1.xml"/><Relationship Id="rId14" Type="http://schemas.openxmlformats.org/officeDocument/2006/relationships/image" Target="../media/image34.svg"/></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diagramLayout" Target="../diagrams/layout6.xml"/><Relationship Id="rId7" Type="http://schemas.openxmlformats.org/officeDocument/2006/relationships/image" Target="../media/image48.png"/><Relationship Id="rId2" Type="http://schemas.openxmlformats.org/officeDocument/2006/relationships/diagramData" Target="../diagrams/data6.xml"/><Relationship Id="rId1" Type="http://schemas.openxmlformats.org/officeDocument/2006/relationships/slideLayout" Target="../slideLayouts/slideLayout2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0.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502955" y="770293"/>
            <a:ext cx="8014593" cy="1451355"/>
          </a:xfrm>
        </p:spPr>
        <p:txBody>
          <a:bodyPr/>
          <a:lstStyle/>
          <a:p>
            <a:r>
              <a:rPr lang="en-US" sz="4000" dirty="0">
                <a:solidFill>
                  <a:srgbClr val="FFC000"/>
                </a:solidFill>
              </a:rPr>
              <a:t>EDG 2940 </a:t>
            </a:r>
          </a:p>
          <a:p>
            <a:r>
              <a:rPr lang="en-US" sz="4000" dirty="0">
                <a:solidFill>
                  <a:srgbClr val="FFC000"/>
                </a:solidFill>
              </a:rPr>
              <a:t>Experiential Learning Overview</a:t>
            </a:r>
          </a:p>
        </p:txBody>
      </p:sp>
      <p:pic>
        <p:nvPicPr>
          <p:cNvPr id="10" name="Picture Placeholder 9" descr="_D3-0588_retouched_fin.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05" b="6605"/>
          <a:stretch>
            <a:fillRect/>
          </a:stretch>
        </p:blipFill>
        <p:spPr/>
      </p:pic>
      <p:pic>
        <p:nvPicPr>
          <p:cNvPr id="11" name="Picture Placeholder 10" descr="20130322_PKYonge_006_opt.jpg"/>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6622" b="6622"/>
          <a:stretch>
            <a:fillRect/>
          </a:stretch>
        </p:blipFill>
        <p:spPr/>
      </p:pic>
      <p:pic>
        <p:nvPicPr>
          <p:cNvPr id="12" name="Picture Placeholder 11" descr="20130322_PKYonge_078_opt.jpg"/>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6605" b="6605"/>
          <a:stretch>
            <a:fillRect/>
          </a:stretch>
        </p:blipFill>
        <p:spPr/>
      </p:pic>
      <p:sp>
        <p:nvSpPr>
          <p:cNvPr id="5" name="TextBox 4"/>
          <p:cNvSpPr txBox="1"/>
          <p:nvPr/>
        </p:nvSpPr>
        <p:spPr>
          <a:xfrm>
            <a:off x="2473158" y="5922211"/>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9" name="TextBox 8"/>
          <p:cNvSpPr txBox="1"/>
          <p:nvPr/>
        </p:nvSpPr>
        <p:spPr>
          <a:xfrm>
            <a:off x="2922494" y="5688106"/>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15" name="TextBox 14"/>
          <p:cNvSpPr txBox="1"/>
          <p:nvPr/>
        </p:nvSpPr>
        <p:spPr>
          <a:xfrm>
            <a:off x="0" y="5027429"/>
            <a:ext cx="7480499" cy="1451354"/>
          </a:xfrm>
          <a:prstGeom prst="rect">
            <a:avLst/>
          </a:prstGeom>
          <a:solidFill>
            <a:srgbClr val="FFC000"/>
          </a:solidFill>
        </p:spPr>
        <p:txBody>
          <a:bodyPr vert="horz" wrap="square" lIns="91440" tIns="45720" rIns="91440" bIns="45720" rtlCol="0" anchor="ctr">
            <a:noAutofit/>
          </a:bodyPr>
          <a:lstStyle/>
          <a:p>
            <a:r>
              <a:rPr lang="en-US" dirty="0">
                <a:solidFill>
                  <a:srgbClr val="000000"/>
                </a:solidFill>
                <a:latin typeface="Calibri" panose="020F0502020204030204"/>
              </a:rPr>
              <a:t>College of Community Innovation &amp; Education</a:t>
            </a:r>
          </a:p>
          <a:p>
            <a:r>
              <a:rPr lang="en-US" dirty="0">
                <a:solidFill>
                  <a:srgbClr val="000000"/>
                </a:solidFill>
                <a:latin typeface="Calibri" panose="020F0502020204030204"/>
              </a:rPr>
              <a:t>School of Teacher Education </a:t>
            </a:r>
          </a:p>
          <a:p>
            <a:endParaRPr lang="en-US" dirty="0">
              <a:solidFill>
                <a:srgbClr val="000000"/>
              </a:solidFill>
              <a:latin typeface="Calibri" panose="020F0502020204030204"/>
            </a:endParaRPr>
          </a:p>
          <a:p>
            <a:r>
              <a:rPr lang="en-US" dirty="0">
                <a:solidFill>
                  <a:srgbClr val="000000"/>
                </a:solidFill>
                <a:latin typeface="Calibri" panose="020F0502020204030204"/>
              </a:rPr>
              <a:t>Angela Slaughter, Ed.D.</a:t>
            </a:r>
          </a:p>
        </p:txBody>
      </p:sp>
    </p:spTree>
    <p:extLst>
      <p:ext uri="{BB962C8B-B14F-4D97-AF65-F5344CB8AC3E}">
        <p14:creationId xmlns:p14="http://schemas.microsoft.com/office/powerpoint/2010/main" val="1791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a:effectLst>
            <a:glow rad="228600">
              <a:schemeClr val="accent3">
                <a:satMod val="175000"/>
                <a:alpha val="40000"/>
              </a:schemeClr>
            </a:glow>
          </a:effectLst>
        </p:spPr>
        <p:txBody>
          <a:bodyPr anchor="ctr">
            <a:normAutofit/>
          </a:bodyPr>
          <a:lstStyle/>
          <a:p>
            <a:pPr>
              <a:defRPr/>
            </a:pPr>
            <a:r>
              <a:rPr lang="en-US" sz="5400" b="1" dirty="0">
                <a:solidFill>
                  <a:schemeClr val="bg2">
                    <a:lumMod val="25000"/>
                    <a:lumOff val="75000"/>
                  </a:schemeClr>
                </a:solidFill>
              </a:rPr>
              <a:t>Why do we do this? </a:t>
            </a:r>
          </a:p>
        </p:txBody>
      </p:sp>
      <p:sp>
        <p:nvSpPr>
          <p:cNvPr id="3" name="Content Placeholder 2"/>
          <p:cNvSpPr>
            <a:spLocks noGrp="1"/>
          </p:cNvSpPr>
          <p:nvPr>
            <p:ph idx="1"/>
          </p:nvPr>
        </p:nvSpPr>
        <p:spPr>
          <a:ln w="76200">
            <a:solidFill>
              <a:schemeClr val="accent2"/>
            </a:solidFill>
          </a:ln>
        </p:spPr>
        <p:txBody>
          <a:bodyPr rtlCol="0">
            <a:normAutofit/>
          </a:bodyPr>
          <a:lstStyle/>
          <a:p>
            <a:pPr marL="438912" indent="-320040">
              <a:spcBef>
                <a:spcPts val="0"/>
              </a:spcBef>
              <a:buFont typeface="Wingdings 2"/>
              <a:buChar char=""/>
              <a:defRPr/>
            </a:pPr>
            <a:r>
              <a:rPr lang="en-US" dirty="0">
                <a:solidFill>
                  <a:schemeClr val="tx1"/>
                </a:solidFill>
              </a:rPr>
              <a:t>To develop stronger critical thinking skills needed for high school, college, and the workplace</a:t>
            </a:r>
          </a:p>
          <a:p>
            <a:pPr marL="438912" indent="-320040">
              <a:spcBef>
                <a:spcPts val="0"/>
              </a:spcBef>
              <a:buFont typeface="Wingdings 2"/>
              <a:buChar char=""/>
              <a:defRPr/>
            </a:pPr>
            <a:r>
              <a:rPr lang="en-US" dirty="0">
                <a:solidFill>
                  <a:schemeClr val="tx1"/>
                </a:solidFill>
              </a:rPr>
              <a:t>To become a more creative and independent thinker</a:t>
            </a:r>
          </a:p>
          <a:p>
            <a:pPr marL="438912" indent="-320040">
              <a:spcBef>
                <a:spcPts val="0"/>
              </a:spcBef>
              <a:buFont typeface="Wingdings 2"/>
              <a:buChar char=""/>
              <a:defRPr/>
            </a:pPr>
            <a:r>
              <a:rPr lang="en-US" dirty="0">
                <a:solidFill>
                  <a:schemeClr val="tx1"/>
                </a:solidFill>
              </a:rPr>
              <a:t>To have a deeper understanding of what you are learning</a:t>
            </a:r>
          </a:p>
          <a:p>
            <a:pPr marL="438912" indent="-320040">
              <a:spcBef>
                <a:spcPts val="0"/>
              </a:spcBef>
              <a:buFont typeface="Wingdings 2"/>
              <a:buChar char=""/>
              <a:defRPr/>
            </a:pPr>
            <a:r>
              <a:rPr lang="en-US" dirty="0">
                <a:solidFill>
                  <a:schemeClr val="tx1"/>
                </a:solidFill>
              </a:rPr>
              <a:t>Writing down lecture notes does not mean that you have learned the information. </a:t>
            </a:r>
          </a:p>
          <a:p>
            <a:pPr marL="438912" indent="-320040">
              <a:spcBef>
                <a:spcPts val="0"/>
              </a:spcBef>
              <a:buFont typeface="Wingdings 2"/>
              <a:buChar char=""/>
              <a:defRPr/>
            </a:pPr>
            <a:r>
              <a:rPr lang="en-US" dirty="0">
                <a:solidFill>
                  <a:schemeClr val="tx1"/>
                </a:solidFill>
              </a:rPr>
              <a:t>You must actively do something with the information before you really understand it. </a:t>
            </a:r>
          </a:p>
          <a:p>
            <a:pPr marL="438912" indent="-320040">
              <a:spcBef>
                <a:spcPts val="0"/>
              </a:spcBef>
              <a:buFont typeface="Wingdings 2"/>
              <a:buChar char=""/>
              <a:defRPr/>
            </a:pPr>
            <a:r>
              <a:rPr lang="en-US" dirty="0">
                <a:solidFill>
                  <a:schemeClr val="tx1"/>
                </a:solidFill>
              </a:rPr>
              <a:t>Note-taking becomes an active process</a:t>
            </a:r>
          </a:p>
          <a:p>
            <a:pPr marL="438912" indent="-320040">
              <a:spcBef>
                <a:spcPts val="0"/>
              </a:spcBef>
              <a:buFont typeface="Wingdings 2"/>
              <a:buChar char=""/>
              <a:defRPr/>
            </a:pPr>
            <a:endParaRPr lang="en-US" dirty="0"/>
          </a:p>
        </p:txBody>
      </p:sp>
    </p:spTree>
    <p:extLst>
      <p:ext uri="{BB962C8B-B14F-4D97-AF65-F5344CB8AC3E}">
        <p14:creationId xmlns:p14="http://schemas.microsoft.com/office/powerpoint/2010/main" val="4073124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1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1000"/>
                                        <p:tgtEl>
                                          <p:spTgt spid="3">
                                            <p:txEl>
                                              <p:pRg st="0" end="0"/>
                                            </p:txEl>
                                          </p:spTgt>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par>
                          <p:cTn id="17" fill="hold" nodeType="afterGroup">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1000"/>
                                        <p:tgtEl>
                                          <p:spTgt spid="3">
                                            <p:txEl>
                                              <p:pRg st="2" end="2"/>
                                            </p:txEl>
                                          </p:spTgt>
                                        </p:tgtEl>
                                      </p:cBhvr>
                                    </p:animEffect>
                                  </p:childTnLst>
                                </p:cTn>
                              </p:par>
                            </p:childTnLst>
                          </p:cTn>
                        </p:par>
                        <p:par>
                          <p:cTn id="21" fill="hold" nodeType="afterGroup">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1000"/>
                                        <p:tgtEl>
                                          <p:spTgt spid="3">
                                            <p:txEl>
                                              <p:pRg st="3" end="3"/>
                                            </p:txEl>
                                          </p:spTgt>
                                        </p:tgtEl>
                                      </p:cBhvr>
                                    </p:animEffect>
                                  </p:childTnLst>
                                </p:cTn>
                              </p:par>
                            </p:childTnLst>
                          </p:cTn>
                        </p:par>
                        <p:par>
                          <p:cTn id="25" fill="hold" nodeType="afterGroup">
                            <p:stCondLst>
                              <p:cond delay="4000"/>
                            </p:stCondLst>
                            <p:childTnLst>
                              <p:par>
                                <p:cTn id="26" presetID="9"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1000"/>
                                        <p:tgtEl>
                                          <p:spTgt spid="3">
                                            <p:txEl>
                                              <p:pRg st="4" end="4"/>
                                            </p:txEl>
                                          </p:spTgt>
                                        </p:tgtEl>
                                      </p:cBhvr>
                                    </p:animEffect>
                                  </p:childTnLst>
                                </p:cTn>
                              </p:par>
                            </p:childTnLst>
                          </p:cTn>
                        </p:par>
                        <p:par>
                          <p:cTn id="29" fill="hold" nodeType="afterGroup">
                            <p:stCondLst>
                              <p:cond delay="5000"/>
                            </p:stCondLst>
                            <p:childTnLst>
                              <p:par>
                                <p:cTn id="30" presetID="9"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atMod val="150000"/>
                  </a:schemeClr>
                </a:solidFill>
              </a:rPr>
              <a:t>LET’S GET STARTED</a:t>
            </a:r>
          </a:p>
        </p:txBody>
      </p:sp>
      <p:pic>
        <p:nvPicPr>
          <p:cNvPr id="3074" name="Picture 2" descr="C:\Users\Angie\Pictures\Microsoft Clip Organizer\j0439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24200"/>
            <a:ext cx="50292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rot="20237865">
            <a:off x="1816100" y="2579688"/>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en-US" b="1" dirty="0">
                <a:solidFill>
                  <a:prstClr val="black">
                    <a:lumMod val="95000"/>
                    <a:lumOff val="5000"/>
                  </a:prstClr>
                </a:solidFill>
                <a:latin typeface="Corbel"/>
              </a:rPr>
              <a:t>Every student needs a notebook!</a:t>
            </a:r>
          </a:p>
        </p:txBody>
      </p:sp>
    </p:spTree>
    <p:extLst>
      <p:ext uri="{BB962C8B-B14F-4D97-AF65-F5344CB8AC3E}">
        <p14:creationId xmlns:p14="http://schemas.microsoft.com/office/powerpoint/2010/main" val="307597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9" y="133505"/>
            <a:ext cx="10728322" cy="1238727"/>
          </a:xfrm>
          <a:solidFill>
            <a:schemeClr val="tx1"/>
          </a:solidFill>
        </p:spPr>
        <p:txBody>
          <a:bodyPr>
            <a:normAutofit/>
          </a:bodyPr>
          <a:lstStyle/>
          <a:p>
            <a:pPr algn="ctr">
              <a:defRPr/>
            </a:pPr>
            <a:r>
              <a:rPr lang="en-US" sz="4400" b="1" dirty="0">
                <a:solidFill>
                  <a:schemeClr val="bg1"/>
                </a:solidFill>
              </a:rPr>
              <a:t>Page 1</a:t>
            </a:r>
            <a:br>
              <a:rPr lang="en-US" dirty="0">
                <a:solidFill>
                  <a:schemeClr val="bg1"/>
                </a:solidFill>
              </a:rPr>
            </a:br>
            <a:r>
              <a:rPr lang="en-US" dirty="0">
                <a:solidFill>
                  <a:schemeClr val="bg1"/>
                </a:solidFill>
              </a:rPr>
              <a:t>Table of Contents</a:t>
            </a:r>
          </a:p>
        </p:txBody>
      </p:sp>
      <p:sp>
        <p:nvSpPr>
          <p:cNvPr id="31747" name="Content Placeholder 2"/>
          <p:cNvSpPr>
            <a:spLocks noGrp="1"/>
          </p:cNvSpPr>
          <p:nvPr>
            <p:ph idx="1"/>
          </p:nvPr>
        </p:nvSpPr>
        <p:spPr>
          <a:xfrm>
            <a:off x="713167" y="1372232"/>
            <a:ext cx="9608662" cy="4625975"/>
          </a:xfrm>
        </p:spPr>
        <p:txBody>
          <a:bodyPr/>
          <a:lstStyle/>
          <a:p>
            <a:pPr eaLnBrk="1" hangingPunct="1">
              <a:buFont typeface="Wingdings" panose="05000000000000000000" pitchFamily="2" charset="2"/>
              <a:buChar char=""/>
            </a:pPr>
            <a:r>
              <a:rPr lang="en-US" altLang="en-US" sz="3200" dirty="0"/>
              <a:t>Turn to the </a:t>
            </a:r>
            <a:r>
              <a:rPr lang="en-US" altLang="en-US" sz="3200" u="sng" dirty="0"/>
              <a:t>second</a:t>
            </a:r>
            <a:r>
              <a:rPr lang="en-US" altLang="en-US" sz="3200" dirty="0"/>
              <a:t> page of your notebook</a:t>
            </a:r>
          </a:p>
          <a:p>
            <a:pPr eaLnBrk="1" hangingPunct="1">
              <a:buFont typeface="Wingdings" panose="05000000000000000000" pitchFamily="2" charset="2"/>
              <a:buChar char=""/>
            </a:pPr>
            <a:r>
              <a:rPr lang="en-US" altLang="en-US" sz="3200" dirty="0"/>
              <a:t>Title it : </a:t>
            </a:r>
            <a:r>
              <a:rPr lang="en-US" altLang="en-US" sz="3200" b="1" dirty="0"/>
              <a:t>Table of Contents</a:t>
            </a:r>
          </a:p>
          <a:p>
            <a:pPr eaLnBrk="1" hangingPunct="1">
              <a:buFont typeface="Wingdings" panose="05000000000000000000" pitchFamily="2" charset="2"/>
              <a:buChar char=""/>
            </a:pPr>
            <a:r>
              <a:rPr lang="en-US" altLang="en-US" sz="3200" dirty="0"/>
              <a:t>Draw lines to create 2 equal columns</a:t>
            </a:r>
          </a:p>
          <a:p>
            <a:pPr eaLnBrk="1" hangingPunct="1">
              <a:buFont typeface="Wingdings 2" panose="05020102010507070707" pitchFamily="18" charset="2"/>
              <a:buNone/>
            </a:pPr>
            <a:endParaRPr lang="en-US" altLang="en-US" dirty="0"/>
          </a:p>
        </p:txBody>
      </p:sp>
      <p:pic>
        <p:nvPicPr>
          <p:cNvPr id="4" name="Picture 3" descr="pap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3869" y="1954211"/>
            <a:ext cx="3635368" cy="481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0466526" y="2633954"/>
            <a:ext cx="427" cy="4128529"/>
          </a:xfrm>
          <a:prstGeom prst="line">
            <a:avLst/>
          </a:prstGeom>
          <a:ln w="38100">
            <a:solidFill>
              <a:srgbClr val="FFC000"/>
            </a:solidFill>
          </a:ln>
        </p:spPr>
        <p:style>
          <a:lnRef idx="2">
            <a:schemeClr val="dk1"/>
          </a:lnRef>
          <a:fillRef idx="0">
            <a:schemeClr val="dk1"/>
          </a:fillRef>
          <a:effectRef idx="1">
            <a:schemeClr val="dk1"/>
          </a:effectRef>
          <a:fontRef idx="minor">
            <a:schemeClr val="tx1"/>
          </a:fontRef>
        </p:style>
      </p:cxnSp>
      <p:sp>
        <p:nvSpPr>
          <p:cNvPr id="31750" name="TextBox 10"/>
          <p:cNvSpPr txBox="1">
            <a:spLocks noChangeArrowheads="1"/>
          </p:cNvSpPr>
          <p:nvPr/>
        </p:nvSpPr>
        <p:spPr bwMode="auto">
          <a:xfrm>
            <a:off x="8998085" y="2257748"/>
            <a:ext cx="29377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defTabSz="914400" eaLnBrk="1" fontAlgn="base" hangingPunct="1">
              <a:spcBef>
                <a:spcPct val="0"/>
              </a:spcBef>
              <a:spcAft>
                <a:spcPct val="0"/>
              </a:spcAft>
              <a:buClrTx/>
              <a:buSzTx/>
              <a:buNone/>
              <a:defRPr/>
            </a:pPr>
            <a:r>
              <a:rPr lang="en-US" altLang="en-US" sz="2000" b="1" dirty="0">
                <a:solidFill>
                  <a:prstClr val="black"/>
                </a:solidFill>
              </a:rPr>
              <a:t>TABLE OF CONTENTS</a:t>
            </a:r>
          </a:p>
        </p:txBody>
      </p:sp>
      <p:cxnSp>
        <p:nvCxnSpPr>
          <p:cNvPr id="13" name="Straight Connector 12"/>
          <p:cNvCxnSpPr>
            <a:cxnSpLocks/>
          </p:cNvCxnSpPr>
          <p:nvPr/>
        </p:nvCxnSpPr>
        <p:spPr>
          <a:xfrm>
            <a:off x="9086094" y="2641922"/>
            <a:ext cx="3043143" cy="15936"/>
          </a:xfrm>
          <a:prstGeom prst="line">
            <a:avLst/>
          </a:prstGeom>
          <a:ln w="38100">
            <a:solidFill>
              <a:srgbClr val="FFC000"/>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1742407" y="6366050"/>
            <a:ext cx="38683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914400">
              <a:defRPr/>
            </a:pPr>
            <a:r>
              <a:rPr lang="en-US" sz="2000" b="1" dirty="0">
                <a:solidFill>
                  <a:prstClr val="black"/>
                </a:solidFill>
                <a:latin typeface="Corbel"/>
              </a:rPr>
              <a:t>1</a:t>
            </a:r>
          </a:p>
        </p:txBody>
      </p:sp>
    </p:spTree>
    <p:extLst>
      <p:ext uri="{BB962C8B-B14F-4D97-AF65-F5344CB8AC3E}">
        <p14:creationId xmlns:p14="http://schemas.microsoft.com/office/powerpoint/2010/main" val="212635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8" presetClass="emph" presetSubtype="0" fill="hold" grpId="0" nodeType="withEffect">
                                  <p:stCondLst>
                                    <p:cond delay="0"/>
                                  </p:stCondLst>
                                  <p:childTnLst>
                                    <p:animRot by="21600000">
                                      <p:cBhvr>
                                        <p:cTn id="9"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9" y="285274"/>
            <a:ext cx="10728322" cy="1238727"/>
          </a:xfrm>
          <a:solidFill>
            <a:schemeClr val="tx1"/>
          </a:solidFill>
        </p:spPr>
        <p:txBody>
          <a:bodyPr>
            <a:normAutofit/>
          </a:bodyPr>
          <a:lstStyle/>
          <a:p>
            <a:pPr algn="ctr">
              <a:defRPr/>
            </a:pPr>
            <a:r>
              <a:rPr kumimoji="0" lang="en-US" sz="4400" b="1" i="0" u="none" strike="noStrike" kern="1200" cap="none" spc="0" normalizeH="0" baseline="0" noProof="0" dirty="0">
                <a:ln>
                  <a:noFill/>
                </a:ln>
                <a:solidFill>
                  <a:prstClr val="black"/>
                </a:solidFill>
                <a:effectLst/>
                <a:uLnTx/>
                <a:uFillTx/>
                <a:latin typeface="Sagona Book"/>
                <a:ea typeface="+mj-ea"/>
                <a:cs typeface="+mj-cs"/>
              </a:rPr>
              <a:t>Page 1</a:t>
            </a:r>
            <a:br>
              <a:rPr kumimoji="0" lang="en-US" sz="3200" b="0" i="0" u="none" strike="noStrike" kern="1200" cap="none" spc="0" normalizeH="0" baseline="0" noProof="0" dirty="0">
                <a:ln>
                  <a:noFill/>
                </a:ln>
                <a:solidFill>
                  <a:prstClr val="black"/>
                </a:solidFill>
                <a:effectLst/>
                <a:uLnTx/>
                <a:uFillTx/>
                <a:latin typeface="Sagona Book"/>
                <a:ea typeface="+mj-ea"/>
                <a:cs typeface="+mj-cs"/>
              </a:rPr>
            </a:br>
            <a:r>
              <a:rPr kumimoji="0" lang="en-US" sz="3200" b="0" i="0" u="none" strike="noStrike" kern="1200" cap="none" spc="0" normalizeH="0" baseline="0" noProof="0" dirty="0">
                <a:ln>
                  <a:noFill/>
                </a:ln>
                <a:solidFill>
                  <a:prstClr val="black"/>
                </a:solidFill>
                <a:effectLst/>
                <a:uLnTx/>
                <a:uFillTx/>
                <a:latin typeface="Sagona Book"/>
                <a:ea typeface="+mj-ea"/>
                <a:cs typeface="+mj-cs"/>
              </a:rPr>
              <a:t>Table of Contents</a:t>
            </a:r>
            <a:endParaRPr lang="en-US" dirty="0">
              <a:solidFill>
                <a:schemeClr val="bg1"/>
              </a:solidFill>
            </a:endParaRPr>
          </a:p>
        </p:txBody>
      </p:sp>
      <p:sp>
        <p:nvSpPr>
          <p:cNvPr id="31747" name="Content Placeholder 2"/>
          <p:cNvSpPr>
            <a:spLocks noGrp="1"/>
          </p:cNvSpPr>
          <p:nvPr>
            <p:ph idx="1"/>
          </p:nvPr>
        </p:nvSpPr>
        <p:spPr>
          <a:xfrm>
            <a:off x="731840" y="1524001"/>
            <a:ext cx="4997751" cy="4625975"/>
          </a:xfrm>
        </p:spPr>
        <p:txBody>
          <a:bodyPr/>
          <a:lstStyle/>
          <a:p>
            <a:pPr eaLnBrk="1" hangingPunct="1">
              <a:buFont typeface="Wingdings" panose="05000000000000000000" pitchFamily="2" charset="2"/>
              <a:buChar char=""/>
            </a:pPr>
            <a:r>
              <a:rPr lang="en-US" altLang="en-US" sz="3200" b="1" dirty="0"/>
              <a:t>Label the 2 columns:</a:t>
            </a:r>
          </a:p>
          <a:p>
            <a:pPr lvl="1"/>
            <a:r>
              <a:rPr lang="en-US" altLang="en-US" sz="3200" dirty="0"/>
              <a:t> “Left Page ” </a:t>
            </a:r>
          </a:p>
          <a:p>
            <a:pPr lvl="1"/>
            <a:r>
              <a:rPr lang="en-US" altLang="en-US" sz="3200" dirty="0"/>
              <a:t>“Right Page ”</a:t>
            </a:r>
          </a:p>
          <a:p>
            <a:pPr eaLnBrk="1" hangingPunct="1">
              <a:buFont typeface="Wingdings 2" panose="05020102010507070707" pitchFamily="18" charset="2"/>
              <a:buNone/>
            </a:pPr>
            <a:endParaRPr lang="en-US" altLang="en-US" dirty="0"/>
          </a:p>
        </p:txBody>
      </p:sp>
      <p:pic>
        <p:nvPicPr>
          <p:cNvPr id="9" name="Picture 3" descr="paper.jpg">
            <a:extLst>
              <a:ext uri="{FF2B5EF4-FFF2-40B4-BE49-F238E27FC236}">
                <a16:creationId xmlns:a16="http://schemas.microsoft.com/office/drawing/2014/main" id="{73FAC24E-CF30-4864-8642-92F84D31C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7005" y="1613407"/>
            <a:ext cx="3823155" cy="50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B01E2D96-21D5-4877-9F9C-EEA402C142D6}"/>
              </a:ext>
            </a:extLst>
          </p:cNvPr>
          <p:cNvCxnSpPr/>
          <p:nvPr/>
        </p:nvCxnSpPr>
        <p:spPr>
          <a:xfrm flipV="1">
            <a:off x="10009967" y="5577396"/>
            <a:ext cx="807" cy="243818"/>
          </a:xfrm>
          <a:prstGeom prst="line">
            <a:avLst/>
          </a:prstGeom>
        </p:spPr>
        <p:style>
          <a:lnRef idx="1">
            <a:schemeClr val="dk1"/>
          </a:lnRef>
          <a:fillRef idx="0">
            <a:schemeClr val="dk1"/>
          </a:fillRef>
          <a:effectRef idx="0">
            <a:schemeClr val="dk1"/>
          </a:effectRef>
          <a:fontRef idx="minor">
            <a:schemeClr val="tx1"/>
          </a:fontRef>
        </p:style>
      </p:cxnSp>
      <p:sp>
        <p:nvSpPr>
          <p:cNvPr id="11" name="TextBox 8">
            <a:extLst>
              <a:ext uri="{FF2B5EF4-FFF2-40B4-BE49-F238E27FC236}">
                <a16:creationId xmlns:a16="http://schemas.microsoft.com/office/drawing/2014/main" id="{01C69D28-E933-459F-B35E-485EF50D5F6D}"/>
              </a:ext>
            </a:extLst>
          </p:cNvPr>
          <p:cNvSpPr txBox="1">
            <a:spLocks noChangeArrowheads="1"/>
          </p:cNvSpPr>
          <p:nvPr/>
        </p:nvSpPr>
        <p:spPr bwMode="auto">
          <a:xfrm>
            <a:off x="8118797" y="2300745"/>
            <a:ext cx="14336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defTabSz="914400" eaLnBrk="1" fontAlgn="base" hangingPunct="1">
              <a:spcBef>
                <a:spcPct val="0"/>
              </a:spcBef>
              <a:spcAft>
                <a:spcPct val="0"/>
              </a:spcAft>
              <a:buClrTx/>
              <a:buSzTx/>
              <a:buNone/>
              <a:defRPr/>
            </a:pPr>
            <a:r>
              <a:rPr lang="en-US" altLang="en-US" sz="1600" b="1" dirty="0">
                <a:solidFill>
                  <a:prstClr val="black"/>
                </a:solidFill>
              </a:rPr>
              <a:t>Left</a:t>
            </a:r>
            <a:r>
              <a:rPr lang="en-US" altLang="en-US" sz="1400" b="1" dirty="0">
                <a:solidFill>
                  <a:prstClr val="black"/>
                </a:solidFill>
              </a:rPr>
              <a:t> </a:t>
            </a:r>
            <a:r>
              <a:rPr lang="en-US" altLang="en-US" sz="1600" b="1" dirty="0">
                <a:solidFill>
                  <a:prstClr val="black"/>
                </a:solidFill>
              </a:rPr>
              <a:t>Page </a:t>
            </a:r>
          </a:p>
        </p:txBody>
      </p:sp>
      <p:sp>
        <p:nvSpPr>
          <p:cNvPr id="12" name="TextBox 9">
            <a:extLst>
              <a:ext uri="{FF2B5EF4-FFF2-40B4-BE49-F238E27FC236}">
                <a16:creationId xmlns:a16="http://schemas.microsoft.com/office/drawing/2014/main" id="{993DB83A-2FBF-4C5E-A88F-7E06FFA3AB34}"/>
              </a:ext>
            </a:extLst>
          </p:cNvPr>
          <p:cNvSpPr txBox="1">
            <a:spLocks noChangeArrowheads="1"/>
          </p:cNvSpPr>
          <p:nvPr/>
        </p:nvSpPr>
        <p:spPr bwMode="auto">
          <a:xfrm>
            <a:off x="9835053" y="2325896"/>
            <a:ext cx="16248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defTabSz="914400" eaLnBrk="1" fontAlgn="base" hangingPunct="1">
              <a:spcBef>
                <a:spcPct val="0"/>
              </a:spcBef>
              <a:spcAft>
                <a:spcPct val="0"/>
              </a:spcAft>
              <a:buClrTx/>
              <a:buSzTx/>
              <a:buNone/>
              <a:defRPr/>
            </a:pPr>
            <a:r>
              <a:rPr lang="en-US" altLang="en-US" sz="1600" b="1" dirty="0">
                <a:solidFill>
                  <a:prstClr val="black"/>
                </a:solidFill>
              </a:rPr>
              <a:t>Right Page </a:t>
            </a:r>
          </a:p>
        </p:txBody>
      </p:sp>
      <p:sp>
        <p:nvSpPr>
          <p:cNvPr id="14" name="TextBox 10">
            <a:extLst>
              <a:ext uri="{FF2B5EF4-FFF2-40B4-BE49-F238E27FC236}">
                <a16:creationId xmlns:a16="http://schemas.microsoft.com/office/drawing/2014/main" id="{0AFC218D-DA3B-4737-AD1C-F2D0A092EA19}"/>
              </a:ext>
            </a:extLst>
          </p:cNvPr>
          <p:cNvSpPr txBox="1">
            <a:spLocks noChangeArrowheads="1"/>
          </p:cNvSpPr>
          <p:nvPr/>
        </p:nvSpPr>
        <p:spPr bwMode="auto">
          <a:xfrm>
            <a:off x="8549646" y="1912636"/>
            <a:ext cx="2375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r>
              <a:rPr lang="en-US" altLang="en-US" sz="1800" b="1" dirty="0">
                <a:solidFill>
                  <a:prstClr val="black"/>
                </a:solidFill>
              </a:rPr>
              <a:t>TABLE OF CONTENTS</a:t>
            </a:r>
          </a:p>
        </p:txBody>
      </p:sp>
      <p:cxnSp>
        <p:nvCxnSpPr>
          <p:cNvPr id="15" name="Straight Connector 14">
            <a:extLst>
              <a:ext uri="{FF2B5EF4-FFF2-40B4-BE49-F238E27FC236}">
                <a16:creationId xmlns:a16="http://schemas.microsoft.com/office/drawing/2014/main" id="{5061CE26-4221-424B-8701-5EAF124E307B}"/>
              </a:ext>
            </a:extLst>
          </p:cNvPr>
          <p:cNvCxnSpPr/>
          <p:nvPr/>
        </p:nvCxnSpPr>
        <p:spPr>
          <a:xfrm flipV="1">
            <a:off x="8210478" y="2352409"/>
            <a:ext cx="3249682" cy="115"/>
          </a:xfrm>
          <a:prstGeom prst="line">
            <a:avLst/>
          </a:prstGeom>
          <a:ln w="38100">
            <a:solidFill>
              <a:srgbClr val="FFC000"/>
            </a:solidFill>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8EC65A9F-FE40-4EAD-8C07-B254D3D3DCF8}"/>
              </a:ext>
            </a:extLst>
          </p:cNvPr>
          <p:cNvCxnSpPr/>
          <p:nvPr/>
        </p:nvCxnSpPr>
        <p:spPr>
          <a:xfrm flipV="1">
            <a:off x="8210478" y="2620522"/>
            <a:ext cx="3249682" cy="115"/>
          </a:xfrm>
          <a:prstGeom prst="line">
            <a:avLst/>
          </a:prstGeom>
          <a:ln w="38100">
            <a:solidFill>
              <a:srgbClr val="FFC000"/>
            </a:solidFill>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EBA732D9-9029-4AF3-8CF0-BAA765FAA7BF}"/>
              </a:ext>
            </a:extLst>
          </p:cNvPr>
          <p:cNvSpPr txBox="1"/>
          <p:nvPr/>
        </p:nvSpPr>
        <p:spPr>
          <a:xfrm>
            <a:off x="10925444" y="6172616"/>
            <a:ext cx="382316" cy="400110"/>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p>
            <a:pPr defTabSz="914400">
              <a:defRPr/>
            </a:pPr>
            <a:r>
              <a:rPr lang="en-US" sz="2000" b="1" dirty="0">
                <a:solidFill>
                  <a:prstClr val="black"/>
                </a:solidFill>
                <a:latin typeface="Corbel"/>
              </a:rPr>
              <a:t>1</a:t>
            </a:r>
          </a:p>
        </p:txBody>
      </p:sp>
      <p:cxnSp>
        <p:nvCxnSpPr>
          <p:cNvPr id="20" name="Straight Connector 19">
            <a:extLst>
              <a:ext uri="{FF2B5EF4-FFF2-40B4-BE49-F238E27FC236}">
                <a16:creationId xmlns:a16="http://schemas.microsoft.com/office/drawing/2014/main" id="{2A24D0DD-4D2E-44B7-84C2-8CD0B1D948F8}"/>
              </a:ext>
            </a:extLst>
          </p:cNvPr>
          <p:cNvCxnSpPr>
            <a:cxnSpLocks/>
          </p:cNvCxnSpPr>
          <p:nvPr/>
        </p:nvCxnSpPr>
        <p:spPr>
          <a:xfrm>
            <a:off x="9737545" y="2352409"/>
            <a:ext cx="0" cy="4326678"/>
          </a:xfrm>
          <a:prstGeom prst="line">
            <a:avLst/>
          </a:prstGeom>
          <a:ln w="38100">
            <a:solidFill>
              <a:srgbClr val="FFC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919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9" y="285274"/>
            <a:ext cx="10728322" cy="1238727"/>
          </a:xfrm>
          <a:solidFill>
            <a:schemeClr val="tx1"/>
          </a:solidFill>
        </p:spPr>
        <p:txBody>
          <a:bodyPr anchor="ctr">
            <a:normAutofit/>
          </a:bodyPr>
          <a:lstStyle/>
          <a:p>
            <a:pPr algn="ctr">
              <a:defRPr/>
            </a:pPr>
            <a:r>
              <a:rPr kumimoji="0" lang="en-US" sz="4400" b="1" i="0" u="none" strike="noStrike" kern="1200" cap="none" spc="0" normalizeH="0" baseline="0" noProof="0" dirty="0">
                <a:ln>
                  <a:noFill/>
                </a:ln>
                <a:solidFill>
                  <a:prstClr val="black"/>
                </a:solidFill>
                <a:effectLst/>
                <a:uLnTx/>
                <a:uFillTx/>
                <a:latin typeface="Sagona Book"/>
                <a:ea typeface="+mj-ea"/>
                <a:cs typeface="+mj-cs"/>
              </a:rPr>
              <a:t>NUMBERING</a:t>
            </a:r>
            <a:endParaRPr lang="en-US" dirty="0">
              <a:solidFill>
                <a:schemeClr val="bg1"/>
              </a:solidFill>
            </a:endParaRPr>
          </a:p>
        </p:txBody>
      </p:sp>
      <p:sp>
        <p:nvSpPr>
          <p:cNvPr id="31747" name="Content Placeholder 2"/>
          <p:cNvSpPr>
            <a:spLocks noGrp="1"/>
          </p:cNvSpPr>
          <p:nvPr>
            <p:ph idx="1"/>
          </p:nvPr>
        </p:nvSpPr>
        <p:spPr>
          <a:xfrm>
            <a:off x="731840" y="1524001"/>
            <a:ext cx="10728321" cy="1904999"/>
          </a:xfrm>
        </p:spPr>
        <p:txBody>
          <a:bodyPr/>
          <a:lstStyle/>
          <a:p>
            <a:pPr eaLnBrk="1" hangingPunct="1">
              <a:buFont typeface="Wingdings" panose="05000000000000000000" pitchFamily="2" charset="2"/>
              <a:buChar char=""/>
            </a:pPr>
            <a:r>
              <a:rPr lang="en-US" altLang="en-US" sz="2800" dirty="0"/>
              <a:t>Number the pages in the bottom, outside corner, starting with the Table of Contents</a:t>
            </a:r>
          </a:p>
          <a:p>
            <a:pPr eaLnBrk="1" hangingPunct="1">
              <a:buFont typeface="Wingdings 2" panose="05020102010507070707" pitchFamily="18" charset="2"/>
              <a:buNone/>
            </a:pPr>
            <a:endParaRPr lang="en-US" altLang="en-US" dirty="0"/>
          </a:p>
        </p:txBody>
      </p:sp>
      <p:pic>
        <p:nvPicPr>
          <p:cNvPr id="13" name="Picture 12" descr="paper.jpg">
            <a:extLst>
              <a:ext uri="{FF2B5EF4-FFF2-40B4-BE49-F238E27FC236}">
                <a16:creationId xmlns:a16="http://schemas.microsoft.com/office/drawing/2014/main" id="{A31100C2-A202-4197-A798-FC67F864A46B}"/>
              </a:ext>
            </a:extLst>
          </p:cNvPr>
          <p:cNvPicPr>
            <a:picLocks noChangeAspect="1"/>
          </p:cNvPicPr>
          <p:nvPr/>
        </p:nvPicPr>
        <p:blipFill>
          <a:blip r:embed="rId2" cstate="print"/>
          <a:stretch>
            <a:fillRect/>
          </a:stretch>
        </p:blipFill>
        <p:spPr>
          <a:xfrm>
            <a:off x="5763100" y="2270449"/>
            <a:ext cx="3392654" cy="4302277"/>
          </a:xfrm>
          <a:prstGeom prst="rect">
            <a:avLst/>
          </a:prstGeom>
          <a:scene3d>
            <a:camera prst="orthographicFront">
              <a:rot lat="0" lon="10799978" rev="0"/>
            </a:camera>
            <a:lightRig rig="threePt" dir="t"/>
          </a:scene3d>
        </p:spPr>
      </p:pic>
      <p:pic>
        <p:nvPicPr>
          <p:cNvPr id="18" name="Picture 4" descr="paper.jpg">
            <a:extLst>
              <a:ext uri="{FF2B5EF4-FFF2-40B4-BE49-F238E27FC236}">
                <a16:creationId xmlns:a16="http://schemas.microsoft.com/office/drawing/2014/main" id="{81269FF7-B075-4F70-A6A9-A607E653A4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14424" y="2270448"/>
            <a:ext cx="3391711" cy="43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CE2B875-AE8F-4BB9-9FDA-4AA62C2849B4}"/>
              </a:ext>
            </a:extLst>
          </p:cNvPr>
          <p:cNvSpPr txBox="1"/>
          <p:nvPr/>
        </p:nvSpPr>
        <p:spPr>
          <a:xfrm>
            <a:off x="5823625" y="6082300"/>
            <a:ext cx="39111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914400">
              <a:defRPr/>
            </a:pPr>
            <a:r>
              <a:rPr lang="en-US" sz="2000" b="1" dirty="0">
                <a:solidFill>
                  <a:prstClr val="black"/>
                </a:solidFill>
                <a:latin typeface="Corbel"/>
              </a:rPr>
              <a:t>2</a:t>
            </a:r>
          </a:p>
        </p:txBody>
      </p:sp>
      <p:sp>
        <p:nvSpPr>
          <p:cNvPr id="21" name="TextBox 20">
            <a:extLst>
              <a:ext uri="{FF2B5EF4-FFF2-40B4-BE49-F238E27FC236}">
                <a16:creationId xmlns:a16="http://schemas.microsoft.com/office/drawing/2014/main" id="{017F0C64-F396-4E22-8684-F625CBB367FE}"/>
              </a:ext>
            </a:extLst>
          </p:cNvPr>
          <p:cNvSpPr txBox="1"/>
          <p:nvPr/>
        </p:nvSpPr>
        <p:spPr>
          <a:xfrm>
            <a:off x="11344528" y="6131013"/>
            <a:ext cx="391116"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defTabSz="914400">
              <a:defRPr/>
            </a:pPr>
            <a:r>
              <a:rPr lang="en-US" sz="2000" b="1" dirty="0">
                <a:solidFill>
                  <a:prstClr val="black"/>
                </a:solidFill>
                <a:latin typeface="Corbel"/>
              </a:rPr>
              <a:t>3</a:t>
            </a:r>
          </a:p>
        </p:txBody>
      </p:sp>
      <p:sp>
        <p:nvSpPr>
          <p:cNvPr id="22" name="TextBox 21">
            <a:extLst>
              <a:ext uri="{FF2B5EF4-FFF2-40B4-BE49-F238E27FC236}">
                <a16:creationId xmlns:a16="http://schemas.microsoft.com/office/drawing/2014/main" id="{8EDEDD36-95E8-48D3-AFFA-ECE1E1C3B408}"/>
              </a:ext>
            </a:extLst>
          </p:cNvPr>
          <p:cNvSpPr txBox="1"/>
          <p:nvPr/>
        </p:nvSpPr>
        <p:spPr>
          <a:xfrm>
            <a:off x="5899825" y="5627605"/>
            <a:ext cx="218386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defTabSz="914400">
              <a:defRPr/>
            </a:pPr>
            <a:r>
              <a:rPr lang="en-US" dirty="0">
                <a:solidFill>
                  <a:prstClr val="white"/>
                </a:solidFill>
                <a:latin typeface="Corbel"/>
              </a:rPr>
              <a:t>Left = Even Pages</a:t>
            </a:r>
          </a:p>
        </p:txBody>
      </p:sp>
      <p:sp>
        <p:nvSpPr>
          <p:cNvPr id="23" name="TextBox 22">
            <a:extLst>
              <a:ext uri="{FF2B5EF4-FFF2-40B4-BE49-F238E27FC236}">
                <a16:creationId xmlns:a16="http://schemas.microsoft.com/office/drawing/2014/main" id="{9B441C33-0376-4277-9151-7EDC0C2A859F}"/>
              </a:ext>
            </a:extLst>
          </p:cNvPr>
          <p:cNvSpPr txBox="1"/>
          <p:nvPr/>
        </p:nvSpPr>
        <p:spPr>
          <a:xfrm>
            <a:off x="9591928" y="5627605"/>
            <a:ext cx="2143716"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defTabSz="914400">
              <a:defRPr/>
            </a:pPr>
            <a:r>
              <a:rPr lang="en-US" dirty="0">
                <a:solidFill>
                  <a:prstClr val="white"/>
                </a:solidFill>
                <a:latin typeface="Corbel"/>
              </a:rPr>
              <a:t>Right = Odd Pages </a:t>
            </a:r>
          </a:p>
        </p:txBody>
      </p:sp>
      <p:sp>
        <p:nvSpPr>
          <p:cNvPr id="24" name="TextBox 23">
            <a:extLst>
              <a:ext uri="{FF2B5EF4-FFF2-40B4-BE49-F238E27FC236}">
                <a16:creationId xmlns:a16="http://schemas.microsoft.com/office/drawing/2014/main" id="{C45EBE30-A50D-42B8-9BE2-4AED0A7B7754}"/>
              </a:ext>
            </a:extLst>
          </p:cNvPr>
          <p:cNvSpPr txBox="1"/>
          <p:nvPr/>
        </p:nvSpPr>
        <p:spPr>
          <a:xfrm>
            <a:off x="9558886" y="4788293"/>
            <a:ext cx="1981200" cy="646331"/>
          </a:xfrm>
          <a:prstGeom prst="rect">
            <a:avLst/>
          </a:prstGeom>
          <a:effectLst>
            <a:glow rad="228600">
              <a:schemeClr val="accent4">
                <a:satMod val="175000"/>
                <a:alpha val="40000"/>
              </a:schemeClr>
            </a:glow>
            <a:outerShdw blurRad="39000" dist="254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a:spAutoFit/>
          </a:bodyPr>
          <a:lstStyle/>
          <a:p>
            <a:pPr algn="ctr" defTabSz="914400">
              <a:defRPr/>
            </a:pPr>
            <a:r>
              <a:rPr lang="en-US" b="1" dirty="0">
                <a:solidFill>
                  <a:prstClr val="white"/>
                </a:solidFill>
                <a:latin typeface="Arial" pitchFamily="34" charset="0"/>
                <a:cs typeface="Arial" pitchFamily="34" charset="0"/>
              </a:rPr>
              <a:t>Number from Page 1 - 11</a:t>
            </a:r>
          </a:p>
        </p:txBody>
      </p:sp>
    </p:spTree>
    <p:extLst>
      <p:ext uri="{BB962C8B-B14F-4D97-AF65-F5344CB8AC3E}">
        <p14:creationId xmlns:p14="http://schemas.microsoft.com/office/powerpoint/2010/main" val="23916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8" presetClass="emph" presetSubtype="0" fill="hold" grpId="0" nodeType="withEffect">
                                  <p:stCondLst>
                                    <p:cond delay="0"/>
                                  </p:stCondLst>
                                  <p:childTnLst>
                                    <p:animRot by="21600000">
                                      <p:cBhvr>
                                        <p:cTn id="9" dur="2000" fill="hold"/>
                                        <p:tgtEl>
                                          <p:spTgt spid="1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par>
                                <p:cTn id="15" presetID="8" presetClass="emph" presetSubtype="0" fill="hold" grpId="0" nodeType="withEffect">
                                  <p:stCondLst>
                                    <p:cond delay="0"/>
                                  </p:stCondLst>
                                  <p:childTnLst>
                                    <p:animRot by="21600000">
                                      <p:cBhvr>
                                        <p:cTn id="16"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defRPr/>
            </a:pPr>
            <a:r>
              <a:rPr lang="en-US" sz="4800" dirty="0">
                <a:solidFill>
                  <a:srgbClr val="FFC000"/>
                </a:solidFill>
              </a:rPr>
              <a:t>What Should We Know Before Getting Started?</a:t>
            </a:r>
            <a:endParaRPr lang="en-US" dirty="0">
              <a:solidFill>
                <a:schemeClr val="accent1">
                  <a:satMod val="150000"/>
                </a:schemeClr>
              </a:solidFill>
            </a:endParaRPr>
          </a:p>
        </p:txBody>
      </p:sp>
      <p:pic>
        <p:nvPicPr>
          <p:cNvPr id="35843" name="Picture Placeholder 6" descr="notebook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447800"/>
            <a:ext cx="8763000" cy="5410200"/>
          </a:xfrm>
        </p:spPr>
      </p:pic>
      <p:sp>
        <p:nvSpPr>
          <p:cNvPr id="35844" name="Text Placeholder 3"/>
          <p:cNvSpPr>
            <a:spLocks noGrp="1"/>
          </p:cNvSpPr>
          <p:nvPr>
            <p:ph type="body" sz="half" idx="4294967295"/>
          </p:nvPr>
        </p:nvSpPr>
        <p:spPr>
          <a:xfrm>
            <a:off x="1524001" y="1728788"/>
            <a:ext cx="2468563" cy="4572000"/>
          </a:xfrm>
        </p:spPr>
        <p:txBody>
          <a:bodyPr/>
          <a:lstStyle/>
          <a:p>
            <a:pPr eaLnBrk="1" hangingPunct="1">
              <a:buFont typeface="Wingdings 2" panose="05020102010507070707" pitchFamily="18" charset="2"/>
              <a:buNone/>
            </a:pPr>
            <a:r>
              <a:rPr lang="en-US" altLang="en-US" sz="2800"/>
              <a:t> </a:t>
            </a:r>
            <a:endParaRPr lang="en-US" altLang="en-US"/>
          </a:p>
        </p:txBody>
      </p:sp>
      <p:sp>
        <p:nvSpPr>
          <p:cNvPr id="8" name="TextBox 7"/>
          <p:cNvSpPr txBox="1"/>
          <p:nvPr/>
        </p:nvSpPr>
        <p:spPr>
          <a:xfrm>
            <a:off x="3429000" y="1905000"/>
            <a:ext cx="16002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914400">
              <a:defRPr/>
            </a:pPr>
            <a:r>
              <a:rPr lang="en-US" dirty="0">
                <a:solidFill>
                  <a:prstClr val="black"/>
                </a:solidFill>
                <a:latin typeface="Corbel"/>
              </a:rPr>
              <a:t>Left Side</a:t>
            </a:r>
          </a:p>
        </p:txBody>
      </p:sp>
      <p:sp>
        <p:nvSpPr>
          <p:cNvPr id="9" name="TextBox 8"/>
          <p:cNvSpPr txBox="1"/>
          <p:nvPr/>
        </p:nvSpPr>
        <p:spPr>
          <a:xfrm>
            <a:off x="7620000" y="1905000"/>
            <a:ext cx="16764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914400">
              <a:defRPr/>
            </a:pPr>
            <a:r>
              <a:rPr lang="en-US" dirty="0">
                <a:solidFill>
                  <a:prstClr val="black"/>
                </a:solidFill>
                <a:latin typeface="Corbel"/>
              </a:rPr>
              <a:t>Right Side</a:t>
            </a:r>
          </a:p>
        </p:txBody>
      </p:sp>
      <p:sp>
        <p:nvSpPr>
          <p:cNvPr id="14" name="TextBox 13"/>
          <p:cNvSpPr txBox="1">
            <a:spLocks noChangeArrowheads="1"/>
          </p:cNvSpPr>
          <p:nvPr/>
        </p:nvSpPr>
        <p:spPr bwMode="auto">
          <a:xfrm>
            <a:off x="2057400" y="2286000"/>
            <a:ext cx="335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 Output = YOUR side</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srgbClr val="FF0000"/>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srgbClr val="FF0000"/>
                </a:solidFill>
              </a:rPr>
              <a:t>Used for processing &amp;  </a:t>
            </a:r>
          </a:p>
          <a:p>
            <a:pPr defTabSz="914400" eaLnBrk="1" fontAlgn="base" hangingPunct="1">
              <a:spcBef>
                <a:spcPct val="0"/>
              </a:spcBef>
              <a:spcAft>
                <a:spcPct val="0"/>
              </a:spcAft>
              <a:buClrTx/>
              <a:buSzTx/>
              <a:buNone/>
              <a:defRPr/>
            </a:pPr>
            <a:r>
              <a:rPr lang="en-US" altLang="en-US" sz="1800" dirty="0">
                <a:solidFill>
                  <a:srgbClr val="FF0000"/>
                </a:solidFill>
              </a:rPr>
              <a:t>  understanding information</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prstClr val="black"/>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Has daily learning activities</a:t>
            </a:r>
          </a:p>
          <a:p>
            <a:pPr defTabSz="914400" eaLnBrk="1" fontAlgn="base" hangingPunct="1">
              <a:spcBef>
                <a:spcPct val="0"/>
              </a:spcBef>
              <a:spcAft>
                <a:spcPct val="0"/>
              </a:spcAft>
              <a:buClrTx/>
              <a:buSzTx/>
              <a:buNone/>
              <a:defRPr/>
            </a:pPr>
            <a:endParaRPr lang="en-US" altLang="en-US" sz="1800" dirty="0">
              <a:solidFill>
                <a:srgbClr val="FF0000"/>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srgbClr val="FF0000"/>
                </a:solidFill>
              </a:rPr>
              <a:t>May include diagrams, reflections, drawings, summaries, poems, foldables, etc.  </a:t>
            </a:r>
          </a:p>
          <a:p>
            <a:pPr defTabSz="914400" eaLnBrk="1" fontAlgn="base" hangingPunct="1">
              <a:spcBef>
                <a:spcPct val="0"/>
              </a:spcBef>
              <a:spcAft>
                <a:spcPct val="0"/>
              </a:spcAft>
              <a:buClrTx/>
              <a:buSzTx/>
              <a:buNone/>
              <a:defRPr/>
            </a:pPr>
            <a:endParaRPr lang="en-US" altLang="en-US" sz="1800" dirty="0">
              <a:solidFill>
                <a:prstClr val="black"/>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EVEN pages – 2, 4, 6, 8, etc.</a:t>
            </a:r>
          </a:p>
          <a:p>
            <a:pPr defTabSz="914400" eaLnBrk="1" fontAlgn="base" hangingPunct="1">
              <a:spcBef>
                <a:spcPct val="0"/>
              </a:spcBef>
              <a:spcAft>
                <a:spcPct val="0"/>
              </a:spcAft>
              <a:buClrTx/>
              <a:buSzTx/>
              <a:buNone/>
              <a:defRPr/>
            </a:pPr>
            <a:endParaRPr lang="en-US" altLang="en-US" sz="1800" b="1" dirty="0">
              <a:solidFill>
                <a:prstClr val="black"/>
              </a:solidFill>
            </a:endParaRPr>
          </a:p>
          <a:p>
            <a:pPr algn="ctr" defTabSz="914400" eaLnBrk="1" fontAlgn="base" hangingPunct="1">
              <a:spcBef>
                <a:spcPct val="0"/>
              </a:spcBef>
              <a:spcAft>
                <a:spcPct val="0"/>
              </a:spcAft>
              <a:buClrTx/>
              <a:buSzTx/>
              <a:buNone/>
              <a:defRPr/>
            </a:pPr>
            <a:r>
              <a:rPr lang="en-US" altLang="en-US" sz="1800" b="1" dirty="0">
                <a:solidFill>
                  <a:prstClr val="black"/>
                </a:solidFill>
              </a:rPr>
              <a:t>Remember: </a:t>
            </a:r>
          </a:p>
          <a:p>
            <a:pPr algn="ctr" defTabSz="914400" eaLnBrk="1" fontAlgn="base" hangingPunct="1">
              <a:spcBef>
                <a:spcPct val="0"/>
              </a:spcBef>
              <a:spcAft>
                <a:spcPct val="0"/>
              </a:spcAft>
              <a:buClrTx/>
              <a:buSzTx/>
              <a:buNone/>
              <a:defRPr/>
            </a:pPr>
            <a:r>
              <a:rPr lang="en-US" altLang="en-US" sz="1800" b="1" dirty="0">
                <a:solidFill>
                  <a:prstClr val="black"/>
                </a:solidFill>
              </a:rPr>
              <a:t>Left Side – It LEFT your brain</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prstClr val="black"/>
              </a:solidFill>
            </a:endParaRPr>
          </a:p>
        </p:txBody>
      </p:sp>
      <p:sp>
        <p:nvSpPr>
          <p:cNvPr id="16" name="TextBox 15"/>
          <p:cNvSpPr txBox="1">
            <a:spLocks noChangeArrowheads="1"/>
          </p:cNvSpPr>
          <p:nvPr/>
        </p:nvSpPr>
        <p:spPr bwMode="auto">
          <a:xfrm>
            <a:off x="6553200" y="2438401"/>
            <a:ext cx="369002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Input = TEACHER side</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srgbClr val="FF0000"/>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srgbClr val="FF0000"/>
                </a:solidFill>
              </a:rPr>
              <a:t>Information given by the teacher</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prstClr val="black"/>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Notes from observations, </a:t>
            </a:r>
            <a:r>
              <a:rPr lang="en-US" altLang="en-US" sz="1800" dirty="0" err="1">
                <a:solidFill>
                  <a:prstClr val="black"/>
                </a:solidFill>
              </a:rPr>
              <a:t>powerpoint</a:t>
            </a:r>
            <a:r>
              <a:rPr lang="en-US" altLang="en-US" sz="1800" dirty="0">
                <a:solidFill>
                  <a:prstClr val="black"/>
                </a:solidFill>
              </a:rPr>
              <a:t>, lecture, video, etc.</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srgbClr val="FF0000"/>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srgbClr val="FF0000"/>
                </a:solidFill>
              </a:rPr>
              <a:t>Instructions/Processes</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srgbClr val="FF0000"/>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prstClr val="black"/>
                </a:solidFill>
              </a:rPr>
              <a:t>Worksheets or Handouts</a:t>
            </a:r>
          </a:p>
          <a:p>
            <a:pPr defTabSz="914400" eaLnBrk="1" fontAlgn="base" hangingPunct="1">
              <a:spcBef>
                <a:spcPct val="0"/>
              </a:spcBef>
              <a:spcAft>
                <a:spcPct val="0"/>
              </a:spcAft>
              <a:buClrTx/>
              <a:buSzTx/>
              <a:buFont typeface="Arial" panose="020B0604020202020204" pitchFamily="34" charset="0"/>
              <a:buChar char="•"/>
              <a:defRPr/>
            </a:pPr>
            <a:endParaRPr lang="en-US" altLang="en-US" sz="1800" dirty="0">
              <a:solidFill>
                <a:prstClr val="black"/>
              </a:solidFill>
            </a:endParaRPr>
          </a:p>
          <a:p>
            <a:pPr defTabSz="914400" eaLnBrk="1" fontAlgn="base" hangingPunct="1">
              <a:spcBef>
                <a:spcPct val="0"/>
              </a:spcBef>
              <a:spcAft>
                <a:spcPct val="0"/>
              </a:spcAft>
              <a:buClrTx/>
              <a:buSzTx/>
              <a:buFont typeface="Arial" panose="020B0604020202020204" pitchFamily="34" charset="0"/>
              <a:buChar char="•"/>
              <a:defRPr/>
            </a:pPr>
            <a:r>
              <a:rPr lang="en-US" altLang="en-US" sz="1800" dirty="0">
                <a:solidFill>
                  <a:srgbClr val="FF0000"/>
                </a:solidFill>
              </a:rPr>
              <a:t>ODD pages – 1, 5, 7, 9,  etc.</a:t>
            </a:r>
          </a:p>
          <a:p>
            <a:pPr defTabSz="914400" eaLnBrk="1" fontAlgn="base" hangingPunct="1">
              <a:spcBef>
                <a:spcPct val="0"/>
              </a:spcBef>
              <a:spcAft>
                <a:spcPct val="0"/>
              </a:spcAft>
              <a:buClrTx/>
              <a:buSzTx/>
              <a:buNone/>
              <a:defRPr/>
            </a:pPr>
            <a:endParaRPr lang="en-US" altLang="en-US" sz="1050" dirty="0">
              <a:solidFill>
                <a:prstClr val="black"/>
              </a:solidFill>
            </a:endParaRPr>
          </a:p>
          <a:p>
            <a:pPr algn="ctr" defTabSz="914400" eaLnBrk="1" fontAlgn="base" hangingPunct="1">
              <a:spcBef>
                <a:spcPct val="0"/>
              </a:spcBef>
              <a:spcAft>
                <a:spcPct val="0"/>
              </a:spcAft>
              <a:buClrTx/>
              <a:buSzTx/>
              <a:buNone/>
              <a:defRPr/>
            </a:pPr>
            <a:r>
              <a:rPr lang="en-US" altLang="en-US" sz="1800" b="1" dirty="0">
                <a:solidFill>
                  <a:prstClr val="black"/>
                </a:solidFill>
              </a:rPr>
              <a:t>Remember: </a:t>
            </a:r>
          </a:p>
          <a:p>
            <a:pPr algn="ctr" defTabSz="914400" eaLnBrk="1" fontAlgn="base" hangingPunct="1">
              <a:spcBef>
                <a:spcPct val="0"/>
              </a:spcBef>
              <a:spcAft>
                <a:spcPct val="0"/>
              </a:spcAft>
              <a:buClrTx/>
              <a:buSzTx/>
              <a:buNone/>
              <a:defRPr/>
            </a:pPr>
            <a:r>
              <a:rPr lang="en-US" altLang="en-US" sz="1800" b="1" dirty="0">
                <a:solidFill>
                  <a:prstClr val="black"/>
                </a:solidFill>
              </a:rPr>
              <a:t>Right Side – Reserved for teacher</a:t>
            </a:r>
          </a:p>
        </p:txBody>
      </p:sp>
    </p:spTree>
    <p:extLst>
      <p:ext uri="{BB962C8B-B14F-4D97-AF65-F5344CB8AC3E}">
        <p14:creationId xmlns:p14="http://schemas.microsoft.com/office/powerpoint/2010/main" val="197346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4">
                                            <p:txEl>
                                              <p:pRg st="11" end="11"/>
                                            </p:txEl>
                                          </p:spTgt>
                                        </p:tgtEl>
                                      </p:cBhvr>
                                    </p:animEffect>
                                    <p:animScale>
                                      <p:cBhvr>
                                        <p:cTn id="7" dur="500" autoRev="1" fill="hold"/>
                                        <p:tgtEl>
                                          <p:spTgt spid="14">
                                            <p:txEl>
                                              <p:pRg st="11" end="11"/>
                                            </p:txEl>
                                          </p:spTgt>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4">
                                            <p:txEl>
                                              <p:pRg st="12" end="12"/>
                                            </p:txEl>
                                          </p:spTgt>
                                        </p:tgtEl>
                                      </p:cBhvr>
                                    </p:animEffect>
                                    <p:animScale>
                                      <p:cBhvr>
                                        <p:cTn id="10" dur="500" autoRev="1" fill="hold"/>
                                        <p:tgtEl>
                                          <p:spTgt spid="14">
                                            <p:txEl>
                                              <p:pRg st="12" end="12"/>
                                            </p:txEl>
                                          </p:spTgt>
                                        </p:tgtEl>
                                      </p:cBhvr>
                                      <p:by x="105000" y="105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mph" presetSubtype="0" fill="hold" nodeType="clickEffect">
                                  <p:stCondLst>
                                    <p:cond delay="0"/>
                                  </p:stCondLst>
                                  <p:childTnLst>
                                    <p:animEffect transition="out" filter="fade">
                                      <p:cBhvr>
                                        <p:cTn id="14" dur="1000" tmFilter="0, 0; .2, .5; .8, .5; 1, 0"/>
                                        <p:tgtEl>
                                          <p:spTgt spid="16">
                                            <p:txEl>
                                              <p:pRg st="12" end="12"/>
                                            </p:txEl>
                                          </p:spTgt>
                                        </p:tgtEl>
                                      </p:cBhvr>
                                    </p:animEffect>
                                    <p:animScale>
                                      <p:cBhvr>
                                        <p:cTn id="15" dur="500" autoRev="1" fill="hold"/>
                                        <p:tgtEl>
                                          <p:spTgt spid="16">
                                            <p:txEl>
                                              <p:pRg st="12" end="12"/>
                                            </p:txEl>
                                          </p:spTgt>
                                        </p:tgtEl>
                                      </p:cBhvr>
                                      <p:by x="105000" y="105000"/>
                                    </p:animScale>
                                  </p:childTnLst>
                                </p:cTn>
                              </p:par>
                              <p:par>
                                <p:cTn id="16" presetID="26" presetClass="emph" presetSubtype="0" fill="hold" nodeType="withEffect">
                                  <p:stCondLst>
                                    <p:cond delay="0"/>
                                  </p:stCondLst>
                                  <p:childTnLst>
                                    <p:animEffect transition="out" filter="fade">
                                      <p:cBhvr>
                                        <p:cTn id="17" dur="1000" tmFilter="0, 0; .2, .5; .8, .5; 1, 0"/>
                                        <p:tgtEl>
                                          <p:spTgt spid="16">
                                            <p:txEl>
                                              <p:pRg st="13" end="13"/>
                                            </p:txEl>
                                          </p:spTgt>
                                        </p:tgtEl>
                                      </p:cBhvr>
                                    </p:animEffect>
                                    <p:animScale>
                                      <p:cBhvr>
                                        <p:cTn id="18" dur="500" autoRev="1" fill="hold"/>
                                        <p:tgtEl>
                                          <p:spTgt spid="16">
                                            <p:txEl>
                                              <p:pRg st="13" end="1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5353" y="1866090"/>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2" cstate="print"/>
          <a:stretch>
            <a:fillRect/>
          </a:stretch>
        </p:blipFill>
        <p:spPr>
          <a:xfrm>
            <a:off x="3090153" y="1866090"/>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4385552" y="3009090"/>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sp>
        <p:nvSpPr>
          <p:cNvPr id="5" name="TextBox 4"/>
          <p:cNvSpPr txBox="1"/>
          <p:nvPr/>
        </p:nvSpPr>
        <p:spPr>
          <a:xfrm>
            <a:off x="3154811" y="6112240"/>
            <a:ext cx="393336"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2</a:t>
            </a:r>
          </a:p>
        </p:txBody>
      </p:sp>
      <p:sp>
        <p:nvSpPr>
          <p:cNvPr id="8" name="TextBox 7"/>
          <p:cNvSpPr txBox="1"/>
          <p:nvPr/>
        </p:nvSpPr>
        <p:spPr>
          <a:xfrm>
            <a:off x="7509752" y="2170891"/>
            <a:ext cx="2360015"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914400">
              <a:defRPr/>
            </a:pPr>
            <a:r>
              <a:rPr lang="en-US" sz="1200" b="1" dirty="0">
                <a:solidFill>
                  <a:prstClr val="white"/>
                </a:solidFill>
                <a:latin typeface="Corbel"/>
              </a:rPr>
              <a:t>OBSERVATION TOOL</a:t>
            </a:r>
          </a:p>
        </p:txBody>
      </p:sp>
      <p:sp>
        <p:nvSpPr>
          <p:cNvPr id="6" name="TextBox 5"/>
          <p:cNvSpPr txBox="1"/>
          <p:nvPr/>
        </p:nvSpPr>
        <p:spPr>
          <a:xfrm>
            <a:off x="9756049" y="6112240"/>
            <a:ext cx="393336"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3</a:t>
            </a:r>
          </a:p>
        </p:txBody>
      </p:sp>
      <p:cxnSp>
        <p:nvCxnSpPr>
          <p:cNvPr id="20" name="Straight Connector 19"/>
          <p:cNvCxnSpPr/>
          <p:nvPr/>
        </p:nvCxnSpPr>
        <p:spPr>
          <a:xfrm>
            <a:off x="3701342" y="1867679"/>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985752" y="3161490"/>
            <a:ext cx="1573343" cy="604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22" name="TextBox 21"/>
          <p:cNvSpPr txBox="1">
            <a:spLocks noChangeArrowheads="1"/>
          </p:cNvSpPr>
          <p:nvPr/>
        </p:nvSpPr>
        <p:spPr bwMode="auto">
          <a:xfrm>
            <a:off x="5985752" y="3161492"/>
            <a:ext cx="1573343" cy="5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defTabSz="914400" eaLnBrk="1" fontAlgn="base" hangingPunct="1">
              <a:spcBef>
                <a:spcPct val="0"/>
              </a:spcBef>
              <a:spcAft>
                <a:spcPct val="0"/>
              </a:spcAft>
              <a:buClrTx/>
              <a:buSzTx/>
              <a:buNone/>
              <a:defRPr/>
            </a:pPr>
            <a:r>
              <a:rPr lang="en-US" altLang="en-US" sz="1100" b="1">
                <a:solidFill>
                  <a:prstClr val="black"/>
                </a:solidFill>
              </a:rPr>
              <a:t>Tape or glue handout on this page, any way you’d like</a:t>
            </a:r>
          </a:p>
        </p:txBody>
      </p:sp>
      <p:sp>
        <p:nvSpPr>
          <p:cNvPr id="23" name="Left Arrow 22"/>
          <p:cNvSpPr/>
          <p:nvPr/>
        </p:nvSpPr>
        <p:spPr>
          <a:xfrm rot="12813567">
            <a:off x="6776826" y="3835242"/>
            <a:ext cx="775200" cy="406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24" name="TextBox 23"/>
          <p:cNvSpPr txBox="1"/>
          <p:nvPr/>
        </p:nvSpPr>
        <p:spPr>
          <a:xfrm>
            <a:off x="7738352" y="2628090"/>
            <a:ext cx="2045347" cy="25646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a:p>
            <a:pPr algn="ctr" defTabSz="914400">
              <a:defRPr/>
            </a:pPr>
            <a:r>
              <a:rPr lang="en-US" dirty="0">
                <a:solidFill>
                  <a:prstClr val="black"/>
                </a:solidFill>
                <a:latin typeface="Corbel"/>
              </a:rPr>
              <a:t>Observation Tool</a:t>
            </a:r>
          </a:p>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a:p>
            <a:pPr defTabSz="914400">
              <a:defRPr/>
            </a:pPr>
            <a:endParaRPr lang="en-US" dirty="0">
              <a:solidFill>
                <a:prstClr val="black"/>
              </a:solidFill>
              <a:latin typeface="Corbel"/>
            </a:endParaRPr>
          </a:p>
        </p:txBody>
      </p:sp>
      <p:sp>
        <p:nvSpPr>
          <p:cNvPr id="29" name="TextBox 28"/>
          <p:cNvSpPr txBox="1"/>
          <p:nvPr/>
        </p:nvSpPr>
        <p:spPr>
          <a:xfrm>
            <a:off x="525294" y="367771"/>
            <a:ext cx="10612875"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342900" indent="-342900" defTabSz="914400">
              <a:buFont typeface="+mj-lt"/>
              <a:buAutoNum type="arabicPeriod"/>
              <a:defRPr/>
            </a:pPr>
            <a:r>
              <a:rPr lang="en-US" sz="2400" dirty="0">
                <a:solidFill>
                  <a:prstClr val="white"/>
                </a:solidFill>
                <a:latin typeface="Corbel"/>
              </a:rPr>
              <a:t>You can cut &amp; design handouts to fit on the page anyway you’d like. </a:t>
            </a:r>
          </a:p>
          <a:p>
            <a:pPr marL="342900" indent="-342900" defTabSz="914400">
              <a:buFont typeface="+mj-lt"/>
              <a:buAutoNum type="arabicPeriod"/>
              <a:defRPr/>
            </a:pPr>
            <a:r>
              <a:rPr lang="en-US" sz="2400" dirty="0">
                <a:solidFill>
                  <a:prstClr val="white"/>
                </a:solidFill>
                <a:latin typeface="Corbel"/>
              </a:rPr>
              <a:t>Just make sure it goes on the CORRECT page number/side.</a:t>
            </a:r>
          </a:p>
        </p:txBody>
      </p:sp>
      <p:sp>
        <p:nvSpPr>
          <p:cNvPr id="19" name="Rectangle 18"/>
          <p:cNvSpPr/>
          <p:nvPr/>
        </p:nvSpPr>
        <p:spPr>
          <a:xfrm>
            <a:off x="7585952" y="3771090"/>
            <a:ext cx="314669" cy="831270"/>
          </a:xfrm>
          <a:prstGeom prst="rect">
            <a:avLst/>
          </a:prstGeom>
          <a:solidFill>
            <a:schemeClr val="accent3">
              <a:lumMod val="40000"/>
              <a:lumOff val="60000"/>
              <a:alpha val="66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30" name="TextBox 29"/>
          <p:cNvSpPr txBox="1"/>
          <p:nvPr/>
        </p:nvSpPr>
        <p:spPr>
          <a:xfrm>
            <a:off x="3394952" y="3237691"/>
            <a:ext cx="2596017" cy="119040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defTabSz="914400">
              <a:defRPr/>
            </a:pPr>
            <a:r>
              <a:rPr lang="en-US" b="1" dirty="0">
                <a:solidFill>
                  <a:prstClr val="white"/>
                </a:solidFill>
                <a:latin typeface="Corbel"/>
              </a:rPr>
              <a:t>Caution:</a:t>
            </a:r>
            <a:r>
              <a:rPr lang="en-US" dirty="0">
                <a:solidFill>
                  <a:prstClr val="white"/>
                </a:solidFill>
                <a:latin typeface="Corbel"/>
              </a:rPr>
              <a:t> Always use the </a:t>
            </a:r>
            <a:r>
              <a:rPr lang="en-US" b="1" dirty="0">
                <a:solidFill>
                  <a:prstClr val="white"/>
                </a:solidFill>
                <a:latin typeface="Corbel"/>
              </a:rPr>
              <a:t>MINIMUM</a:t>
            </a:r>
            <a:r>
              <a:rPr lang="en-US" dirty="0">
                <a:solidFill>
                  <a:prstClr val="white"/>
                </a:solidFill>
                <a:latin typeface="Corbel"/>
              </a:rPr>
              <a:t> amount of glue or tape that will get the job done!!! </a:t>
            </a:r>
          </a:p>
        </p:txBody>
      </p:sp>
    </p:spTree>
    <p:extLst>
      <p:ext uri="{BB962C8B-B14F-4D97-AF65-F5344CB8AC3E}">
        <p14:creationId xmlns:p14="http://schemas.microsoft.com/office/powerpoint/2010/main" val="1882376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to="" calcmode="lin" valueType="num">
                                      <p:cBhvr>
                                        <p:cTn id="10" dur="1" fill="hold"/>
                                        <p:tgtEl>
                                          <p:spTgt spid="21"/>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to="" calcmode="lin" valueType="num">
                                      <p:cBhvr>
                                        <p:cTn id="15" dur="1" fill="hold"/>
                                        <p:tgtEl>
                                          <p:spTgt spid="22"/>
                                        </p:tgtEl>
                                        <p:attrNameLst>
                                          <p:attrName/>
                                        </p:attrNameLst>
                                      </p:cBhvr>
                                    </p:anim>
                                  </p:childTnLst>
                                </p:cTn>
                              </p:par>
                              <p:par>
                                <p:cTn id="16" presetID="9"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dissolve">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p:bldP spid="23"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Placeholder 6" descr="notebook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5638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086100"/>
            <a:ext cx="23225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dirty="0">
                <a:solidFill>
                  <a:schemeClr val="accent1">
                    <a:satMod val="150000"/>
                  </a:schemeClr>
                </a:solidFill>
              </a:rPr>
              <a:t>Author’s  Page</a:t>
            </a:r>
          </a:p>
        </p:txBody>
      </p:sp>
      <p:sp>
        <p:nvSpPr>
          <p:cNvPr id="39941" name="Text Placeholder 2"/>
          <p:cNvSpPr>
            <a:spLocks noGrp="1"/>
          </p:cNvSpPr>
          <p:nvPr>
            <p:ph type="body" idx="1"/>
          </p:nvPr>
        </p:nvSpPr>
        <p:spPr>
          <a:xfrm>
            <a:off x="2265364" y="1828800"/>
            <a:ext cx="8021637" cy="685800"/>
          </a:xfrm>
        </p:spPr>
        <p:txBody>
          <a:bodyPr>
            <a:normAutofit lnSpcReduction="10000"/>
          </a:bodyPr>
          <a:lstStyle/>
          <a:p>
            <a:pPr eaLnBrk="1" hangingPunct="1"/>
            <a:r>
              <a:rPr lang="en-US" altLang="en-US"/>
              <a:t>Set up the first page of your notebook as the title page. It should have the following information:</a:t>
            </a:r>
          </a:p>
        </p:txBody>
      </p:sp>
      <p:sp>
        <p:nvSpPr>
          <p:cNvPr id="7" name="TextBox 6"/>
          <p:cNvSpPr txBox="1"/>
          <p:nvPr/>
        </p:nvSpPr>
        <p:spPr>
          <a:xfrm>
            <a:off x="6324600" y="3200401"/>
            <a:ext cx="1752600" cy="46166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defTabSz="914400">
              <a:defRPr/>
            </a:pPr>
            <a:r>
              <a:rPr lang="en-US" sz="1200" b="1" dirty="0">
                <a:solidFill>
                  <a:prstClr val="white"/>
                </a:solidFill>
                <a:latin typeface="Corbel"/>
              </a:rPr>
              <a:t>Experiential Learning in Education</a:t>
            </a:r>
          </a:p>
        </p:txBody>
      </p:sp>
      <p:sp>
        <p:nvSpPr>
          <p:cNvPr id="9" name="TextBox 8"/>
          <p:cNvSpPr txBox="1"/>
          <p:nvPr/>
        </p:nvSpPr>
        <p:spPr>
          <a:xfrm>
            <a:off x="6172200" y="6172200"/>
            <a:ext cx="1905000"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defTabSz="914400">
              <a:defRPr/>
            </a:pPr>
            <a:r>
              <a:rPr lang="en-US" b="1" dirty="0">
                <a:solidFill>
                  <a:prstClr val="white"/>
                </a:solidFill>
                <a:latin typeface="Corbel"/>
              </a:rPr>
              <a:t>Joe Student</a:t>
            </a:r>
          </a:p>
        </p:txBody>
      </p:sp>
      <p:sp>
        <p:nvSpPr>
          <p:cNvPr id="19" name="Right Arrow 18"/>
          <p:cNvSpPr/>
          <p:nvPr/>
        </p:nvSpPr>
        <p:spPr>
          <a:xfrm rot="9012976">
            <a:off x="7820025" y="58547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21" name="TextBox 20"/>
          <p:cNvSpPr txBox="1"/>
          <p:nvPr/>
        </p:nvSpPr>
        <p:spPr>
          <a:xfrm>
            <a:off x="8458200" y="5715000"/>
            <a:ext cx="16764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400">
              <a:defRPr/>
            </a:pPr>
            <a:r>
              <a:rPr lang="en-US" b="1" dirty="0">
                <a:solidFill>
                  <a:prstClr val="black"/>
                </a:solidFill>
                <a:latin typeface="Corbel"/>
              </a:rPr>
              <a:t>Your Name</a:t>
            </a:r>
          </a:p>
        </p:txBody>
      </p:sp>
      <p:sp>
        <p:nvSpPr>
          <p:cNvPr id="22" name="Right Arrow 21"/>
          <p:cNvSpPr/>
          <p:nvPr/>
        </p:nvSpPr>
        <p:spPr>
          <a:xfrm rot="20871312">
            <a:off x="5670550" y="33528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pic>
        <p:nvPicPr>
          <p:cNvPr id="1027" name="Picture 3" descr="C:\Documents and Settings\58972\Local Settings\Temporary Internet Files\Content.IE5\K543SOFZ\MCj03319370000[1].wmf"/>
          <p:cNvPicPr>
            <a:picLocks noChangeAspect="1" noChangeArrowheads="1"/>
          </p:cNvPicPr>
          <p:nvPr/>
        </p:nvPicPr>
        <p:blipFill>
          <a:blip r:embed="rId4" cstate="print"/>
          <a:srcRect/>
          <a:stretch>
            <a:fillRect/>
          </a:stretch>
        </p:blipFill>
        <p:spPr bwMode="auto">
          <a:xfrm>
            <a:off x="7086467" y="5102567"/>
            <a:ext cx="713095" cy="739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C:\Documents and Settings\58972\Local Settings\Temporary Internet Files\Content.IE5\K543SOFZ\MCj03503550000[1].wmf"/>
          <p:cNvPicPr>
            <a:picLocks noChangeAspect="1" noChangeArrowheads="1"/>
          </p:cNvPicPr>
          <p:nvPr/>
        </p:nvPicPr>
        <p:blipFill>
          <a:blip r:embed="rId5"/>
          <a:srcRect/>
          <a:stretch>
            <a:fillRect/>
          </a:stretch>
        </p:blipFill>
        <p:spPr bwMode="auto">
          <a:xfrm>
            <a:off x="6368916" y="4228946"/>
            <a:ext cx="71755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8534400" y="4456454"/>
            <a:ext cx="213360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400">
              <a:defRPr/>
            </a:pPr>
            <a:r>
              <a:rPr lang="en-US" b="1" dirty="0">
                <a:solidFill>
                  <a:prstClr val="black"/>
                </a:solidFill>
                <a:latin typeface="Corbel"/>
              </a:rPr>
              <a:t>Illustrations or other information</a:t>
            </a:r>
          </a:p>
        </p:txBody>
      </p:sp>
      <p:sp>
        <p:nvSpPr>
          <p:cNvPr id="15" name="Right Arrow 14"/>
          <p:cNvSpPr/>
          <p:nvPr/>
        </p:nvSpPr>
        <p:spPr>
          <a:xfrm rot="9275190">
            <a:off x="7800240" y="4835726"/>
            <a:ext cx="79338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16" name="Right Arrow 15"/>
          <p:cNvSpPr/>
          <p:nvPr/>
        </p:nvSpPr>
        <p:spPr>
          <a:xfrm>
            <a:off x="5333866" y="4367928"/>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orbel"/>
            </a:endParaRPr>
          </a:p>
        </p:txBody>
      </p:sp>
      <p:sp>
        <p:nvSpPr>
          <p:cNvPr id="18" name="TextBox 17"/>
          <p:cNvSpPr txBox="1"/>
          <p:nvPr/>
        </p:nvSpPr>
        <p:spPr>
          <a:xfrm>
            <a:off x="3131258" y="4205336"/>
            <a:ext cx="213360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400">
              <a:defRPr/>
            </a:pPr>
            <a:r>
              <a:rPr lang="en-US" b="1" dirty="0">
                <a:solidFill>
                  <a:prstClr val="black"/>
                </a:solidFill>
                <a:latin typeface="Corbel"/>
              </a:rPr>
              <a:t>Illustrations or other information</a:t>
            </a:r>
          </a:p>
        </p:txBody>
      </p:sp>
      <p:sp>
        <p:nvSpPr>
          <p:cNvPr id="20" name="TextBox 19"/>
          <p:cNvSpPr txBox="1"/>
          <p:nvPr/>
        </p:nvSpPr>
        <p:spPr>
          <a:xfrm>
            <a:off x="4038600" y="3352800"/>
            <a:ext cx="167640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914400">
              <a:defRPr/>
            </a:pPr>
            <a:r>
              <a:rPr lang="en-US" b="1" dirty="0">
                <a:solidFill>
                  <a:prstClr val="black"/>
                </a:solidFill>
                <a:latin typeface="Corbel"/>
              </a:rPr>
              <a:t>Course Title</a:t>
            </a:r>
          </a:p>
        </p:txBody>
      </p:sp>
    </p:spTree>
    <p:extLst>
      <p:ext uri="{BB962C8B-B14F-4D97-AF65-F5344CB8AC3E}">
        <p14:creationId xmlns:p14="http://schemas.microsoft.com/office/powerpoint/2010/main" val="1586977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childTnLst>
                          </p:cTn>
                        </p:par>
                        <p:par>
                          <p:cTn id="8" fill="hold" nodeType="afterGroup">
                            <p:stCondLst>
                              <p:cond delay="1000"/>
                            </p:stCondLst>
                            <p:childTnLst>
                              <p:par>
                                <p:cTn id="9" presetID="26" presetClass="emph" presetSubtype="0" fill="hold" grpId="0" nodeType="afterEffect">
                                  <p:stCondLst>
                                    <p:cond delay="0"/>
                                  </p:stCondLst>
                                  <p:childTnLst>
                                    <p:animEffect transition="out" filter="fade">
                                      <p:cBhvr>
                                        <p:cTn id="10" dur="1000" tmFilter="0, 0; .2, .5; .8, .5; 1, 0"/>
                                        <p:tgtEl>
                                          <p:spTgt spid="17"/>
                                        </p:tgtEl>
                                      </p:cBhvr>
                                    </p:animEffect>
                                    <p:animScale>
                                      <p:cBhvr>
                                        <p:cTn id="11" dur="500" autoRev="1" fill="hold"/>
                                        <p:tgtEl>
                                          <p:spTgt spid="17"/>
                                        </p:tgtEl>
                                      </p:cBhvr>
                                      <p:by x="105000" y="105000"/>
                                    </p:animScale>
                                  </p:childTnLst>
                                </p:cTn>
                              </p:par>
                            </p:childTnLst>
                          </p:cTn>
                        </p:par>
                        <p:par>
                          <p:cTn id="12" fill="hold" nodeType="afterGroup">
                            <p:stCondLst>
                              <p:cond delay="2000"/>
                            </p:stCondLst>
                            <p:childTnLst>
                              <p:par>
                                <p:cTn id="13" presetID="26" presetClass="emph" presetSubtype="0" fill="hold" grpId="0" nodeType="afterEffect">
                                  <p:stCondLst>
                                    <p:cond delay="0"/>
                                  </p:stCondLst>
                                  <p:childTnLst>
                                    <p:animEffect transition="out" filter="fade">
                                      <p:cBhvr>
                                        <p:cTn id="14" dur="1000" tmFilter="0, 0; .2, .5; .8, .5; 1, 0"/>
                                        <p:tgtEl>
                                          <p:spTgt spid="18"/>
                                        </p:tgtEl>
                                      </p:cBhvr>
                                    </p:animEffect>
                                    <p:animScale>
                                      <p:cBhvr>
                                        <p:cTn id="15" dur="500" autoRev="1" fill="hold"/>
                                        <p:tgtEl>
                                          <p:spTgt spid="18"/>
                                        </p:tgtEl>
                                      </p:cBhvr>
                                      <p:by x="105000" y="105000"/>
                                    </p:animScale>
                                  </p:childTnLst>
                                </p:cTn>
                              </p:par>
                            </p:childTnLst>
                          </p:cTn>
                        </p:par>
                        <p:par>
                          <p:cTn id="16" fill="hold" nodeType="afterGroup">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21"/>
                                        </p:tgtEl>
                                      </p:cBhvr>
                                    </p:animEffect>
                                    <p:animScale>
                                      <p:cBhvr>
                                        <p:cTn id="19" dur="500" autoRev="1" fill="hold"/>
                                        <p:tgtEl>
                                          <p:spTgt spid="21"/>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to="" calcmode="lin" valueType="num">
                                      <p:cBhvr>
                                        <p:cTn id="24"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ChangeArrowheads="1"/>
          </p:cNvSpPr>
          <p:nvPr/>
        </p:nvSpPr>
        <p:spPr bwMode="auto">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pic>
        <p:nvPicPr>
          <p:cNvPr id="9318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07013" y="152400"/>
            <a:ext cx="5181600" cy="6629400"/>
          </a:xfrm>
        </p:spPr>
      </p:pic>
      <p:sp>
        <p:nvSpPr>
          <p:cNvPr id="38916" name="Text Box 9"/>
          <p:cNvSpPr txBox="1">
            <a:spLocks noChangeArrowheads="1"/>
          </p:cNvSpPr>
          <p:nvPr/>
        </p:nvSpPr>
        <p:spPr bwMode="auto">
          <a:xfrm>
            <a:off x="1752600" y="533401"/>
            <a:ext cx="3352800" cy="54260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defTabSz="914400" eaLnBrk="1" fontAlgn="base" hangingPunct="1">
              <a:spcBef>
                <a:spcPct val="50000"/>
              </a:spcBef>
              <a:spcAft>
                <a:spcPct val="0"/>
              </a:spcAft>
              <a:buClrTx/>
              <a:buSzTx/>
              <a:buNone/>
              <a:defRPr/>
            </a:pPr>
            <a:endParaRPr lang="en-US" altLang="en-US" sz="5000" b="1">
              <a:solidFill>
                <a:prstClr val="black"/>
              </a:solidFill>
            </a:endParaRPr>
          </a:p>
          <a:p>
            <a:pPr algn="ctr" defTabSz="914400" eaLnBrk="1" fontAlgn="base" hangingPunct="1">
              <a:spcBef>
                <a:spcPct val="50000"/>
              </a:spcBef>
              <a:spcAft>
                <a:spcPct val="0"/>
              </a:spcAft>
              <a:buClrTx/>
              <a:buSzTx/>
              <a:buNone/>
              <a:defRPr/>
            </a:pPr>
            <a:r>
              <a:rPr lang="en-US" altLang="en-US" sz="5000" b="1">
                <a:solidFill>
                  <a:prstClr val="black"/>
                </a:solidFill>
              </a:rPr>
              <a:t>Sample</a:t>
            </a:r>
          </a:p>
          <a:p>
            <a:pPr algn="ctr" defTabSz="914400" eaLnBrk="1" fontAlgn="base" hangingPunct="1">
              <a:spcBef>
                <a:spcPct val="50000"/>
              </a:spcBef>
              <a:spcAft>
                <a:spcPct val="0"/>
              </a:spcAft>
              <a:buClrTx/>
              <a:buSzTx/>
              <a:buNone/>
              <a:defRPr/>
            </a:pPr>
            <a:r>
              <a:rPr lang="en-US" altLang="en-US" sz="5000" b="1">
                <a:solidFill>
                  <a:prstClr val="black"/>
                </a:solidFill>
              </a:rPr>
              <a:t>Author</a:t>
            </a:r>
          </a:p>
          <a:p>
            <a:pPr algn="ctr" defTabSz="914400" eaLnBrk="1" fontAlgn="base" hangingPunct="1">
              <a:spcBef>
                <a:spcPct val="50000"/>
              </a:spcBef>
              <a:spcAft>
                <a:spcPct val="0"/>
              </a:spcAft>
              <a:buClrTx/>
              <a:buSzTx/>
              <a:buNone/>
              <a:defRPr/>
            </a:pPr>
            <a:r>
              <a:rPr lang="en-US" altLang="en-US" sz="5000" b="1">
                <a:solidFill>
                  <a:prstClr val="black"/>
                </a:solidFill>
              </a:rPr>
              <a:t>P a g e</a:t>
            </a:r>
          </a:p>
          <a:p>
            <a:pPr algn="ctr" defTabSz="914400" eaLnBrk="1" fontAlgn="base" hangingPunct="1">
              <a:spcBef>
                <a:spcPct val="50000"/>
              </a:spcBef>
              <a:spcAft>
                <a:spcPct val="0"/>
              </a:spcAft>
              <a:buClrTx/>
              <a:buSzTx/>
              <a:buNone/>
              <a:defRPr/>
            </a:pPr>
            <a:endParaRPr lang="en-US" altLang="en-US" sz="5000" b="1">
              <a:solidFill>
                <a:prstClr val="black"/>
              </a:solidFill>
            </a:endParaRPr>
          </a:p>
        </p:txBody>
      </p:sp>
      <p:sp>
        <p:nvSpPr>
          <p:cNvPr id="38917" name="AutoShape 10"/>
          <p:cNvSpPr>
            <a:spLocks noChangeArrowheads="1"/>
          </p:cNvSpPr>
          <p:nvPr/>
        </p:nvSpPr>
        <p:spPr bwMode="auto">
          <a:xfrm>
            <a:off x="1752600" y="549275"/>
            <a:ext cx="3429000" cy="5486400"/>
          </a:xfrm>
          <a:prstGeom prst="roundRect">
            <a:avLst>
              <a:gd name="adj" fmla="val 16667"/>
            </a:avLst>
          </a:prstGeom>
          <a:solidFill>
            <a:schemeClr val="accent1">
              <a:alpha val="0"/>
            </a:schemeClr>
          </a:solidFill>
          <a:ln w="250825">
            <a:solidFill>
              <a:schemeClr val="tx1"/>
            </a:solidFill>
            <a:round/>
            <a:headEnd/>
            <a:tailEnd/>
          </a:ln>
        </p:spPr>
        <p:txBody>
          <a:bodyPr wrap="none" anchor="ct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spTree>
    <p:extLst>
      <p:ext uri="{BB962C8B-B14F-4D97-AF65-F5344CB8AC3E}">
        <p14:creationId xmlns:p14="http://schemas.microsoft.com/office/powerpoint/2010/main" val="3455125513"/>
      </p:ext>
    </p:extLst>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to="" calcmode="lin" valueType="num">
                                      <p:cBhvr>
                                        <p:cTn id="7" dur="1" fill="hold"/>
                                        <p:tgtEl>
                                          <p:spTgt spid="931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629" y="1539652"/>
            <a:ext cx="11371481" cy="4438181"/>
          </a:xfrm>
        </p:spPr>
        <p:txBody>
          <a:bodyPr>
            <a:noAutofit/>
          </a:bodyPr>
          <a:lstStyle/>
          <a:p>
            <a:pPr marL="631825" indent="-514350">
              <a:buFont typeface="Corbel" panose="020B0503020204020204" pitchFamily="34" charset="0"/>
              <a:buAutoNum type="arabicPeriod"/>
            </a:pPr>
            <a:r>
              <a:rPr lang="en-US" altLang="en-US" sz="2800" dirty="0"/>
              <a:t>Design your title page</a:t>
            </a:r>
          </a:p>
          <a:p>
            <a:pPr marL="631825" indent="-514350">
              <a:buFont typeface="Corbel" panose="020B0503020204020204" pitchFamily="34" charset="0"/>
              <a:buAutoNum type="arabicPeriod"/>
            </a:pPr>
            <a:r>
              <a:rPr lang="en-US" altLang="en-US" sz="2800" dirty="0"/>
              <a:t>The title page must contain the following:</a:t>
            </a:r>
          </a:p>
          <a:p>
            <a:pPr lvl="1">
              <a:buFont typeface="Wingdings" panose="05000000000000000000" pitchFamily="2" charset="2"/>
              <a:buChar char=""/>
            </a:pPr>
            <a:r>
              <a:rPr lang="en-US" altLang="en-US" sz="2800" b="1" dirty="0"/>
              <a:t>Course Title:</a:t>
            </a:r>
            <a:r>
              <a:rPr lang="en-US" altLang="en-US" sz="2800" dirty="0"/>
              <a:t> </a:t>
            </a:r>
            <a:r>
              <a:rPr lang="en-US" altLang="en-US" sz="3200" dirty="0"/>
              <a:t>Experiential Learning in Education</a:t>
            </a:r>
          </a:p>
          <a:p>
            <a:pPr lvl="1">
              <a:buFont typeface="Wingdings" panose="05000000000000000000" pitchFamily="2" charset="2"/>
              <a:buChar char=""/>
            </a:pPr>
            <a:r>
              <a:rPr lang="en-US" altLang="en-US" sz="2800" b="1" dirty="0"/>
              <a:t>Student Name: </a:t>
            </a:r>
            <a:r>
              <a:rPr lang="en-US" altLang="en-US" sz="2800" dirty="0"/>
              <a:t>First and Last</a:t>
            </a:r>
          </a:p>
          <a:p>
            <a:pPr lvl="1">
              <a:buFont typeface="Wingdings" panose="05000000000000000000" pitchFamily="2" charset="2"/>
              <a:buChar char=""/>
            </a:pPr>
            <a:r>
              <a:rPr lang="en-US" altLang="en-US" sz="2800" b="1" dirty="0"/>
              <a:t>At least 2: </a:t>
            </a:r>
            <a:r>
              <a:rPr lang="en-US" altLang="en-US" sz="2800" dirty="0"/>
              <a:t>Drawings, interests, hobbies, etc. that represent you! </a:t>
            </a:r>
          </a:p>
          <a:p>
            <a:pPr lvl="1">
              <a:buFont typeface="Wingdings" panose="05000000000000000000" pitchFamily="2" charset="2"/>
              <a:buChar char=""/>
            </a:pPr>
            <a:r>
              <a:rPr lang="en-US" altLang="en-US" sz="2800" b="1" dirty="0"/>
              <a:t>Minimum of </a:t>
            </a:r>
            <a:r>
              <a:rPr lang="en-US" altLang="en-US" sz="2800" b="1" dirty="0">
                <a:solidFill>
                  <a:srgbClr val="FF0000"/>
                </a:solidFill>
              </a:rPr>
              <a:t>four</a:t>
            </a:r>
            <a:r>
              <a:rPr lang="en-US" altLang="en-US" sz="2800" b="1" dirty="0"/>
              <a:t> colors</a:t>
            </a:r>
          </a:p>
        </p:txBody>
      </p:sp>
      <p:sp>
        <p:nvSpPr>
          <p:cNvPr id="4" name="Rectangle 3">
            <a:extLst>
              <a:ext uri="{FF2B5EF4-FFF2-40B4-BE49-F238E27FC236}">
                <a16:creationId xmlns:a16="http://schemas.microsoft.com/office/drawing/2014/main" id="{D46F41DC-0B9B-45F6-A9F4-E5EA1EC3670D}"/>
              </a:ext>
            </a:extLst>
          </p:cNvPr>
          <p:cNvSpPr/>
          <p:nvPr/>
        </p:nvSpPr>
        <p:spPr>
          <a:xfrm>
            <a:off x="720000" y="432695"/>
            <a:ext cx="9853966" cy="923330"/>
          </a:xfrm>
          <a:prstGeom prst="rect">
            <a:avLst/>
          </a:prstGeom>
          <a:solidFill>
            <a:schemeClr val="tx1"/>
          </a:solidFill>
          <a:effectLst>
            <a:glow rad="228600">
              <a:schemeClr val="accent2">
                <a:satMod val="175000"/>
                <a:alpha val="40000"/>
              </a:schemeClr>
            </a:glow>
          </a:effectLst>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Author’s Page</a:t>
            </a:r>
          </a:p>
        </p:txBody>
      </p:sp>
    </p:spTree>
    <p:extLst>
      <p:ext uri="{BB962C8B-B14F-4D97-AF65-F5344CB8AC3E}">
        <p14:creationId xmlns:p14="http://schemas.microsoft.com/office/powerpoint/2010/main" val="67071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7">
            <a:extLst>
              <a:ext uri="{FF2B5EF4-FFF2-40B4-BE49-F238E27FC236}">
                <a16:creationId xmlns:a16="http://schemas.microsoft.com/office/drawing/2014/main" id="{BBCDC97D-4C8E-45E8-817E-86E48BB538C7}"/>
              </a:ext>
            </a:extLst>
          </p:cNvPr>
          <p:cNvCxnSpPr>
            <a:cxnSpLocks noChangeShapeType="1"/>
          </p:cNvCxnSpPr>
          <p:nvPr/>
        </p:nvCxnSpPr>
        <p:spPr bwMode="auto">
          <a:xfrm>
            <a:off x="11787590" y="586292"/>
            <a:ext cx="166423" cy="2538328"/>
          </a:xfrm>
          <a:prstGeom prst="line">
            <a:avLst/>
          </a:prstGeom>
          <a:noFill/>
          <a:ln w="749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38" name="Title 37">
            <a:extLst>
              <a:ext uri="{FF2B5EF4-FFF2-40B4-BE49-F238E27FC236}">
                <a16:creationId xmlns:a16="http://schemas.microsoft.com/office/drawing/2014/main" id="{7FFE487D-93E1-4C7D-A36F-86AA42F18F82}"/>
              </a:ext>
            </a:extLst>
          </p:cNvPr>
          <p:cNvSpPr>
            <a:spLocks noGrp="1"/>
          </p:cNvSpPr>
          <p:nvPr>
            <p:ph type="title"/>
          </p:nvPr>
        </p:nvSpPr>
        <p:spPr>
          <a:xfrm>
            <a:off x="963343" y="2189602"/>
            <a:ext cx="3965534" cy="1683801"/>
          </a:xfrm>
        </p:spPr>
        <p:txBody>
          <a:bodyPr>
            <a:normAutofit/>
          </a:bodyPr>
          <a:lstStyle/>
          <a:p>
            <a:r>
              <a:rPr lang="en-US" dirty="0"/>
              <a:t>Name Tent</a:t>
            </a:r>
          </a:p>
        </p:txBody>
      </p:sp>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5"/>
          </p:nvPr>
        </p:nvSpPr>
        <p:spPr/>
        <p:txBody>
          <a:bodyPr/>
          <a:lstStyle/>
          <a:p>
            <a:fld id="{1621B6DD-29C1-4FEA-923F-71EA1347694C}" type="slidenum">
              <a:rPr lang="en-US" smtClean="0"/>
              <a:pPr/>
              <a:t>2</a:t>
            </a:fld>
            <a:endParaRPr lang="en-US" dirty="0"/>
          </a:p>
        </p:txBody>
      </p:sp>
      <p:sp>
        <p:nvSpPr>
          <p:cNvPr id="6" name="TextBox 11">
            <a:extLst>
              <a:ext uri="{FF2B5EF4-FFF2-40B4-BE49-F238E27FC236}">
                <a16:creationId xmlns:a16="http://schemas.microsoft.com/office/drawing/2014/main" id="{B0F99C05-8899-4CD9-B75B-6AD188CBAB8F}"/>
              </a:ext>
            </a:extLst>
          </p:cNvPr>
          <p:cNvSpPr txBox="1">
            <a:spLocks noChangeArrowheads="1"/>
          </p:cNvSpPr>
          <p:nvPr/>
        </p:nvSpPr>
        <p:spPr bwMode="auto">
          <a:xfrm>
            <a:off x="6678148" y="2124701"/>
            <a:ext cx="31729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cs typeface="ＭＳ Ｐゴシック"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algn="ctr">
              <a:spcBef>
                <a:spcPct val="0"/>
              </a:spcBef>
              <a:buClrTx/>
              <a:buSzTx/>
              <a:buFontTx/>
              <a:buNone/>
            </a:pPr>
            <a:r>
              <a:rPr lang="en-US" altLang="en-US" sz="2100">
                <a:solidFill>
                  <a:schemeClr val="tx2"/>
                </a:solidFill>
                <a:latin typeface="Arial" charset="0"/>
              </a:rPr>
              <a:t>Taylar</a:t>
            </a:r>
          </a:p>
        </p:txBody>
      </p:sp>
      <p:sp>
        <p:nvSpPr>
          <p:cNvPr id="7" name="Parallelogram 6">
            <a:extLst>
              <a:ext uri="{FF2B5EF4-FFF2-40B4-BE49-F238E27FC236}">
                <a16:creationId xmlns:a16="http://schemas.microsoft.com/office/drawing/2014/main" id="{20F1B4E5-1AAC-430A-AEA3-B16CEB2DB9BC}"/>
              </a:ext>
            </a:extLst>
          </p:cNvPr>
          <p:cNvSpPr/>
          <p:nvPr/>
        </p:nvSpPr>
        <p:spPr>
          <a:xfrm>
            <a:off x="5045075" y="571119"/>
            <a:ext cx="6794405" cy="2667482"/>
          </a:xfrm>
          <a:prstGeom prst="parallelogram">
            <a:avLst>
              <a:gd name="adj" fmla="val 26865"/>
            </a:avLst>
          </a:prstGeom>
          <a:solidFill>
            <a:schemeClr val="bg2">
              <a:lumMod val="25000"/>
              <a:lumOff val="75000"/>
            </a:schemeClr>
          </a:solidFill>
          <a:ln>
            <a:solidFill>
              <a:schemeClr val="bg2">
                <a:lumMod val="25000"/>
                <a:lumOff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b="1" dirty="0">
              <a:solidFill>
                <a:schemeClr val="bg2"/>
              </a:solidFill>
              <a:latin typeface="Bradley Hand ITC" panose="03070402050302030203" pitchFamily="66" charset="0"/>
            </a:endParaRPr>
          </a:p>
        </p:txBody>
      </p:sp>
      <p:cxnSp>
        <p:nvCxnSpPr>
          <p:cNvPr id="9" name="Straight Connector 20">
            <a:extLst>
              <a:ext uri="{FF2B5EF4-FFF2-40B4-BE49-F238E27FC236}">
                <a16:creationId xmlns:a16="http://schemas.microsoft.com/office/drawing/2014/main" id="{2A4E2D94-59D3-41E6-AE16-D489772CEB99}"/>
              </a:ext>
            </a:extLst>
          </p:cNvPr>
          <p:cNvCxnSpPr>
            <a:cxnSpLocks noChangeShapeType="1"/>
          </p:cNvCxnSpPr>
          <p:nvPr/>
        </p:nvCxnSpPr>
        <p:spPr bwMode="auto">
          <a:xfrm flipV="1">
            <a:off x="11097378" y="3073791"/>
            <a:ext cx="882073" cy="144428"/>
          </a:xfrm>
          <a:prstGeom prst="line">
            <a:avLst/>
          </a:prstGeom>
          <a:noFill/>
          <a:ln w="622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8B5EEECB-4997-45EC-8A20-0C4E1E67F6B6}"/>
              </a:ext>
            </a:extLst>
          </p:cNvPr>
          <p:cNvSpPr txBox="1"/>
          <p:nvPr/>
        </p:nvSpPr>
        <p:spPr>
          <a:xfrm>
            <a:off x="8447306" y="2124701"/>
            <a:ext cx="1175152" cy="693570"/>
          </a:xfrm>
          <a:prstGeom prst="rect">
            <a:avLst/>
          </a:prstGeom>
        </p:spPr>
        <p:txBody>
          <a:bodyPr vert="horz" wrap="none" lIns="68580" tIns="34290" rIns="68580" bIns="34290" rtlCol="0" anchor="ctr">
            <a:noAutofit/>
          </a:bodyPr>
          <a:lstStyle/>
          <a:p>
            <a:pPr algn="l"/>
            <a:endParaRPr lang="en-US" sz="1350" dirty="0"/>
          </a:p>
        </p:txBody>
      </p:sp>
      <p:sp>
        <p:nvSpPr>
          <p:cNvPr id="34" name="TextBox 33">
            <a:extLst>
              <a:ext uri="{FF2B5EF4-FFF2-40B4-BE49-F238E27FC236}">
                <a16:creationId xmlns:a16="http://schemas.microsoft.com/office/drawing/2014/main" id="{FCE8703F-C690-494E-8BB4-8947073628EB}"/>
              </a:ext>
            </a:extLst>
          </p:cNvPr>
          <p:cNvSpPr txBox="1"/>
          <p:nvPr/>
        </p:nvSpPr>
        <p:spPr>
          <a:xfrm>
            <a:off x="5624176" y="577192"/>
            <a:ext cx="2107943" cy="523220"/>
          </a:xfrm>
          <a:prstGeom prst="rect">
            <a:avLst/>
          </a:prstGeom>
          <a:noFill/>
        </p:spPr>
        <p:txBody>
          <a:bodyPr wrap="square" rtlCol="0">
            <a:spAutoFit/>
          </a:bodyPr>
          <a:lstStyle/>
          <a:p>
            <a:pPr algn="ctr"/>
            <a:r>
              <a:rPr lang="en-US" sz="2800" b="1" dirty="0">
                <a:solidFill>
                  <a:srgbClr val="FFC000"/>
                </a:solidFill>
                <a:latin typeface="Comic Sans MS" panose="030F0702030302020204" pitchFamily="66" charset="0"/>
              </a:rPr>
              <a:t>Educator</a:t>
            </a:r>
          </a:p>
        </p:txBody>
      </p:sp>
      <p:sp>
        <p:nvSpPr>
          <p:cNvPr id="36" name="TextBox 35">
            <a:extLst>
              <a:ext uri="{FF2B5EF4-FFF2-40B4-BE49-F238E27FC236}">
                <a16:creationId xmlns:a16="http://schemas.microsoft.com/office/drawing/2014/main" id="{BE188484-059F-472F-8BF8-19AC6473AA2F}"/>
              </a:ext>
            </a:extLst>
          </p:cNvPr>
          <p:cNvSpPr txBox="1"/>
          <p:nvPr/>
        </p:nvSpPr>
        <p:spPr>
          <a:xfrm rot="1293333">
            <a:off x="10271630" y="708784"/>
            <a:ext cx="1401263" cy="369332"/>
          </a:xfrm>
          <a:prstGeom prst="rect">
            <a:avLst/>
          </a:prstGeom>
          <a:noFill/>
        </p:spPr>
        <p:txBody>
          <a:bodyPr wrap="square" rtlCol="0">
            <a:spAutoFit/>
          </a:bodyPr>
          <a:lstStyle/>
          <a:p>
            <a:pPr algn="ctr"/>
            <a:r>
              <a:rPr lang="en-US" b="1" dirty="0">
                <a:solidFill>
                  <a:srgbClr val="0000FF"/>
                </a:solidFill>
                <a:latin typeface="Baguet Script" panose="020B0604020202020204" pitchFamily="2" charset="0"/>
              </a:rPr>
              <a:t>Mom &amp; Wife</a:t>
            </a:r>
          </a:p>
        </p:txBody>
      </p:sp>
      <p:sp>
        <p:nvSpPr>
          <p:cNvPr id="37" name="TextBox 36">
            <a:extLst>
              <a:ext uri="{FF2B5EF4-FFF2-40B4-BE49-F238E27FC236}">
                <a16:creationId xmlns:a16="http://schemas.microsoft.com/office/drawing/2014/main" id="{209BFF22-F531-4DFE-AFE9-84AB24171033}"/>
              </a:ext>
            </a:extLst>
          </p:cNvPr>
          <p:cNvSpPr txBox="1"/>
          <p:nvPr/>
        </p:nvSpPr>
        <p:spPr>
          <a:xfrm>
            <a:off x="9347696" y="2864640"/>
            <a:ext cx="1810175" cy="400110"/>
          </a:xfrm>
          <a:prstGeom prst="rect">
            <a:avLst/>
          </a:prstGeom>
          <a:noFill/>
        </p:spPr>
        <p:txBody>
          <a:bodyPr wrap="square" rtlCol="0">
            <a:spAutoFit/>
          </a:bodyPr>
          <a:lstStyle/>
          <a:p>
            <a:pPr algn="ctr"/>
            <a:r>
              <a:rPr lang="en-US" sz="2000" b="1" dirty="0" err="1">
                <a:solidFill>
                  <a:srgbClr val="669900"/>
                </a:solidFill>
                <a:latin typeface="Broadway" panose="04040905080B02020502" pitchFamily="82" charset="0"/>
              </a:rPr>
              <a:t>Travelista</a:t>
            </a:r>
            <a:endParaRPr lang="en-US" sz="2000" b="1" dirty="0">
              <a:solidFill>
                <a:srgbClr val="669900"/>
              </a:solidFill>
              <a:latin typeface="Broadway" panose="04040905080B02020502" pitchFamily="82" charset="0"/>
            </a:endParaRPr>
          </a:p>
        </p:txBody>
      </p:sp>
      <p:sp>
        <p:nvSpPr>
          <p:cNvPr id="39" name="TextBox 38">
            <a:extLst>
              <a:ext uri="{FF2B5EF4-FFF2-40B4-BE49-F238E27FC236}">
                <a16:creationId xmlns:a16="http://schemas.microsoft.com/office/drawing/2014/main" id="{A1A614B7-EC8B-43AD-9F80-153D38437C0D}"/>
              </a:ext>
            </a:extLst>
          </p:cNvPr>
          <p:cNvSpPr txBox="1"/>
          <p:nvPr/>
        </p:nvSpPr>
        <p:spPr>
          <a:xfrm rot="20576390">
            <a:off x="4968104" y="2667119"/>
            <a:ext cx="1705472" cy="523220"/>
          </a:xfrm>
          <a:prstGeom prst="rect">
            <a:avLst/>
          </a:prstGeom>
          <a:noFill/>
        </p:spPr>
        <p:txBody>
          <a:bodyPr wrap="square" rtlCol="0">
            <a:spAutoFit/>
          </a:bodyPr>
          <a:lstStyle/>
          <a:p>
            <a:pPr algn="ctr"/>
            <a:r>
              <a:rPr lang="en-US" sz="2800" b="1" dirty="0">
                <a:solidFill>
                  <a:srgbClr val="FFFF00"/>
                </a:solidFill>
                <a:latin typeface="Congenial SemiBold" panose="020B0604020202020204" pitchFamily="2" charset="0"/>
              </a:rPr>
              <a:t>Foodie</a:t>
            </a:r>
          </a:p>
        </p:txBody>
      </p:sp>
      <p:pic>
        <p:nvPicPr>
          <p:cNvPr id="40" name="Graphic 39" descr="Cruise ship with solid fill">
            <a:extLst>
              <a:ext uri="{FF2B5EF4-FFF2-40B4-BE49-F238E27FC236}">
                <a16:creationId xmlns:a16="http://schemas.microsoft.com/office/drawing/2014/main" id="{8ACA30B0-BC5A-46BF-8FB1-B5517BBD0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1454" y="2387845"/>
            <a:ext cx="693570" cy="693570"/>
          </a:xfrm>
          <a:prstGeom prst="rect">
            <a:avLst/>
          </a:prstGeom>
        </p:spPr>
      </p:pic>
      <p:pic>
        <p:nvPicPr>
          <p:cNvPr id="42" name="Graphic 41" descr="Classroom outline">
            <a:extLst>
              <a:ext uri="{FF2B5EF4-FFF2-40B4-BE49-F238E27FC236}">
                <a16:creationId xmlns:a16="http://schemas.microsoft.com/office/drawing/2014/main" id="{A9ECA868-5700-4649-8121-A043F66D8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8858" y="1023373"/>
            <a:ext cx="575110" cy="575110"/>
          </a:xfrm>
          <a:prstGeom prst="rect">
            <a:avLst/>
          </a:prstGeom>
        </p:spPr>
      </p:pic>
      <p:pic>
        <p:nvPicPr>
          <p:cNvPr id="44" name="Picture 43" descr="A group of people posing for a photo&#10;&#10;Description automatically generated with medium confidence">
            <a:extLst>
              <a:ext uri="{FF2B5EF4-FFF2-40B4-BE49-F238E27FC236}">
                <a16:creationId xmlns:a16="http://schemas.microsoft.com/office/drawing/2014/main" id="{F9529FED-3E4D-429D-A5A9-1F10ABAF93B9}"/>
              </a:ext>
            </a:extLst>
          </p:cNvPr>
          <p:cNvPicPr>
            <a:picLocks noChangeAspect="1"/>
          </p:cNvPicPr>
          <p:nvPr/>
        </p:nvPicPr>
        <p:blipFill>
          <a:blip r:embed="rId7"/>
          <a:stretch>
            <a:fillRect/>
          </a:stretch>
        </p:blipFill>
        <p:spPr>
          <a:xfrm>
            <a:off x="10124678" y="949549"/>
            <a:ext cx="1175152" cy="1175152"/>
          </a:xfrm>
          <a:prstGeom prst="ellipse">
            <a:avLst/>
          </a:prstGeom>
          <a:ln>
            <a:noFill/>
          </a:ln>
          <a:effectLst>
            <a:softEdge rad="112500"/>
          </a:effectLst>
        </p:spPr>
      </p:pic>
      <p:sp>
        <p:nvSpPr>
          <p:cNvPr id="47" name="Rectangle 46">
            <a:extLst>
              <a:ext uri="{FF2B5EF4-FFF2-40B4-BE49-F238E27FC236}">
                <a16:creationId xmlns:a16="http://schemas.microsoft.com/office/drawing/2014/main" id="{6D698818-F7DC-4A1D-83EB-802573176240}"/>
              </a:ext>
            </a:extLst>
          </p:cNvPr>
          <p:cNvSpPr/>
          <p:nvPr/>
        </p:nvSpPr>
        <p:spPr>
          <a:xfrm>
            <a:off x="6165946" y="1616374"/>
            <a:ext cx="4628578" cy="954507"/>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Bradley Hand ITC" panose="03070402050302030203" pitchFamily="66" charset="0"/>
              </a:rPr>
              <a:t>Dr. Slaughter</a:t>
            </a:r>
            <a:endParaRPr lang="en-US" sz="5400" b="1" cap="none" spc="0" dirty="0">
              <a:ln w="22225">
                <a:solidFill>
                  <a:schemeClr val="accent2"/>
                </a:solidFill>
                <a:prstDash val="solid"/>
              </a:ln>
              <a:solidFill>
                <a:schemeClr val="accent2">
                  <a:lumMod val="40000"/>
                  <a:lumOff val="60000"/>
                </a:schemeClr>
              </a:solidFill>
              <a:effectLst/>
            </a:endParaRPr>
          </a:p>
        </p:txBody>
      </p:sp>
      <p:graphicFrame>
        <p:nvGraphicFramePr>
          <p:cNvPr id="49" name="Diagram 48">
            <a:extLst>
              <a:ext uri="{FF2B5EF4-FFF2-40B4-BE49-F238E27FC236}">
                <a16:creationId xmlns:a16="http://schemas.microsoft.com/office/drawing/2014/main" id="{1E0A9B13-2C54-4B3A-A504-F184947A18C9}"/>
              </a:ext>
            </a:extLst>
          </p:cNvPr>
          <p:cNvGraphicFramePr/>
          <p:nvPr>
            <p:extLst>
              <p:ext uri="{D42A27DB-BD31-4B8C-83A1-F6EECF244321}">
                <p14:modId xmlns:p14="http://schemas.microsoft.com/office/powerpoint/2010/main" val="2769617825"/>
              </p:ext>
            </p:extLst>
          </p:nvPr>
        </p:nvGraphicFramePr>
        <p:xfrm>
          <a:off x="5231821" y="3430917"/>
          <a:ext cx="6747629" cy="33972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 name="Graphic 50" descr="Employee badge with solid fill">
            <a:extLst>
              <a:ext uri="{FF2B5EF4-FFF2-40B4-BE49-F238E27FC236}">
                <a16:creationId xmlns:a16="http://schemas.microsoft.com/office/drawing/2014/main" id="{5E899A71-43BA-400B-AF56-F0A5C003C1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81705" y="3873403"/>
            <a:ext cx="914400" cy="914400"/>
          </a:xfrm>
          <a:prstGeom prst="rect">
            <a:avLst/>
          </a:prstGeom>
        </p:spPr>
      </p:pic>
      <p:pic>
        <p:nvPicPr>
          <p:cNvPr id="53" name="Graphic 52" descr="Wave Gesture outline">
            <a:extLst>
              <a:ext uri="{FF2B5EF4-FFF2-40B4-BE49-F238E27FC236}">
                <a16:creationId xmlns:a16="http://schemas.microsoft.com/office/drawing/2014/main" id="{82174055-55BF-49A4-B0D2-746723DAC9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80315" y="5366408"/>
            <a:ext cx="914400" cy="914400"/>
          </a:xfrm>
          <a:prstGeom prst="rect">
            <a:avLst/>
          </a:prstGeom>
        </p:spPr>
      </p:pic>
    </p:spTree>
    <p:extLst>
      <p:ext uri="{BB962C8B-B14F-4D97-AF65-F5344CB8AC3E}">
        <p14:creationId xmlns:p14="http://schemas.microsoft.com/office/powerpoint/2010/main" val="3579619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5BAA06C-CA8B-4B22-95E4-ACD50175BB5A}"/>
              </a:ext>
            </a:extLst>
          </p:cNvPr>
          <p:cNvGraphicFramePr/>
          <p:nvPr>
            <p:extLst>
              <p:ext uri="{D42A27DB-BD31-4B8C-83A1-F6EECF244321}">
                <p14:modId xmlns:p14="http://schemas.microsoft.com/office/powerpoint/2010/main" val="4037323246"/>
              </p:ext>
            </p:extLst>
          </p:nvPr>
        </p:nvGraphicFramePr>
        <p:xfrm>
          <a:off x="3362528" y="428017"/>
          <a:ext cx="8677074" cy="600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B0AAFC0-8178-4B50-9B7F-504E717595C8}"/>
              </a:ext>
            </a:extLst>
          </p:cNvPr>
          <p:cNvSpPr txBox="1"/>
          <p:nvPr/>
        </p:nvSpPr>
        <p:spPr>
          <a:xfrm>
            <a:off x="3585186" y="5213680"/>
            <a:ext cx="8677073" cy="959848"/>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1000"/>
              </a:spcBef>
              <a:spcAft>
                <a:spcPts val="0"/>
              </a:spcAft>
              <a:buClr>
                <a:schemeClr val="bg2">
                  <a:lumMod val="50000"/>
                  <a:lumOff val="50000"/>
                </a:schemeClr>
              </a:buClr>
              <a:buSzTx/>
              <a:buFont typeface="Wingdings" panose="05000000000000000000" pitchFamily="2" charset="2"/>
              <a:buChar char=""/>
              <a:tabLst/>
              <a:defRPr/>
            </a:pPr>
            <a:r>
              <a:rPr kumimoji="0" lang="en-US" sz="2000" b="1" i="0" u="none" strike="noStrike" kern="1200" cap="none" spc="20" normalizeH="0" baseline="0" noProof="0" dirty="0">
                <a:ln>
                  <a:noFill/>
                </a:ln>
                <a:solidFill>
                  <a:schemeClr val="tx1">
                    <a:alpha val="58000"/>
                  </a:schemeClr>
                </a:solidFill>
                <a:effectLst/>
                <a:uLnTx/>
                <a:uFillTx/>
                <a:latin typeface="Avenir Next LT Pro"/>
                <a:ea typeface="+mn-ea"/>
                <a:cs typeface="+mn-cs"/>
              </a:rPr>
              <a:t>Must Maintain Reflective Educator Notebook</a:t>
            </a:r>
          </a:p>
          <a:p>
            <a:pPr marL="285750" marR="0" lvl="0" indent="-285750" algn="l" defTabSz="914400" rtl="0" eaLnBrk="1" fontAlgn="auto" latinLnBrk="0" hangingPunct="1">
              <a:lnSpc>
                <a:spcPct val="120000"/>
              </a:lnSpc>
              <a:spcBef>
                <a:spcPts val="1000"/>
              </a:spcBef>
              <a:spcAft>
                <a:spcPts val="0"/>
              </a:spcAft>
              <a:buClr>
                <a:schemeClr val="bg2">
                  <a:lumMod val="50000"/>
                  <a:lumOff val="50000"/>
                </a:schemeClr>
              </a:buClr>
              <a:buSzTx/>
              <a:buFont typeface="Wingdings" panose="05000000000000000000" pitchFamily="2" charset="2"/>
              <a:buChar char=""/>
              <a:tabLst/>
              <a:defRPr/>
            </a:pPr>
            <a:r>
              <a:rPr kumimoji="0" lang="en-US" sz="2000" b="1" i="0" u="none" strike="noStrike" kern="1200" cap="none" spc="20" normalizeH="0" baseline="0" noProof="0" dirty="0">
                <a:ln>
                  <a:noFill/>
                </a:ln>
                <a:solidFill>
                  <a:schemeClr val="tx1">
                    <a:alpha val="58000"/>
                  </a:schemeClr>
                </a:solidFill>
                <a:effectLst/>
                <a:uLnTx/>
                <a:uFillTx/>
                <a:latin typeface="Avenir Next LT Pro"/>
                <a:ea typeface="+mn-ea"/>
                <a:cs typeface="+mn-cs"/>
              </a:rPr>
              <a:t>Activity Road Map Due January 30</a:t>
            </a:r>
          </a:p>
        </p:txBody>
      </p:sp>
      <p:pic>
        <p:nvPicPr>
          <p:cNvPr id="6" name="Graphic 5" descr="Classroom outline">
            <a:extLst>
              <a:ext uri="{FF2B5EF4-FFF2-40B4-BE49-F238E27FC236}">
                <a16:creationId xmlns:a16="http://schemas.microsoft.com/office/drawing/2014/main" id="{B350AA14-2773-48E1-8D15-A064245B55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79" y="1357008"/>
            <a:ext cx="3437107" cy="3437107"/>
          </a:xfrm>
          <a:prstGeom prst="rect">
            <a:avLst/>
          </a:prstGeom>
        </p:spPr>
      </p:pic>
    </p:spTree>
    <p:extLst>
      <p:ext uri="{BB962C8B-B14F-4D97-AF65-F5344CB8AC3E}">
        <p14:creationId xmlns:p14="http://schemas.microsoft.com/office/powerpoint/2010/main" val="95281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a:bodyPr>
          <a:lstStyle/>
          <a:p>
            <a:r>
              <a:rPr lang="en-US" sz="5600" spc="-100" dirty="0"/>
              <a:t>STEP 1</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a:solidFill>
                  <a:schemeClr val="tx2">
                    <a:lumMod val="90000"/>
                  </a:schemeClr>
                </a:solidFill>
              </a:rPr>
              <a:t>Experiential Learning Activity Roadmap</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1" name="Picture 10">
            <a:extLst>
              <a:ext uri="{FF2B5EF4-FFF2-40B4-BE49-F238E27FC236}">
                <a16:creationId xmlns:a16="http://schemas.microsoft.com/office/drawing/2014/main" id="{FC471BEA-ED3F-4C72-BC4B-E3448CA0BA75}"/>
              </a:ext>
            </a:extLst>
          </p:cNvPr>
          <p:cNvPicPr>
            <a:picLocks noChangeAspect="1"/>
          </p:cNvPicPr>
          <p:nvPr/>
        </p:nvPicPr>
        <p:blipFill>
          <a:blip r:embed="rId2"/>
          <a:stretch>
            <a:fillRect/>
          </a:stretch>
        </p:blipFill>
        <p:spPr>
          <a:xfrm>
            <a:off x="6807150" y="453023"/>
            <a:ext cx="4854361" cy="5951736"/>
          </a:xfrm>
          <a:prstGeom prst="rect">
            <a:avLst/>
          </a:prstGeom>
          <a:ln w="88900" cap="sq" cmpd="thickThin">
            <a:solidFill>
              <a:schemeClr val="tx1"/>
            </a:solidFill>
            <a:prstDash val="solid"/>
            <a:miter lim="800000"/>
          </a:ln>
          <a:effectLst>
            <a:glow rad="228600">
              <a:schemeClr val="accent2">
                <a:satMod val="175000"/>
                <a:alpha val="40000"/>
              </a:schemeClr>
            </a:glow>
            <a:innerShdw blurRad="76200">
              <a:srgbClr val="000000"/>
            </a:innerShdw>
          </a:effectLst>
        </p:spPr>
      </p:pic>
      <p:sp>
        <p:nvSpPr>
          <p:cNvPr id="13" name="TextBox 12">
            <a:extLst>
              <a:ext uri="{FF2B5EF4-FFF2-40B4-BE49-F238E27FC236}">
                <a16:creationId xmlns:a16="http://schemas.microsoft.com/office/drawing/2014/main" id="{052016CE-F6CC-4836-8778-90220A49E524}"/>
              </a:ext>
            </a:extLst>
          </p:cNvPr>
          <p:cNvSpPr txBox="1"/>
          <p:nvPr/>
        </p:nvSpPr>
        <p:spPr>
          <a:xfrm>
            <a:off x="2287622" y="5109763"/>
            <a:ext cx="1602852" cy="369332"/>
          </a:xfrm>
          <a:prstGeom prst="rect">
            <a:avLst/>
          </a:prstGeom>
          <a:noFill/>
        </p:spPr>
        <p:txBody>
          <a:bodyPr wrap="square" rtlCol="0">
            <a:spAutoFit/>
          </a:bodyPr>
          <a:lstStyle/>
          <a:p>
            <a:pPr algn="ctr"/>
            <a:r>
              <a:rPr lang="en-US" b="1" i="1" dirty="0">
                <a:solidFill>
                  <a:schemeClr val="bg2">
                    <a:lumMod val="50000"/>
                    <a:lumOff val="50000"/>
                  </a:schemeClr>
                </a:solidFill>
              </a:rPr>
              <a:t>Due Jan 23</a:t>
            </a:r>
          </a:p>
        </p:txBody>
      </p:sp>
    </p:spTree>
    <p:extLst>
      <p:ext uri="{BB962C8B-B14F-4D97-AF65-F5344CB8AC3E}">
        <p14:creationId xmlns:p14="http://schemas.microsoft.com/office/powerpoint/2010/main" val="359993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a:bodyPr>
          <a:lstStyle/>
          <a:p>
            <a:r>
              <a:rPr lang="en-US" sz="5600" spc="-100" dirty="0"/>
              <a:t>STEP 2</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dirty="0">
                <a:solidFill>
                  <a:schemeClr val="tx2">
                    <a:lumMod val="90000"/>
                  </a:schemeClr>
                </a:solidFill>
              </a:rPr>
              <a:t>Secure Placements</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aphicFrame>
        <p:nvGraphicFramePr>
          <p:cNvPr id="2" name="Diagram 1">
            <a:extLst>
              <a:ext uri="{FF2B5EF4-FFF2-40B4-BE49-F238E27FC236}">
                <a16:creationId xmlns:a16="http://schemas.microsoft.com/office/drawing/2014/main" id="{B6616C80-524E-4D5D-BF03-8DFC3DCCC358}"/>
              </a:ext>
            </a:extLst>
          </p:cNvPr>
          <p:cNvGraphicFramePr/>
          <p:nvPr>
            <p:extLst>
              <p:ext uri="{D42A27DB-BD31-4B8C-83A1-F6EECF244321}">
                <p14:modId xmlns:p14="http://schemas.microsoft.com/office/powerpoint/2010/main" val="4145741237"/>
              </p:ext>
            </p:extLst>
          </p:nvPr>
        </p:nvGraphicFramePr>
        <p:xfrm>
          <a:off x="5839123" y="815066"/>
          <a:ext cx="58827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24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3">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196AA0-5420-4460-9A3F-6A759435721B}"/>
              </a:ext>
            </a:extLst>
          </p:cNvPr>
          <p:cNvSpPr>
            <a:spLocks noGrp="1"/>
          </p:cNvSpPr>
          <p:nvPr>
            <p:ph type="title"/>
          </p:nvPr>
        </p:nvSpPr>
        <p:spPr>
          <a:xfrm>
            <a:off x="720000" y="1554630"/>
            <a:ext cx="5015638" cy="1969770"/>
          </a:xfrm>
        </p:spPr>
        <p:txBody>
          <a:bodyPr vert="horz" wrap="square" lIns="0" tIns="0" rIns="0" bIns="0" rtlCol="0" anchor="b" anchorCtr="0">
            <a:normAutofit/>
          </a:bodyPr>
          <a:lstStyle/>
          <a:p>
            <a:r>
              <a:rPr lang="en-US" sz="5600" spc="-100" dirty="0"/>
              <a:t>STEP 3</a:t>
            </a:r>
          </a:p>
        </p:txBody>
      </p:sp>
      <p:sp>
        <p:nvSpPr>
          <p:cNvPr id="5" name="Text Placeholder 4">
            <a:extLst>
              <a:ext uri="{FF2B5EF4-FFF2-40B4-BE49-F238E27FC236}">
                <a16:creationId xmlns:a16="http://schemas.microsoft.com/office/drawing/2014/main" id="{38111EB0-194D-434B-A0A0-769074B76460}"/>
              </a:ext>
            </a:extLst>
          </p:cNvPr>
          <p:cNvSpPr>
            <a:spLocks noGrp="1"/>
          </p:cNvSpPr>
          <p:nvPr>
            <p:ph type="body" sz="quarter" idx="12"/>
          </p:nvPr>
        </p:nvSpPr>
        <p:spPr>
          <a:xfrm>
            <a:off x="720000" y="3830399"/>
            <a:ext cx="5015638" cy="993670"/>
          </a:xfrm>
        </p:spPr>
        <p:txBody>
          <a:bodyPr vert="horz" lIns="0" tIns="0" rIns="0" bIns="0" rtlCol="0">
            <a:normAutofit/>
          </a:bodyPr>
          <a:lstStyle/>
          <a:p>
            <a:r>
              <a:rPr lang="en-US" sz="2800" dirty="0">
                <a:solidFill>
                  <a:schemeClr val="tx2">
                    <a:lumMod val="90000"/>
                  </a:schemeClr>
                </a:solidFill>
              </a:rPr>
              <a:t>Complete Field Experience</a:t>
            </a:r>
          </a:p>
        </p:txBody>
      </p:sp>
      <p:grpSp>
        <p:nvGrpSpPr>
          <p:cNvPr id="30"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aphicFrame>
        <p:nvGraphicFramePr>
          <p:cNvPr id="2" name="Diagram 1">
            <a:extLst>
              <a:ext uri="{FF2B5EF4-FFF2-40B4-BE49-F238E27FC236}">
                <a16:creationId xmlns:a16="http://schemas.microsoft.com/office/drawing/2014/main" id="{B6616C80-524E-4D5D-BF03-8DFC3DCCC358}"/>
              </a:ext>
            </a:extLst>
          </p:cNvPr>
          <p:cNvGraphicFramePr/>
          <p:nvPr>
            <p:extLst>
              <p:ext uri="{D42A27DB-BD31-4B8C-83A1-F6EECF244321}">
                <p14:modId xmlns:p14="http://schemas.microsoft.com/office/powerpoint/2010/main" val="3575194447"/>
              </p:ext>
            </p:extLst>
          </p:nvPr>
        </p:nvGraphicFramePr>
        <p:xfrm>
          <a:off x="5839123" y="286752"/>
          <a:ext cx="5882708" cy="6415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29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ACB059F-E63C-4F81-9D65-91976F044E31}"/>
              </a:ext>
            </a:extLst>
          </p:cNvPr>
          <p:cNvSpPr>
            <a:spLocks noGrp="1"/>
          </p:cNvSpPr>
          <p:nvPr>
            <p:ph type="title"/>
          </p:nvPr>
        </p:nvSpPr>
        <p:spPr>
          <a:xfrm>
            <a:off x="720000" y="619200"/>
            <a:ext cx="3107463" cy="5510138"/>
          </a:xfrm>
        </p:spPr>
        <p:txBody>
          <a:bodyPr vert="horz" wrap="square" lIns="0" tIns="0" rIns="0" bIns="0" rtlCol="0" anchor="t" anchorCtr="0">
            <a:normAutofit/>
          </a:bodyPr>
          <a:lstStyle/>
          <a:p>
            <a:r>
              <a:rPr lang="en-US" dirty="0"/>
              <a:t>Coming Up . . .</a:t>
            </a:r>
          </a:p>
        </p:txBody>
      </p:sp>
      <p:sp useBgFill="1">
        <p:nvSpPr>
          <p:cNvPr id="24" name="Freeform: Shape 23">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4" name="Text Placeholder 11">
            <a:extLst>
              <a:ext uri="{FF2B5EF4-FFF2-40B4-BE49-F238E27FC236}">
                <a16:creationId xmlns:a16="http://schemas.microsoft.com/office/drawing/2014/main" id="{725743CD-A43E-4B29-9070-26F53C5DDF5D}"/>
              </a:ext>
            </a:extLst>
          </p:cNvPr>
          <p:cNvGraphicFramePr/>
          <p:nvPr>
            <p:extLst>
              <p:ext uri="{D42A27DB-BD31-4B8C-83A1-F6EECF244321}">
                <p14:modId xmlns:p14="http://schemas.microsoft.com/office/powerpoint/2010/main" val="2556796662"/>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07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F8AF90F-902F-4352-A55F-63A679B3553B}"/>
              </a:ext>
            </a:extLst>
          </p:cNvPr>
          <p:cNvSpPr>
            <a:spLocks noGrp="1"/>
          </p:cNvSpPr>
          <p:nvPr>
            <p:ph type="title"/>
          </p:nvPr>
        </p:nvSpPr>
        <p:spPr>
          <a:xfrm>
            <a:off x="99510" y="5661472"/>
            <a:ext cx="3954664" cy="1106528"/>
          </a:xfrm>
        </p:spPr>
        <p:style>
          <a:lnRef idx="3">
            <a:schemeClr val="lt1"/>
          </a:lnRef>
          <a:fillRef idx="1">
            <a:schemeClr val="accent4"/>
          </a:fillRef>
          <a:effectRef idx="1">
            <a:schemeClr val="accent4"/>
          </a:effectRef>
          <a:fontRef idx="minor">
            <a:schemeClr val="lt1"/>
          </a:fontRef>
        </p:style>
        <p:txBody>
          <a:bodyPr vert="horz" wrap="square" lIns="0" tIns="0" rIns="0" bIns="0" rtlCol="0" anchor="ctr" anchorCtr="0">
            <a:normAutofit/>
          </a:bodyPr>
          <a:lstStyle/>
          <a:p>
            <a:r>
              <a:rPr lang="en-US" sz="3200" dirty="0"/>
              <a:t>COURSE SCHEDULE SECTION 0M02</a:t>
            </a:r>
          </a:p>
        </p:txBody>
      </p:sp>
      <p:sp>
        <p:nvSpPr>
          <p:cNvPr id="39"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E9E17A2-28C9-4DB2-B07D-0A5B2D147538}"/>
              </a:ext>
            </a:extLst>
          </p:cNvPr>
          <p:cNvPicPr>
            <a:picLocks noChangeAspect="1"/>
          </p:cNvPicPr>
          <p:nvPr/>
        </p:nvPicPr>
        <p:blipFill>
          <a:blip r:embed="rId3"/>
          <a:stretch>
            <a:fillRect/>
          </a:stretch>
        </p:blipFill>
        <p:spPr>
          <a:xfrm>
            <a:off x="7214616" y="0"/>
            <a:ext cx="4977384" cy="6903720"/>
          </a:xfrm>
          <a:prstGeom prst="rect">
            <a:avLst/>
          </a:prstGeom>
        </p:spPr>
      </p:pic>
    </p:spTree>
    <p:extLst>
      <p:ext uri="{BB962C8B-B14F-4D97-AF65-F5344CB8AC3E}">
        <p14:creationId xmlns:p14="http://schemas.microsoft.com/office/powerpoint/2010/main" val="370628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3">
                <a:satMod val="175000"/>
                <a:alpha val="40000"/>
              </a:schemeClr>
            </a:glow>
          </a:effectLst>
        </p:spPr>
        <p:style>
          <a:lnRef idx="3">
            <a:schemeClr val="lt1"/>
          </a:lnRef>
          <a:fillRef idx="1">
            <a:schemeClr val="accent4"/>
          </a:fillRef>
          <a:effectRef idx="1">
            <a:schemeClr val="accent4"/>
          </a:effectRef>
          <a:fontRef idx="minor">
            <a:schemeClr val="lt1"/>
          </a:fontRef>
        </p:style>
        <p:txBody>
          <a:bodyPr/>
          <a:lstStyle/>
          <a:p>
            <a:r>
              <a:rPr lang="en-US" sz="5400" dirty="0">
                <a:solidFill>
                  <a:schemeClr val="tx1"/>
                </a:solidFill>
              </a:rPr>
              <a:t>Let’s Talk About It</a:t>
            </a:r>
          </a:p>
        </p:txBody>
      </p:sp>
      <p:sp>
        <p:nvSpPr>
          <p:cNvPr id="6" name="Rectangle 5"/>
          <p:cNvSpPr/>
          <p:nvPr/>
        </p:nvSpPr>
        <p:spPr>
          <a:xfrm>
            <a:off x="4312980" y="3244334"/>
            <a:ext cx="184731" cy="369332"/>
          </a:xfrm>
          <a:prstGeom prst="rect">
            <a:avLst/>
          </a:prstGeom>
        </p:spPr>
        <p:txBody>
          <a:bodyPr wrap="none">
            <a:spAutoFit/>
          </a:bodyPr>
          <a:lstStyle/>
          <a:p>
            <a:endParaRPr lang="en-US" dirty="0"/>
          </a:p>
        </p:txBody>
      </p:sp>
      <p:graphicFrame>
        <p:nvGraphicFramePr>
          <p:cNvPr id="10" name="Diagram 9">
            <a:extLst>
              <a:ext uri="{FF2B5EF4-FFF2-40B4-BE49-F238E27FC236}">
                <a16:creationId xmlns:a16="http://schemas.microsoft.com/office/drawing/2014/main" id="{89111F05-A92D-46CE-93D4-A1C5EC6F94B0}"/>
              </a:ext>
            </a:extLst>
          </p:cNvPr>
          <p:cNvGraphicFramePr/>
          <p:nvPr>
            <p:extLst>
              <p:ext uri="{D42A27DB-BD31-4B8C-83A1-F6EECF244321}">
                <p14:modId xmlns:p14="http://schemas.microsoft.com/office/powerpoint/2010/main" val="2432112640"/>
              </p:ext>
            </p:extLst>
          </p:nvPr>
        </p:nvGraphicFramePr>
        <p:xfrm>
          <a:off x="3441564" y="1449171"/>
          <a:ext cx="6558470" cy="4825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tick Figure - Partner Talk Clipart PNG Image | Transparent PNG Free  Download on SeekPNG">
            <a:extLst>
              <a:ext uri="{FF2B5EF4-FFF2-40B4-BE49-F238E27FC236}">
                <a16:creationId xmlns:a16="http://schemas.microsoft.com/office/drawing/2014/main" id="{D9D1359F-5E84-403B-8A66-60A45C2A3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457450"/>
            <a:ext cx="2658894" cy="2196010"/>
          </a:xfrm>
          <a:prstGeom prst="rect">
            <a:avLst/>
          </a:prstGeom>
          <a:solidFill>
            <a:srgbClr val="FFFFFF">
              <a:shade val="85000"/>
            </a:srgbClr>
          </a:solidFill>
          <a:ln w="190500" cap="rnd">
            <a:solidFill>
              <a:srgbClr val="FFFFFF"/>
            </a:solidFill>
          </a:ln>
          <a:effectLst>
            <a:glow rad="228600">
              <a:schemeClr val="accent4">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7" name="Rectangle 16">
            <a:extLst>
              <a:ext uri="{FF2B5EF4-FFF2-40B4-BE49-F238E27FC236}">
                <a16:creationId xmlns:a16="http://schemas.microsoft.com/office/drawing/2014/main" id="{2B245014-4F7A-430D-A141-55D4A0F18AAE}"/>
              </a:ext>
            </a:extLst>
          </p:cNvPr>
          <p:cNvSpPr/>
          <p:nvPr/>
        </p:nvSpPr>
        <p:spPr>
          <a:xfrm>
            <a:off x="943583" y="4221804"/>
            <a:ext cx="311285" cy="28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a:t>
            </a:r>
          </a:p>
        </p:txBody>
      </p:sp>
      <p:sp>
        <p:nvSpPr>
          <p:cNvPr id="19" name="Rectangle 18">
            <a:extLst>
              <a:ext uri="{FF2B5EF4-FFF2-40B4-BE49-F238E27FC236}">
                <a16:creationId xmlns:a16="http://schemas.microsoft.com/office/drawing/2014/main" id="{33924AEE-9DC4-49A3-962C-55B29657FA79}"/>
              </a:ext>
            </a:extLst>
          </p:cNvPr>
          <p:cNvSpPr/>
          <p:nvPr/>
        </p:nvSpPr>
        <p:spPr>
          <a:xfrm>
            <a:off x="2817778" y="4347038"/>
            <a:ext cx="311285" cy="28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21071793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4976"/>
            <a:ext cx="10972800" cy="1043824"/>
          </a:xfrm>
          <a:effectLst>
            <a:glow rad="228600">
              <a:schemeClr val="accent3">
                <a:satMod val="175000"/>
                <a:alpha val="40000"/>
              </a:schemeClr>
            </a:glow>
          </a:effectLst>
        </p:spPr>
        <p:style>
          <a:lnRef idx="3">
            <a:schemeClr val="lt1"/>
          </a:lnRef>
          <a:fillRef idx="1">
            <a:schemeClr val="accent4"/>
          </a:fillRef>
          <a:effectRef idx="1">
            <a:schemeClr val="accent4"/>
          </a:effectRef>
          <a:fontRef idx="minor">
            <a:schemeClr val="lt1"/>
          </a:fontRef>
        </p:style>
        <p:txBody>
          <a:bodyPr/>
          <a:lstStyle/>
          <a:p>
            <a:r>
              <a:rPr lang="en-US" sz="5400" dirty="0">
                <a:solidFill>
                  <a:schemeClr val="tx1"/>
                </a:solidFill>
              </a:rPr>
              <a:t>Let’s Talk About It</a:t>
            </a:r>
          </a:p>
        </p:txBody>
      </p:sp>
      <p:sp>
        <p:nvSpPr>
          <p:cNvPr id="6" name="Rectangle 5"/>
          <p:cNvSpPr/>
          <p:nvPr/>
        </p:nvSpPr>
        <p:spPr>
          <a:xfrm>
            <a:off x="4312980" y="3244334"/>
            <a:ext cx="184731" cy="369332"/>
          </a:xfrm>
          <a:prstGeom prst="rect">
            <a:avLst/>
          </a:prstGeom>
        </p:spPr>
        <p:txBody>
          <a:bodyPr wrap="none">
            <a:spAutoFit/>
          </a:bodyPr>
          <a:lstStyle/>
          <a:p>
            <a:endParaRPr lang="en-US" dirty="0"/>
          </a:p>
        </p:txBody>
      </p:sp>
      <p:graphicFrame>
        <p:nvGraphicFramePr>
          <p:cNvPr id="5" name="Diagram 4">
            <a:extLst>
              <a:ext uri="{FF2B5EF4-FFF2-40B4-BE49-F238E27FC236}">
                <a16:creationId xmlns:a16="http://schemas.microsoft.com/office/drawing/2014/main" id="{E7A65E91-F0E6-42CF-B086-26E45C36A00E}"/>
              </a:ext>
            </a:extLst>
          </p:cNvPr>
          <p:cNvGraphicFramePr/>
          <p:nvPr>
            <p:extLst>
              <p:ext uri="{D42A27DB-BD31-4B8C-83A1-F6EECF244321}">
                <p14:modId xmlns:p14="http://schemas.microsoft.com/office/powerpoint/2010/main" val="3309138075"/>
              </p:ext>
            </p:extLst>
          </p:nvPr>
        </p:nvGraphicFramePr>
        <p:xfrm>
          <a:off x="3452237" y="1350211"/>
          <a:ext cx="6304605" cy="50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Tennis images clip art - ClipArt Best - ClipArt Best">
            <a:extLst>
              <a:ext uri="{FF2B5EF4-FFF2-40B4-BE49-F238E27FC236}">
                <a16:creationId xmlns:a16="http://schemas.microsoft.com/office/drawing/2014/main" id="{A594D963-D52C-4033-99F9-9D5A8100E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661" y="2447925"/>
            <a:ext cx="2333625"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48307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71C0D2-DF3A-4E5B-8EBF-D688F4160262}"/>
              </a:ext>
            </a:extLst>
          </p:cNvPr>
          <p:cNvSpPr>
            <a:spLocks noGrp="1"/>
          </p:cNvSpPr>
          <p:nvPr>
            <p:ph type="title"/>
          </p:nvPr>
        </p:nvSpPr>
        <p:spPr/>
        <p:txBody>
          <a:bodyPr/>
          <a:lstStyle/>
          <a:p>
            <a:r>
              <a:rPr lang="en-US" dirty="0"/>
              <a:t>Reflective Practices</a:t>
            </a:r>
          </a:p>
        </p:txBody>
      </p:sp>
      <p:sp>
        <p:nvSpPr>
          <p:cNvPr id="9" name="Text Placeholder 8">
            <a:extLst>
              <a:ext uri="{FF2B5EF4-FFF2-40B4-BE49-F238E27FC236}">
                <a16:creationId xmlns:a16="http://schemas.microsoft.com/office/drawing/2014/main" id="{E20DA9D9-10E6-4F17-987E-D623468D48FE}"/>
              </a:ext>
            </a:extLst>
          </p:cNvPr>
          <p:cNvSpPr>
            <a:spLocks noGrp="1"/>
          </p:cNvSpPr>
          <p:nvPr>
            <p:ph type="body" sz="quarter" idx="10"/>
          </p:nvPr>
        </p:nvSpPr>
        <p:spPr>
          <a:xfrm>
            <a:off x="2220384" y="1820333"/>
            <a:ext cx="8655139" cy="3443817"/>
          </a:xfrm>
        </p:spPr>
        <p:txBody>
          <a:bodyPr>
            <a:normAutofit/>
          </a:bodyPr>
          <a:lstStyle/>
          <a:p>
            <a:r>
              <a:rPr lang="en-US" sz="2800" dirty="0"/>
              <a:t>When teachers  carry out systematic inquiry into themselves, they will understand themselves, their practices and their learners. By constantly looking into their own actions and experiences, they can professionally grow in their own work places.</a:t>
            </a:r>
          </a:p>
        </p:txBody>
      </p:sp>
      <p:sp>
        <p:nvSpPr>
          <p:cNvPr id="10" name="Text Placeholder 9">
            <a:extLst>
              <a:ext uri="{FF2B5EF4-FFF2-40B4-BE49-F238E27FC236}">
                <a16:creationId xmlns:a16="http://schemas.microsoft.com/office/drawing/2014/main" id="{6EFFDA7B-84FA-4208-9A61-5BABEBA3B324}"/>
              </a:ext>
            </a:extLst>
          </p:cNvPr>
          <p:cNvSpPr>
            <a:spLocks noGrp="1"/>
          </p:cNvSpPr>
          <p:nvPr>
            <p:ph type="body" sz="quarter" idx="11"/>
          </p:nvPr>
        </p:nvSpPr>
        <p:spPr/>
        <p:txBody>
          <a:bodyPr/>
          <a:lstStyle/>
          <a:p>
            <a:r>
              <a:rPr lang="en-US" b="0" i="0" dirty="0">
                <a:solidFill>
                  <a:schemeClr val="tx1"/>
                </a:solidFill>
                <a:effectLst/>
                <a:latin typeface="Lato Extended"/>
              </a:rPr>
              <a:t>Laxman </a:t>
            </a:r>
            <a:r>
              <a:rPr lang="en-US" b="0" i="0" dirty="0" err="1">
                <a:solidFill>
                  <a:schemeClr val="tx1"/>
                </a:solidFill>
                <a:effectLst/>
                <a:latin typeface="Lato Extended"/>
              </a:rPr>
              <a:t>Gnawali</a:t>
            </a:r>
            <a:r>
              <a:rPr lang="en-US" b="0" i="0" dirty="0">
                <a:solidFill>
                  <a:schemeClr val="tx1"/>
                </a:solidFill>
                <a:effectLst/>
                <a:latin typeface="Lato Extended"/>
              </a:rPr>
              <a:t> (2008) </a:t>
            </a:r>
            <a:endParaRPr lang="en-US" dirty="0">
              <a:solidFill>
                <a:schemeClr val="tx1"/>
              </a:solidFill>
            </a:endParaRPr>
          </a:p>
        </p:txBody>
      </p:sp>
    </p:spTree>
    <p:extLst>
      <p:ext uri="{BB962C8B-B14F-4D97-AF65-F5344CB8AC3E}">
        <p14:creationId xmlns:p14="http://schemas.microsoft.com/office/powerpoint/2010/main" val="182246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875F-A0AE-4425-AED9-835A4E81FD3A}"/>
              </a:ext>
            </a:extLst>
          </p:cNvPr>
          <p:cNvSpPr>
            <a:spLocks noGrp="1"/>
          </p:cNvSpPr>
          <p:nvPr>
            <p:ph type="title"/>
          </p:nvPr>
        </p:nvSpPr>
        <p:spPr>
          <a:xfrm>
            <a:off x="708887" y="870103"/>
            <a:ext cx="3095626" cy="790323"/>
          </a:xfrm>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rtlCol="0" anchor="ctr" anchorCtr="0">
            <a:normAutofit/>
          </a:bodyPr>
          <a:lstStyle/>
          <a:p>
            <a:pPr algn="ctr"/>
            <a:r>
              <a:rPr lang="en-US" sz="4400" b="1" dirty="0"/>
              <a:t>AGENDA</a:t>
            </a:r>
          </a:p>
        </p:txBody>
      </p:sp>
      <p:pic>
        <p:nvPicPr>
          <p:cNvPr id="17" name="Picture Placeholder 16" descr="A drawing of a toaster&#10;&#10;Description automatically generated with low confidence">
            <a:extLst>
              <a:ext uri="{FF2B5EF4-FFF2-40B4-BE49-F238E27FC236}">
                <a16:creationId xmlns:a16="http://schemas.microsoft.com/office/drawing/2014/main" id="{8E2F5A4C-E7E6-4712-B7B2-A02C07B493BD}"/>
              </a:ext>
            </a:extLst>
          </p:cNvPr>
          <p:cNvPicPr>
            <a:picLocks noGrp="1" noChangeAspect="1"/>
          </p:cNvPicPr>
          <p:nvPr>
            <p:ph type="pic" sz="quarter" idx="10"/>
          </p:nvPr>
        </p:nvPicPr>
        <p:blipFill rotWithShape="1">
          <a:blip r:embed="rId2"/>
          <a:srcRect l="19734" r="19736" b="1"/>
          <a:stretch/>
        </p:blipFill>
        <p:spPr>
          <a:xfrm>
            <a:off x="324000" y="1888392"/>
            <a:ext cx="3900188" cy="3951319"/>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graphicFrame>
        <p:nvGraphicFramePr>
          <p:cNvPr id="18" name="Diagram 17">
            <a:extLst>
              <a:ext uri="{FF2B5EF4-FFF2-40B4-BE49-F238E27FC236}">
                <a16:creationId xmlns:a16="http://schemas.microsoft.com/office/drawing/2014/main" id="{691FA6D8-5377-4873-8BA9-178379F619BA}"/>
              </a:ext>
            </a:extLst>
          </p:cNvPr>
          <p:cNvGraphicFramePr/>
          <p:nvPr>
            <p:extLst>
              <p:ext uri="{D42A27DB-BD31-4B8C-83A1-F6EECF244321}">
                <p14:modId xmlns:p14="http://schemas.microsoft.com/office/powerpoint/2010/main" val="3032864059"/>
              </p:ext>
            </p:extLst>
          </p:nvPr>
        </p:nvGraphicFramePr>
        <p:xfrm>
          <a:off x="4933075" y="870103"/>
          <a:ext cx="7082118" cy="480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50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95B58A2-3554-4505-9D67-CB62A6375900}"/>
              </a:ext>
            </a:extLst>
          </p:cNvPr>
          <p:cNvPicPr>
            <a:picLocks noGrp="1" noChangeAspect="1"/>
          </p:cNvPicPr>
          <p:nvPr>
            <p:ph type="pic" sz="quarter" idx="10"/>
          </p:nvPr>
        </p:nvPicPr>
        <p:blipFill rotWithShape="1">
          <a:blip r:embed="rId3"/>
          <a:srcRect l="-9055" r="9055" b="1334"/>
          <a:stretch/>
        </p:blipFill>
        <p:spPr>
          <a:xfrm>
            <a:off x="6705600" y="10"/>
            <a:ext cx="5486402"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
        <p:nvSpPr>
          <p:cNvPr id="19" name="Slide Number Placeholder 18">
            <a:extLst>
              <a:ext uri="{FF2B5EF4-FFF2-40B4-BE49-F238E27FC236}">
                <a16:creationId xmlns:a16="http://schemas.microsoft.com/office/drawing/2014/main" id="{2AABB986-1E49-4BDF-9493-2065F653A808}"/>
              </a:ext>
            </a:extLst>
          </p:cNvPr>
          <p:cNvSpPr>
            <a:spLocks noGrp="1"/>
          </p:cNvSpPr>
          <p:nvPr>
            <p:ph type="sldNum" sz="quarter" idx="15"/>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rgbClr val="FFFFFF"/>
                </a:solidFill>
              </a:rPr>
              <a:pPr algn="r">
                <a:spcAft>
                  <a:spcPts val="600"/>
                </a:spcAft>
              </a:pPr>
              <a:t>7</a:t>
            </a:fld>
            <a:endParaRPr lang="en-US">
              <a:solidFill>
                <a:srgbClr val="FFFFFF"/>
              </a:solidFill>
            </a:endParaRPr>
          </a:p>
        </p:txBody>
      </p:sp>
      <p:graphicFrame>
        <p:nvGraphicFramePr>
          <p:cNvPr id="6" name="Diagram 5">
            <a:extLst>
              <a:ext uri="{FF2B5EF4-FFF2-40B4-BE49-F238E27FC236}">
                <a16:creationId xmlns:a16="http://schemas.microsoft.com/office/drawing/2014/main" id="{FAC58A76-C1D4-4CC7-A7AC-91636ECC4016}"/>
              </a:ext>
            </a:extLst>
          </p:cNvPr>
          <p:cNvGraphicFramePr/>
          <p:nvPr/>
        </p:nvGraphicFramePr>
        <p:xfrm>
          <a:off x="-23946" y="1079333"/>
          <a:ext cx="494598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7">
            <a:extLst>
              <a:ext uri="{FF2B5EF4-FFF2-40B4-BE49-F238E27FC236}">
                <a16:creationId xmlns:a16="http://schemas.microsoft.com/office/drawing/2014/main" id="{67080C93-9A94-4739-89EC-19584A8C81DF}"/>
              </a:ext>
            </a:extLst>
          </p:cNvPr>
          <p:cNvSpPr>
            <a:spLocks noGrp="1"/>
          </p:cNvSpPr>
          <p:nvPr>
            <p:ph type="title"/>
          </p:nvPr>
        </p:nvSpPr>
        <p:spPr>
          <a:xfrm>
            <a:off x="0" y="0"/>
            <a:ext cx="6076215" cy="1035050"/>
          </a:xfrm>
        </p:spPr>
        <p:style>
          <a:lnRef idx="3">
            <a:schemeClr val="lt1"/>
          </a:lnRef>
          <a:fillRef idx="1">
            <a:schemeClr val="accent4"/>
          </a:fillRef>
          <a:effectRef idx="1">
            <a:schemeClr val="accent4"/>
          </a:effectRef>
          <a:fontRef idx="minor">
            <a:schemeClr val="lt1"/>
          </a:fontRef>
        </p:style>
        <p:txBody>
          <a:bodyPr>
            <a:noAutofit/>
          </a:bodyPr>
          <a:lstStyle/>
          <a:p>
            <a:r>
              <a:rPr lang="en-US" sz="3600" dirty="0"/>
              <a:t>Reflective Educator Notebook</a:t>
            </a:r>
          </a:p>
        </p:txBody>
      </p:sp>
    </p:spTree>
    <p:extLst>
      <p:ext uri="{BB962C8B-B14F-4D97-AF65-F5344CB8AC3E}">
        <p14:creationId xmlns:p14="http://schemas.microsoft.com/office/powerpoint/2010/main" val="148694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0F71DE-82D6-4C0E-B87E-F746FE92464E}"/>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nSpc>
                <a:spcPct val="100000"/>
              </a:lnSpc>
              <a:spcBef>
                <a:spcPct val="0"/>
              </a:spcBef>
            </a:pPr>
            <a:r>
              <a:rPr lang="en-US" sz="5600" spc="-100"/>
              <a:t>INTERACTIVE NOTEBOOK</a:t>
            </a:r>
          </a:p>
        </p:txBody>
      </p:sp>
      <p:sp>
        <p:nvSpPr>
          <p:cNvPr id="11" name="Text Placeholder 10">
            <a:extLst>
              <a:ext uri="{FF2B5EF4-FFF2-40B4-BE49-F238E27FC236}">
                <a16:creationId xmlns:a16="http://schemas.microsoft.com/office/drawing/2014/main" id="{968921CC-74CE-4FBE-AE45-F6D12D477C46}"/>
              </a:ext>
            </a:extLst>
          </p:cNvPr>
          <p:cNvSpPr>
            <a:spLocks noGrp="1"/>
          </p:cNvSpPr>
          <p:nvPr>
            <p:ph type="body" sz="quarter" idx="15"/>
          </p:nvPr>
        </p:nvSpPr>
        <p:spPr>
          <a:xfrm>
            <a:off x="720000" y="3830398"/>
            <a:ext cx="5015638" cy="1219439"/>
          </a:xfrm>
        </p:spPr>
        <p:txBody>
          <a:bodyPr vert="horz" lIns="0" tIns="0" rIns="0" bIns="0" rtlCol="0">
            <a:normAutofit/>
          </a:bodyPr>
          <a:lstStyle/>
          <a:p>
            <a:pPr marL="0" indent="0"/>
            <a:r>
              <a:rPr lang="en-US">
                <a:solidFill>
                  <a:schemeClr val="tx1">
                    <a:alpha val="58000"/>
                  </a:schemeClr>
                </a:solidFill>
              </a:rPr>
              <a:t>SETUP</a:t>
            </a:r>
          </a:p>
        </p:txBody>
      </p:sp>
      <p:pic>
        <p:nvPicPr>
          <p:cNvPr id="13" name="Picture 12">
            <a:extLst>
              <a:ext uri="{FF2B5EF4-FFF2-40B4-BE49-F238E27FC236}">
                <a16:creationId xmlns:a16="http://schemas.microsoft.com/office/drawing/2014/main" id="{50A32846-B09A-49A6-9AB1-6281E7EFC4B4}"/>
              </a:ext>
            </a:extLst>
          </p:cNvPr>
          <p:cNvPicPr>
            <a:picLocks noChangeAspect="1"/>
          </p:cNvPicPr>
          <p:nvPr/>
        </p:nvPicPr>
        <p:blipFill rotWithShape="1">
          <a:blip r:embed="rId2"/>
          <a:srcRect l="22213" r="20727" b="2"/>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val="39451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659" y="729379"/>
            <a:ext cx="9500682" cy="1420433"/>
          </a:xfrm>
        </p:spPr>
        <p:txBody>
          <a:bodyPr numCol="1">
            <a:prstTxWarp prst="textWave1">
              <a:avLst>
                <a:gd name="adj1" fmla="val 12500"/>
                <a:gd name="adj2" fmla="val -851"/>
              </a:avLst>
            </a:prstTxWarp>
            <a:normAutofit/>
          </a:bodyPr>
          <a:lstStyle/>
          <a:p>
            <a:pPr>
              <a:defRPr/>
            </a:pPr>
            <a:r>
              <a:rPr lang="en-US" dirty="0">
                <a:solidFill>
                  <a:schemeClr val="bg2">
                    <a:lumMod val="25000"/>
                    <a:lumOff val="75000"/>
                  </a:schemeClr>
                </a:solidFill>
              </a:rPr>
              <a:t>What is an Interactive Notebook?</a:t>
            </a:r>
          </a:p>
        </p:txBody>
      </p:sp>
      <p:sp>
        <p:nvSpPr>
          <p:cNvPr id="3" name="Content Placeholder 2"/>
          <p:cNvSpPr>
            <a:spLocks noGrp="1"/>
          </p:cNvSpPr>
          <p:nvPr>
            <p:ph idx="1"/>
          </p:nvPr>
        </p:nvSpPr>
        <p:spPr>
          <a:xfrm>
            <a:off x="720000" y="2541600"/>
            <a:ext cx="11001830" cy="3946749"/>
          </a:xfrm>
          <a:solidFill>
            <a:schemeClr val="tx1"/>
          </a:solidFill>
          <a:ln w="76200">
            <a:solidFill>
              <a:srgbClr val="00B050"/>
            </a:solidFill>
          </a:ln>
        </p:spPr>
        <p:txBody>
          <a:bodyPr rtlCol="0">
            <a:noAutofit/>
          </a:bodyPr>
          <a:lstStyle/>
          <a:p>
            <a:pPr marL="438912" indent="-320040">
              <a:spcBef>
                <a:spcPts val="0"/>
              </a:spcBef>
              <a:buFont typeface="Wingdings 2"/>
              <a:buChar char=""/>
              <a:defRPr/>
            </a:pPr>
            <a:r>
              <a:rPr lang="en-US" sz="2800" dirty="0">
                <a:solidFill>
                  <a:schemeClr val="bg1">
                    <a:alpha val="58000"/>
                  </a:schemeClr>
                </a:solidFill>
              </a:rPr>
              <a:t>Your own personalized diary of reflection &amp; learning content </a:t>
            </a:r>
          </a:p>
          <a:p>
            <a:pPr marL="438912" indent="-320040">
              <a:spcBef>
                <a:spcPts val="0"/>
              </a:spcBef>
              <a:buFont typeface="Wingdings 2"/>
              <a:buChar char=""/>
              <a:defRPr/>
            </a:pPr>
            <a:r>
              <a:rPr lang="en-US" sz="2800" dirty="0">
                <a:solidFill>
                  <a:schemeClr val="bg1">
                    <a:alpha val="58000"/>
                  </a:schemeClr>
                </a:solidFill>
              </a:rPr>
              <a:t>A portfolio of your work in ONE CONVENIENT SPOT</a:t>
            </a:r>
          </a:p>
          <a:p>
            <a:pPr marL="438912" indent="-320040">
              <a:spcBef>
                <a:spcPts val="0"/>
              </a:spcBef>
              <a:buFont typeface="Wingdings 2"/>
              <a:buChar char=""/>
              <a:defRPr/>
            </a:pPr>
            <a:r>
              <a:rPr lang="en-US" sz="2800" dirty="0">
                <a:solidFill>
                  <a:schemeClr val="bg1">
                    <a:alpha val="58000"/>
                  </a:schemeClr>
                </a:solidFill>
              </a:rPr>
              <a:t>A great organizational tool that allows you to:</a:t>
            </a:r>
          </a:p>
          <a:p>
            <a:pPr marL="731520" lvl="1" indent="-274320">
              <a:buFont typeface="Wingdings"/>
              <a:buChar char=""/>
              <a:defRPr/>
            </a:pPr>
            <a:r>
              <a:rPr lang="en-US" sz="2800" dirty="0">
                <a:solidFill>
                  <a:schemeClr val="bg1">
                    <a:alpha val="58000"/>
                  </a:schemeClr>
                </a:solidFill>
              </a:rPr>
              <a:t>Record &amp; process info to improve  understanding</a:t>
            </a:r>
          </a:p>
          <a:p>
            <a:pPr marL="731520" lvl="1" indent="-274320">
              <a:buFont typeface="Wingdings"/>
              <a:buChar char=""/>
              <a:defRPr/>
            </a:pPr>
            <a:r>
              <a:rPr lang="en-US" sz="2800" dirty="0">
                <a:solidFill>
                  <a:schemeClr val="bg1">
                    <a:alpha val="58000"/>
                  </a:schemeClr>
                </a:solidFill>
              </a:rPr>
              <a:t>Learn new ideas using different writing and graphic techniques</a:t>
            </a:r>
          </a:p>
          <a:p>
            <a:pPr marL="731520" lvl="1" indent="-274320">
              <a:buFont typeface="Wingdings"/>
              <a:buChar char=""/>
              <a:defRPr/>
            </a:pPr>
            <a:r>
              <a:rPr lang="en-US" sz="2800" dirty="0">
                <a:solidFill>
                  <a:schemeClr val="bg1">
                    <a:alpha val="58000"/>
                  </a:schemeClr>
                </a:solidFill>
              </a:rPr>
              <a:t>Opportunity to DO something with the ideas you learn</a:t>
            </a:r>
          </a:p>
        </p:txBody>
      </p:sp>
    </p:spTree>
    <p:extLst>
      <p:ext uri="{BB962C8B-B14F-4D97-AF65-F5344CB8AC3E}">
        <p14:creationId xmlns:p14="http://schemas.microsoft.com/office/powerpoint/2010/main" val="723738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par>
                          <p:cTn id="13" fill="hold" nodeType="afterGroup">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ox(i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2.xml><?xml version="1.0" encoding="utf-8"?>
<ds:datastoreItem xmlns:ds="http://schemas.openxmlformats.org/officeDocument/2006/customXml" ds:itemID="{D28B08B8-C3E9-4A9F-B5DD-34D490AC9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04B39-6EAA-4677-8C8D-C27F01CF8A3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2539</TotalTime>
  <Words>1139</Words>
  <Application>Microsoft Office PowerPoint</Application>
  <PresentationFormat>Widescreen</PresentationFormat>
  <Paragraphs>217</Paragraphs>
  <Slides>25</Slides>
  <Notes>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Arial</vt:lpstr>
      <vt:lpstr>Avenir Next LT Pro</vt:lpstr>
      <vt:lpstr>Baguet Script</vt:lpstr>
      <vt:lpstr>Bradley Hand ITC</vt:lpstr>
      <vt:lpstr>Broadway</vt:lpstr>
      <vt:lpstr>Calibri</vt:lpstr>
      <vt:lpstr>Comic Sans MS</vt:lpstr>
      <vt:lpstr>Congenial SemiBold</vt:lpstr>
      <vt:lpstr>Corbel</vt:lpstr>
      <vt:lpstr>Franklin Gothic Medium</vt:lpstr>
      <vt:lpstr>Lato Extended</vt:lpstr>
      <vt:lpstr>Rockwell</vt:lpstr>
      <vt:lpstr>Sagona Book</vt:lpstr>
      <vt:lpstr>The Hand Extrablack</vt:lpstr>
      <vt:lpstr>Times New Roman</vt:lpstr>
      <vt:lpstr>Wingdings</vt:lpstr>
      <vt:lpstr>Wingdings 2</vt:lpstr>
      <vt:lpstr>BlobVTI</vt:lpstr>
      <vt:lpstr>PowerPoint Presentation</vt:lpstr>
      <vt:lpstr>Name Tent</vt:lpstr>
      <vt:lpstr>Let’s Talk About It</vt:lpstr>
      <vt:lpstr>Let’s Talk About It</vt:lpstr>
      <vt:lpstr>Reflective Practices</vt:lpstr>
      <vt:lpstr>AGENDA</vt:lpstr>
      <vt:lpstr>Reflective Educator Notebook</vt:lpstr>
      <vt:lpstr>INTERACTIVE NOTEBOOK</vt:lpstr>
      <vt:lpstr>What is an Interactive Notebook?</vt:lpstr>
      <vt:lpstr>Why do we do this? </vt:lpstr>
      <vt:lpstr>LET’S GET STARTED</vt:lpstr>
      <vt:lpstr>Page 1 Table of Contents</vt:lpstr>
      <vt:lpstr>Page 1 Table of Contents</vt:lpstr>
      <vt:lpstr>NUMBERING</vt:lpstr>
      <vt:lpstr>What Should We Know Before Getting Started?</vt:lpstr>
      <vt:lpstr>PowerPoint Presentation</vt:lpstr>
      <vt:lpstr>Author’s  Page</vt:lpstr>
      <vt:lpstr>PowerPoint Presentation</vt:lpstr>
      <vt:lpstr>PowerPoint Presentation</vt:lpstr>
      <vt:lpstr>PowerPoint Presentation</vt:lpstr>
      <vt:lpstr>STEP 1</vt:lpstr>
      <vt:lpstr>STEP 2</vt:lpstr>
      <vt:lpstr>STEP 3</vt:lpstr>
      <vt:lpstr>Coming Up . . .</vt:lpstr>
      <vt:lpstr>COURSE SCHEDULE SECTION 0M02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Slaughter</dc:creator>
  <cp:lastModifiedBy>Angela Slaughter</cp:lastModifiedBy>
  <cp:revision>5</cp:revision>
  <dcterms:created xsi:type="dcterms:W3CDTF">2022-01-12T05:31:20Z</dcterms:created>
  <dcterms:modified xsi:type="dcterms:W3CDTF">2022-01-26T21:32:02Z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