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8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EA93C6-CC56-49AE-868F-AA0213CCD53F}" v="37" dt="2022-03-28T19:36:56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ika Williams" userId="d584602729a9659b" providerId="LiveId" clId="{8122001B-B2EC-4D0D-8626-AB9D9263F378}"/>
    <pc:docChg chg="modSld">
      <pc:chgData name="Tamika Williams" userId="d584602729a9659b" providerId="LiveId" clId="{8122001B-B2EC-4D0D-8626-AB9D9263F378}" dt="2020-10-15T16:27:29.554" v="83" actId="20577"/>
      <pc:docMkLst>
        <pc:docMk/>
      </pc:docMkLst>
      <pc:sldChg chg="modSp">
        <pc:chgData name="Tamika Williams" userId="d584602729a9659b" providerId="LiveId" clId="{8122001B-B2EC-4D0D-8626-AB9D9263F378}" dt="2020-10-15T16:27:29.554" v="83" actId="20577"/>
        <pc:sldMkLst>
          <pc:docMk/>
          <pc:sldMk cId="1450392008" sldId="265"/>
        </pc:sldMkLst>
        <pc:spChg chg="mod">
          <ac:chgData name="Tamika Williams" userId="d584602729a9659b" providerId="LiveId" clId="{8122001B-B2EC-4D0D-8626-AB9D9263F378}" dt="2020-10-15T16:27:29.554" v="83" actId="20577"/>
          <ac:spMkLst>
            <pc:docMk/>
            <pc:sldMk cId="1450392008" sldId="265"/>
            <ac:spMk id="3" creationId="{796C9A46-EEAD-434A-86D9-AD13F970BBBE}"/>
          </ac:spMkLst>
        </pc:spChg>
        <pc:graphicFrameChg chg="mod">
          <ac:chgData name="Tamika Williams" userId="d584602729a9659b" providerId="LiveId" clId="{8122001B-B2EC-4D0D-8626-AB9D9263F378}" dt="2020-10-08T16:18:14.915" v="49" actId="20577"/>
          <ac:graphicFrameMkLst>
            <pc:docMk/>
            <pc:sldMk cId="1450392008" sldId="265"/>
            <ac:graphicFrameMk id="5" creationId="{91E615EC-900E-4CBA-A2CE-41C40E381661}"/>
          </ac:graphicFrameMkLst>
        </pc:graphicFrameChg>
      </pc:sldChg>
      <pc:sldChg chg="modSp">
        <pc:chgData name="Tamika Williams" userId="d584602729a9659b" providerId="LiveId" clId="{8122001B-B2EC-4D0D-8626-AB9D9263F378}" dt="2020-10-08T16:18:28.495" v="63" actId="20577"/>
        <pc:sldMkLst>
          <pc:docMk/>
          <pc:sldMk cId="1460961563" sldId="268"/>
        </pc:sldMkLst>
        <pc:spChg chg="mod">
          <ac:chgData name="Tamika Williams" userId="d584602729a9659b" providerId="LiveId" clId="{8122001B-B2EC-4D0D-8626-AB9D9263F378}" dt="2020-10-08T16:18:28.495" v="63" actId="20577"/>
          <ac:spMkLst>
            <pc:docMk/>
            <pc:sldMk cId="1460961563" sldId="268"/>
            <ac:spMk id="3" creationId="{C9A9A54D-C743-461D-8BAF-E5AA1C2FA089}"/>
          </ac:spMkLst>
        </pc:spChg>
      </pc:sldChg>
    </pc:docChg>
  </pc:docChgLst>
  <pc:docChgLst>
    <pc:chgData name="Tamika" userId="d584602729a9659b" providerId="LiveId" clId="{B1441699-1266-43C2-AD58-818A82813296}"/>
    <pc:docChg chg="modSld">
      <pc:chgData name="Tamika" userId="d584602729a9659b" providerId="LiveId" clId="{B1441699-1266-43C2-AD58-818A82813296}" dt="2021-11-02T22:45:21.609" v="23" actId="20577"/>
      <pc:docMkLst>
        <pc:docMk/>
      </pc:docMkLst>
      <pc:sldChg chg="modSp mod">
        <pc:chgData name="Tamika" userId="d584602729a9659b" providerId="LiveId" clId="{B1441699-1266-43C2-AD58-818A82813296}" dt="2021-11-02T22:45:21.609" v="23" actId="20577"/>
        <pc:sldMkLst>
          <pc:docMk/>
          <pc:sldMk cId="1450392008" sldId="265"/>
        </pc:sldMkLst>
        <pc:spChg chg="mod">
          <ac:chgData name="Tamika" userId="d584602729a9659b" providerId="LiveId" clId="{B1441699-1266-43C2-AD58-818A82813296}" dt="2021-11-02T22:45:21.609" v="23" actId="20577"/>
          <ac:spMkLst>
            <pc:docMk/>
            <pc:sldMk cId="1450392008" sldId="265"/>
            <ac:spMk id="3" creationId="{796C9A46-EEAD-434A-86D9-AD13F970BBBE}"/>
          </ac:spMkLst>
        </pc:spChg>
        <pc:graphicFrameChg chg="mod">
          <ac:chgData name="Tamika" userId="d584602729a9659b" providerId="LiveId" clId="{B1441699-1266-43C2-AD58-818A82813296}" dt="2021-11-02T22:44:59.608" v="15" actId="20577"/>
          <ac:graphicFrameMkLst>
            <pc:docMk/>
            <pc:sldMk cId="1450392008" sldId="265"/>
            <ac:graphicFrameMk id="5" creationId="{91E615EC-900E-4CBA-A2CE-41C40E381661}"/>
          </ac:graphicFrameMkLst>
        </pc:graphicFrameChg>
      </pc:sldChg>
      <pc:sldChg chg="modSp mod">
        <pc:chgData name="Tamika" userId="d584602729a9659b" providerId="LiveId" clId="{B1441699-1266-43C2-AD58-818A82813296}" dt="2021-11-02T22:44:47.867" v="2" actId="20577"/>
        <pc:sldMkLst>
          <pc:docMk/>
          <pc:sldMk cId="1460961563" sldId="268"/>
        </pc:sldMkLst>
        <pc:spChg chg="mod">
          <ac:chgData name="Tamika" userId="d584602729a9659b" providerId="LiveId" clId="{B1441699-1266-43C2-AD58-818A82813296}" dt="2021-11-02T22:44:47.867" v="2" actId="20577"/>
          <ac:spMkLst>
            <pc:docMk/>
            <pc:sldMk cId="1460961563" sldId="268"/>
            <ac:spMk id="3" creationId="{C9A9A54D-C743-461D-8BAF-E5AA1C2FA089}"/>
          </ac:spMkLst>
        </pc:spChg>
      </pc:sldChg>
    </pc:docChg>
  </pc:docChgLst>
  <pc:docChgLst>
    <pc:chgData name="Tamika" userId="d584602729a9659b" providerId="LiveId" clId="{A8EA93C6-CC56-49AE-868F-AA0213CCD53F}"/>
    <pc:docChg chg="modSld">
      <pc:chgData name="Tamika" userId="d584602729a9659b" providerId="LiveId" clId="{A8EA93C6-CC56-49AE-868F-AA0213CCD53F}" dt="2022-03-28T19:43:33.168" v="86" actId="20577"/>
      <pc:docMkLst>
        <pc:docMk/>
      </pc:docMkLst>
      <pc:sldChg chg="modSp mod">
        <pc:chgData name="Tamika" userId="d584602729a9659b" providerId="LiveId" clId="{A8EA93C6-CC56-49AE-868F-AA0213CCD53F}" dt="2022-03-28T19:38:16.407" v="76" actId="20577"/>
        <pc:sldMkLst>
          <pc:docMk/>
          <pc:sldMk cId="1450392008" sldId="265"/>
        </pc:sldMkLst>
        <pc:spChg chg="mod">
          <ac:chgData name="Tamika" userId="d584602729a9659b" providerId="LiveId" clId="{A8EA93C6-CC56-49AE-868F-AA0213CCD53F}" dt="2022-03-28T19:38:16.407" v="76" actId="20577"/>
          <ac:spMkLst>
            <pc:docMk/>
            <pc:sldMk cId="1450392008" sldId="265"/>
            <ac:spMk id="3" creationId="{796C9A46-EEAD-434A-86D9-AD13F970BBBE}"/>
          </ac:spMkLst>
        </pc:spChg>
        <pc:graphicFrameChg chg="mod">
          <ac:chgData name="Tamika" userId="d584602729a9659b" providerId="LiveId" clId="{A8EA93C6-CC56-49AE-868F-AA0213CCD53F}" dt="2022-03-28T19:36:56.573" v="36" actId="20577"/>
          <ac:graphicFrameMkLst>
            <pc:docMk/>
            <pc:sldMk cId="1450392008" sldId="265"/>
            <ac:graphicFrameMk id="5" creationId="{91E615EC-900E-4CBA-A2CE-41C40E381661}"/>
          </ac:graphicFrameMkLst>
        </pc:graphicFrameChg>
      </pc:sldChg>
      <pc:sldChg chg="modSp mod">
        <pc:chgData name="Tamika" userId="d584602729a9659b" providerId="LiveId" clId="{A8EA93C6-CC56-49AE-868F-AA0213CCD53F}" dt="2022-03-28T19:43:33.168" v="86" actId="20577"/>
        <pc:sldMkLst>
          <pc:docMk/>
          <pc:sldMk cId="1460961563" sldId="268"/>
        </pc:sldMkLst>
        <pc:spChg chg="mod">
          <ac:chgData name="Tamika" userId="d584602729a9659b" providerId="LiveId" clId="{A8EA93C6-CC56-49AE-868F-AA0213CCD53F}" dt="2022-03-28T19:43:33.168" v="86" actId="20577"/>
          <ac:spMkLst>
            <pc:docMk/>
            <pc:sldMk cId="1460961563" sldId="268"/>
            <ac:spMk id="3" creationId="{C9A9A54D-C743-461D-8BAF-E5AA1C2FA089}"/>
          </ac:spMkLst>
        </pc:spChg>
      </pc:sldChg>
    </pc:docChg>
  </pc:docChgLst>
  <pc:docChgLst>
    <pc:chgData name="Tamika Williams" userId="d584602729a9659b" providerId="LiveId" clId="{C162B3DF-E213-4096-B758-B8C86ED47BE0}"/>
    <pc:docChg chg="undo custSel addSld delSld modSld sldOrd">
      <pc:chgData name="Tamika Williams" userId="d584602729a9659b" providerId="LiveId" clId="{C162B3DF-E213-4096-B758-B8C86ED47BE0}" dt="2020-06-18T18:28:38.255" v="382" actId="20577"/>
      <pc:docMkLst>
        <pc:docMk/>
      </pc:docMkLst>
      <pc:sldChg chg="addSp modSp">
        <pc:chgData name="Tamika Williams" userId="d584602729a9659b" providerId="LiveId" clId="{C162B3DF-E213-4096-B758-B8C86ED47BE0}" dt="2020-06-18T17:17:36.949" v="304"/>
        <pc:sldMkLst>
          <pc:docMk/>
          <pc:sldMk cId="4262868419" sldId="256"/>
        </pc:sldMkLst>
        <pc:picChg chg="add mod">
          <ac:chgData name="Tamika Williams" userId="d584602729a9659b" providerId="LiveId" clId="{C162B3DF-E213-4096-B758-B8C86ED47BE0}" dt="2020-06-18T17:17:36.949" v="304"/>
          <ac:picMkLst>
            <pc:docMk/>
            <pc:sldMk cId="4262868419" sldId="256"/>
            <ac:picMk id="4" creationId="{49AD2E75-A0DA-4E3C-A382-CB70C32CB33F}"/>
          </ac:picMkLst>
        </pc:picChg>
      </pc:sldChg>
      <pc:sldChg chg="addSp delSp modSp modTransition modAnim">
        <pc:chgData name="Tamika Williams" userId="d584602729a9659b" providerId="LiveId" clId="{C162B3DF-E213-4096-B758-B8C86ED47BE0}" dt="2020-06-18T17:20:58.455" v="306"/>
        <pc:sldMkLst>
          <pc:docMk/>
          <pc:sldMk cId="2251001366" sldId="257"/>
        </pc:sldMkLst>
        <pc:picChg chg="add del mod">
          <ac:chgData name="Tamika Williams" userId="d584602729a9659b" providerId="LiveId" clId="{C162B3DF-E213-4096-B758-B8C86ED47BE0}" dt="2020-06-18T17:17:57.904" v="305"/>
          <ac:picMkLst>
            <pc:docMk/>
            <pc:sldMk cId="2251001366" sldId="257"/>
            <ac:picMk id="4" creationId="{9A220F41-B0EF-40C4-B7A8-0F9387214D88}"/>
          </ac:picMkLst>
        </pc:picChg>
        <pc:picChg chg="add mod">
          <ac:chgData name="Tamika Williams" userId="d584602729a9659b" providerId="LiveId" clId="{C162B3DF-E213-4096-B758-B8C86ED47BE0}" dt="2020-06-18T17:20:58.455" v="306"/>
          <ac:picMkLst>
            <pc:docMk/>
            <pc:sldMk cId="2251001366" sldId="257"/>
            <ac:picMk id="7" creationId="{51700576-F621-4DE6-AFBC-3CF696AC24C4}"/>
          </ac:picMkLst>
        </pc:picChg>
      </pc:sldChg>
      <pc:sldChg chg="addSp modSp">
        <pc:chgData name="Tamika Williams" userId="d584602729a9659b" providerId="LiveId" clId="{C162B3DF-E213-4096-B758-B8C86ED47BE0}" dt="2020-06-18T17:41:23.118" v="309"/>
        <pc:sldMkLst>
          <pc:docMk/>
          <pc:sldMk cId="2083012464" sldId="258"/>
        </pc:sldMkLst>
        <pc:picChg chg="add mod">
          <ac:chgData name="Tamika Williams" userId="d584602729a9659b" providerId="LiveId" clId="{C162B3DF-E213-4096-B758-B8C86ED47BE0}" dt="2020-06-18T17:41:23.118" v="309"/>
          <ac:picMkLst>
            <pc:docMk/>
            <pc:sldMk cId="2083012464" sldId="258"/>
            <ac:picMk id="3" creationId="{217452D4-10E2-4DE9-9207-8C7FD45E2B7D}"/>
          </ac:picMkLst>
        </pc:picChg>
      </pc:sldChg>
      <pc:sldChg chg="addSp modSp">
        <pc:chgData name="Tamika Williams" userId="d584602729a9659b" providerId="LiveId" clId="{C162B3DF-E213-4096-B758-B8C86ED47BE0}" dt="2020-06-18T17:41:23.118" v="309"/>
        <pc:sldMkLst>
          <pc:docMk/>
          <pc:sldMk cId="1470680967" sldId="259"/>
        </pc:sldMkLst>
        <pc:picChg chg="add mod">
          <ac:chgData name="Tamika Williams" userId="d584602729a9659b" providerId="LiveId" clId="{C162B3DF-E213-4096-B758-B8C86ED47BE0}" dt="2020-06-18T17:41:23.118" v="309"/>
          <ac:picMkLst>
            <pc:docMk/>
            <pc:sldMk cId="1470680967" sldId="259"/>
            <ac:picMk id="4" creationId="{9E7553B5-EF8B-4656-9969-3B1E260C9E72}"/>
          </ac:picMkLst>
        </pc:picChg>
      </pc:sldChg>
      <pc:sldChg chg="addSp modSp">
        <pc:chgData name="Tamika Williams" userId="d584602729a9659b" providerId="LiveId" clId="{C162B3DF-E213-4096-B758-B8C86ED47BE0}" dt="2020-06-18T17:41:23.118" v="309"/>
        <pc:sldMkLst>
          <pc:docMk/>
          <pc:sldMk cId="3118873846" sldId="260"/>
        </pc:sldMkLst>
        <pc:picChg chg="add mod">
          <ac:chgData name="Tamika Williams" userId="d584602729a9659b" providerId="LiveId" clId="{C162B3DF-E213-4096-B758-B8C86ED47BE0}" dt="2020-06-18T17:41:23.118" v="309"/>
          <ac:picMkLst>
            <pc:docMk/>
            <pc:sldMk cId="3118873846" sldId="260"/>
            <ac:picMk id="3" creationId="{541286D2-9991-4EE6-A1A1-B974174D4905}"/>
          </ac:picMkLst>
        </pc:picChg>
      </pc:sldChg>
      <pc:sldChg chg="addSp modSp">
        <pc:chgData name="Tamika Williams" userId="d584602729a9659b" providerId="LiveId" clId="{C162B3DF-E213-4096-B758-B8C86ED47BE0}" dt="2020-06-18T17:41:23.118" v="309"/>
        <pc:sldMkLst>
          <pc:docMk/>
          <pc:sldMk cId="3836137436" sldId="261"/>
        </pc:sldMkLst>
        <pc:picChg chg="add mod">
          <ac:chgData name="Tamika Williams" userId="d584602729a9659b" providerId="LiveId" clId="{C162B3DF-E213-4096-B758-B8C86ED47BE0}" dt="2020-06-18T17:41:23.118" v="309"/>
          <ac:picMkLst>
            <pc:docMk/>
            <pc:sldMk cId="3836137436" sldId="261"/>
            <ac:picMk id="3" creationId="{934C6E54-00A7-4335-9D18-3F723C2504D1}"/>
          </ac:picMkLst>
        </pc:picChg>
      </pc:sldChg>
      <pc:sldChg chg="addSp delSp modSp">
        <pc:chgData name="Tamika Williams" userId="d584602729a9659b" providerId="LiveId" clId="{C162B3DF-E213-4096-B758-B8C86ED47BE0}" dt="2020-06-18T18:23:48.345" v="327"/>
        <pc:sldMkLst>
          <pc:docMk/>
          <pc:sldMk cId="419464926" sldId="262"/>
        </pc:sldMkLst>
        <pc:picChg chg="add del mod">
          <ac:chgData name="Tamika Williams" userId="d584602729a9659b" providerId="LiveId" clId="{C162B3DF-E213-4096-B758-B8C86ED47BE0}" dt="2020-06-18T18:23:48.345" v="327"/>
          <ac:picMkLst>
            <pc:docMk/>
            <pc:sldMk cId="419464926" sldId="262"/>
            <ac:picMk id="3" creationId="{04D39735-8626-41F5-8361-9152A861FB65}"/>
          </ac:picMkLst>
        </pc:picChg>
        <pc:picChg chg="add mod">
          <ac:chgData name="Tamika Williams" userId="d584602729a9659b" providerId="LiveId" clId="{C162B3DF-E213-4096-B758-B8C86ED47BE0}" dt="2020-06-18T18:23:48.345" v="327"/>
          <ac:picMkLst>
            <pc:docMk/>
            <pc:sldMk cId="419464926" sldId="262"/>
            <ac:picMk id="4" creationId="{5CA518A3-7119-4F22-9247-01D3AC29EB37}"/>
          </ac:picMkLst>
        </pc:picChg>
      </pc:sldChg>
      <pc:sldChg chg="addSp modSp">
        <pc:chgData name="Tamika Williams" userId="d584602729a9659b" providerId="LiveId" clId="{C162B3DF-E213-4096-B758-B8C86ED47BE0}" dt="2020-06-18T17:41:23.118" v="309"/>
        <pc:sldMkLst>
          <pc:docMk/>
          <pc:sldMk cId="4033630655" sldId="263"/>
        </pc:sldMkLst>
        <pc:picChg chg="add mod">
          <ac:chgData name="Tamika Williams" userId="d584602729a9659b" providerId="LiveId" clId="{C162B3DF-E213-4096-B758-B8C86ED47BE0}" dt="2020-06-18T17:41:23.118" v="309"/>
          <ac:picMkLst>
            <pc:docMk/>
            <pc:sldMk cId="4033630655" sldId="263"/>
            <ac:picMk id="3" creationId="{64B8E5B4-B4EB-4B81-B2DD-1360CA0AAF27}"/>
          </ac:picMkLst>
        </pc:picChg>
      </pc:sldChg>
      <pc:sldChg chg="addSp modSp">
        <pc:chgData name="Tamika Williams" userId="d584602729a9659b" providerId="LiveId" clId="{C162B3DF-E213-4096-B758-B8C86ED47BE0}" dt="2020-06-18T18:03:23.527" v="326" actId="20577"/>
        <pc:sldMkLst>
          <pc:docMk/>
          <pc:sldMk cId="1995511243" sldId="264"/>
        </pc:sldMkLst>
        <pc:graphicFrameChg chg="mod">
          <ac:chgData name="Tamika Williams" userId="d584602729a9659b" providerId="LiveId" clId="{C162B3DF-E213-4096-B758-B8C86ED47BE0}" dt="2020-06-18T18:03:23.527" v="326" actId="20577"/>
          <ac:graphicFrameMkLst>
            <pc:docMk/>
            <pc:sldMk cId="1995511243" sldId="264"/>
            <ac:graphicFrameMk id="5" creationId="{26A95450-3AF6-446E-AD6D-10D86C03527D}"/>
          </ac:graphicFrameMkLst>
        </pc:graphicFrameChg>
        <pc:picChg chg="add mod">
          <ac:chgData name="Tamika Williams" userId="d584602729a9659b" providerId="LiveId" clId="{C162B3DF-E213-4096-B758-B8C86ED47BE0}" dt="2020-06-18T17:41:23.118" v="309"/>
          <ac:picMkLst>
            <pc:docMk/>
            <pc:sldMk cId="1995511243" sldId="264"/>
            <ac:picMk id="3" creationId="{B5F0D6FA-E31C-4F3B-A2B9-BE2749B5506B}"/>
          </ac:picMkLst>
        </pc:picChg>
      </pc:sldChg>
      <pc:sldChg chg="addSp delSp modSp mod ord">
        <pc:chgData name="Tamika Williams" userId="d584602729a9659b" providerId="LiveId" clId="{C162B3DF-E213-4096-B758-B8C86ED47BE0}" dt="2020-06-18T17:41:23.118" v="309"/>
        <pc:sldMkLst>
          <pc:docMk/>
          <pc:sldMk cId="1450392008" sldId="265"/>
        </pc:sldMkLst>
        <pc:spChg chg="add mod">
          <ac:chgData name="Tamika Williams" userId="d584602729a9659b" providerId="LiveId" clId="{C162B3DF-E213-4096-B758-B8C86ED47BE0}" dt="2020-06-18T17:05:04.803" v="197" actId="20577"/>
          <ac:spMkLst>
            <pc:docMk/>
            <pc:sldMk cId="1450392008" sldId="265"/>
            <ac:spMk id="3" creationId="{796C9A46-EEAD-434A-86D9-AD13F970BBBE}"/>
          </ac:spMkLst>
        </pc:spChg>
        <pc:graphicFrameChg chg="mod">
          <ac:chgData name="Tamika Williams" userId="d584602729a9659b" providerId="LiveId" clId="{C162B3DF-E213-4096-B758-B8C86ED47BE0}" dt="2020-06-18T17:05:28.680" v="215" actId="20577"/>
          <ac:graphicFrameMkLst>
            <pc:docMk/>
            <pc:sldMk cId="1450392008" sldId="265"/>
            <ac:graphicFrameMk id="5" creationId="{91E615EC-900E-4CBA-A2CE-41C40E381661}"/>
          </ac:graphicFrameMkLst>
        </pc:graphicFrameChg>
        <pc:picChg chg="add del mod">
          <ac:chgData name="Tamika Williams" userId="d584602729a9659b" providerId="LiveId" clId="{C162B3DF-E213-4096-B758-B8C86ED47BE0}" dt="2020-06-18T17:41:23.118" v="309"/>
          <ac:picMkLst>
            <pc:docMk/>
            <pc:sldMk cId="1450392008" sldId="265"/>
            <ac:picMk id="4" creationId="{069537B0-6C2A-412D-B927-0E58E9634C8E}"/>
          </ac:picMkLst>
        </pc:picChg>
        <pc:picChg chg="add mod">
          <ac:chgData name="Tamika Williams" userId="d584602729a9659b" providerId="LiveId" clId="{C162B3DF-E213-4096-B758-B8C86ED47BE0}" dt="2020-06-18T17:41:23.118" v="309"/>
          <ac:picMkLst>
            <pc:docMk/>
            <pc:sldMk cId="1450392008" sldId="265"/>
            <ac:picMk id="6" creationId="{84639B16-C34A-4ECC-AF03-A594BF247BE4}"/>
          </ac:picMkLst>
        </pc:picChg>
      </pc:sldChg>
      <pc:sldChg chg="addSp modSp add del">
        <pc:chgData name="Tamika Williams" userId="d584602729a9659b" providerId="LiveId" clId="{C162B3DF-E213-4096-B758-B8C86ED47BE0}" dt="2020-06-18T17:41:23.118" v="309"/>
        <pc:sldMkLst>
          <pc:docMk/>
          <pc:sldMk cId="3728817537" sldId="266"/>
        </pc:sldMkLst>
        <pc:picChg chg="add mod">
          <ac:chgData name="Tamika Williams" userId="d584602729a9659b" providerId="LiveId" clId="{C162B3DF-E213-4096-B758-B8C86ED47BE0}" dt="2020-06-18T17:41:23.118" v="309"/>
          <ac:picMkLst>
            <pc:docMk/>
            <pc:sldMk cId="3728817537" sldId="266"/>
            <ac:picMk id="5" creationId="{393849BD-D61E-4276-B1B0-A41247284727}"/>
          </ac:picMkLst>
        </pc:picChg>
      </pc:sldChg>
      <pc:sldChg chg="addSp modSp mod">
        <pc:chgData name="Tamika Williams" userId="d584602729a9659b" providerId="LiveId" clId="{C162B3DF-E213-4096-B758-B8C86ED47BE0}" dt="2020-06-18T18:28:38.255" v="382" actId="20577"/>
        <pc:sldMkLst>
          <pc:docMk/>
          <pc:sldMk cId="2770575194" sldId="267"/>
        </pc:sldMkLst>
        <pc:spChg chg="mod">
          <ac:chgData name="Tamika Williams" userId="d584602729a9659b" providerId="LiveId" clId="{C162B3DF-E213-4096-B758-B8C86ED47BE0}" dt="2020-06-18T18:28:38.255" v="382" actId="20577"/>
          <ac:spMkLst>
            <pc:docMk/>
            <pc:sldMk cId="2770575194" sldId="267"/>
            <ac:spMk id="2" creationId="{6404BFB9-6E14-4FF8-A3A2-54B3C00AA1B8}"/>
          </ac:spMkLst>
        </pc:spChg>
        <pc:graphicFrameChg chg="mod">
          <ac:chgData name="Tamika Williams" userId="d584602729a9659b" providerId="LiveId" clId="{C162B3DF-E213-4096-B758-B8C86ED47BE0}" dt="2020-06-18T17:11:34.445" v="220" actId="2"/>
          <ac:graphicFrameMkLst>
            <pc:docMk/>
            <pc:sldMk cId="2770575194" sldId="267"/>
            <ac:graphicFrameMk id="5" creationId="{6A4852F9-8379-437A-A9E0-40ED86FD3135}"/>
          </ac:graphicFrameMkLst>
        </pc:graphicFrameChg>
        <pc:picChg chg="add mod">
          <ac:chgData name="Tamika Williams" userId="d584602729a9659b" providerId="LiveId" clId="{C162B3DF-E213-4096-B758-B8C86ED47BE0}" dt="2020-06-18T17:41:23.118" v="309"/>
          <ac:picMkLst>
            <pc:docMk/>
            <pc:sldMk cId="2770575194" sldId="267"/>
            <ac:picMk id="3" creationId="{72996FDA-2DB1-495C-8715-FDC5D3F19811}"/>
          </ac:picMkLst>
        </pc:picChg>
      </pc:sldChg>
      <pc:sldChg chg="addSp modSp mod">
        <pc:chgData name="Tamika Williams" userId="d584602729a9659b" providerId="LiveId" clId="{C162B3DF-E213-4096-B758-B8C86ED47BE0}" dt="2020-06-18T17:41:23.118" v="309"/>
        <pc:sldMkLst>
          <pc:docMk/>
          <pc:sldMk cId="1460961563" sldId="268"/>
        </pc:sldMkLst>
        <pc:spChg chg="mod">
          <ac:chgData name="Tamika Williams" userId="d584602729a9659b" providerId="LiveId" clId="{C162B3DF-E213-4096-B758-B8C86ED47BE0}" dt="2020-06-18T17:13:51.713" v="303" actId="20577"/>
          <ac:spMkLst>
            <pc:docMk/>
            <pc:sldMk cId="1460961563" sldId="268"/>
            <ac:spMk id="3" creationId="{C9A9A54D-C743-461D-8BAF-E5AA1C2FA089}"/>
          </ac:spMkLst>
        </pc:spChg>
        <pc:picChg chg="add mod">
          <ac:chgData name="Tamika Williams" userId="d584602729a9659b" providerId="LiveId" clId="{C162B3DF-E213-4096-B758-B8C86ED47BE0}" dt="2020-06-18T17:41:23.118" v="309"/>
          <ac:picMkLst>
            <pc:docMk/>
            <pc:sldMk cId="1460961563" sldId="268"/>
            <ac:picMk id="4" creationId="{1F97DD0F-314B-44E5-9405-171D1D92219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940853-85D4-4718-BB31-A7BAE2ACC0F6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82434B8-64FD-4CE9-B7FE-FE94FA90B1CB}">
      <dgm:prSet/>
      <dgm:spPr/>
      <dgm:t>
        <a:bodyPr/>
        <a:lstStyle/>
        <a:p>
          <a:r>
            <a:rPr lang="en-US" dirty="0"/>
            <a:t>Build</a:t>
          </a:r>
        </a:p>
      </dgm:t>
    </dgm:pt>
    <dgm:pt modelId="{DE2C4D48-2E09-42D7-807F-55C72A1B7DAA}" type="parTrans" cxnId="{1519B7D7-F7D4-4D6F-8CB8-C5E023AC8165}">
      <dgm:prSet/>
      <dgm:spPr/>
      <dgm:t>
        <a:bodyPr/>
        <a:lstStyle/>
        <a:p>
          <a:endParaRPr lang="en-US"/>
        </a:p>
      </dgm:t>
    </dgm:pt>
    <dgm:pt modelId="{7648F7EA-1C9A-49E9-9927-0BE7FF833A92}" type="sibTrans" cxnId="{1519B7D7-F7D4-4D6F-8CB8-C5E023AC8165}">
      <dgm:prSet/>
      <dgm:spPr/>
      <dgm:t>
        <a:bodyPr/>
        <a:lstStyle/>
        <a:p>
          <a:endParaRPr lang="en-US"/>
        </a:p>
      </dgm:t>
    </dgm:pt>
    <dgm:pt modelId="{2AA3D9BF-754E-4D52-A12F-91A3CE0D7328}">
      <dgm:prSet/>
      <dgm:spPr/>
      <dgm:t>
        <a:bodyPr/>
        <a:lstStyle/>
        <a:p>
          <a:r>
            <a:rPr lang="en-US" dirty="0"/>
            <a:t>Build positive relationships.</a:t>
          </a:r>
        </a:p>
      </dgm:t>
    </dgm:pt>
    <dgm:pt modelId="{78EEA6A5-D1D7-4132-B792-4F585062F0C0}" type="parTrans" cxnId="{3ADBA341-ACEF-4EF8-A01D-D50C458D3429}">
      <dgm:prSet/>
      <dgm:spPr/>
      <dgm:t>
        <a:bodyPr/>
        <a:lstStyle/>
        <a:p>
          <a:endParaRPr lang="en-US"/>
        </a:p>
      </dgm:t>
    </dgm:pt>
    <dgm:pt modelId="{15CD5C2E-EE35-4CD4-A3E7-4255A93B7432}" type="sibTrans" cxnId="{3ADBA341-ACEF-4EF8-A01D-D50C458D3429}">
      <dgm:prSet/>
      <dgm:spPr/>
      <dgm:t>
        <a:bodyPr/>
        <a:lstStyle/>
        <a:p>
          <a:endParaRPr lang="en-US"/>
        </a:p>
      </dgm:t>
    </dgm:pt>
    <dgm:pt modelId="{7271741C-B072-4962-9CC3-12FB007053CC}">
      <dgm:prSet/>
      <dgm:spPr/>
      <dgm:t>
        <a:bodyPr/>
        <a:lstStyle/>
        <a:p>
          <a:r>
            <a:rPr lang="en-US" dirty="0"/>
            <a:t>Help</a:t>
          </a:r>
        </a:p>
      </dgm:t>
    </dgm:pt>
    <dgm:pt modelId="{0FD1342E-9310-452E-9D10-F17BDC47CEB9}" type="parTrans" cxnId="{76B44BFB-CB37-4253-A670-3AEDB4CDE291}">
      <dgm:prSet/>
      <dgm:spPr/>
      <dgm:t>
        <a:bodyPr/>
        <a:lstStyle/>
        <a:p>
          <a:endParaRPr lang="en-US"/>
        </a:p>
      </dgm:t>
    </dgm:pt>
    <dgm:pt modelId="{A8872531-2496-4750-A711-F4DDA983F85F}" type="sibTrans" cxnId="{76B44BFB-CB37-4253-A670-3AEDB4CDE291}">
      <dgm:prSet/>
      <dgm:spPr/>
      <dgm:t>
        <a:bodyPr/>
        <a:lstStyle/>
        <a:p>
          <a:endParaRPr lang="en-US"/>
        </a:p>
      </dgm:t>
    </dgm:pt>
    <dgm:pt modelId="{F8AA611A-D72B-4D4E-99FB-1A8F6FCFEE14}">
      <dgm:prSet/>
      <dgm:spPr/>
      <dgm:t>
        <a:bodyPr/>
        <a:lstStyle/>
        <a:p>
          <a:r>
            <a:rPr lang="en-US" dirty="0"/>
            <a:t>Help develop the skills of those they supervise.</a:t>
          </a:r>
        </a:p>
      </dgm:t>
    </dgm:pt>
    <dgm:pt modelId="{1BF9A32D-B4CE-4532-9BB1-52349EACFA39}" type="parTrans" cxnId="{D55CDBEA-D018-429F-9844-21FFC82C8609}">
      <dgm:prSet/>
      <dgm:spPr/>
      <dgm:t>
        <a:bodyPr/>
        <a:lstStyle/>
        <a:p>
          <a:endParaRPr lang="en-US"/>
        </a:p>
      </dgm:t>
    </dgm:pt>
    <dgm:pt modelId="{4A781034-6500-485F-8933-36302A36132C}" type="sibTrans" cxnId="{D55CDBEA-D018-429F-9844-21FFC82C8609}">
      <dgm:prSet/>
      <dgm:spPr/>
      <dgm:t>
        <a:bodyPr/>
        <a:lstStyle/>
        <a:p>
          <a:endParaRPr lang="en-US"/>
        </a:p>
      </dgm:t>
    </dgm:pt>
    <dgm:pt modelId="{9D324076-8DC4-420E-B38E-1E4A405FBDF5}">
      <dgm:prSet/>
      <dgm:spPr/>
      <dgm:t>
        <a:bodyPr/>
        <a:lstStyle/>
        <a:p>
          <a:r>
            <a:rPr lang="en-US" dirty="0"/>
            <a:t>Maintain</a:t>
          </a:r>
        </a:p>
      </dgm:t>
    </dgm:pt>
    <dgm:pt modelId="{DF5D72B9-46AF-4878-AB2A-EC96AA20928B}" type="parTrans" cxnId="{96FE93D5-88EB-4177-BC04-49575E29BB11}">
      <dgm:prSet/>
      <dgm:spPr/>
      <dgm:t>
        <a:bodyPr/>
        <a:lstStyle/>
        <a:p>
          <a:endParaRPr lang="en-US"/>
        </a:p>
      </dgm:t>
    </dgm:pt>
    <dgm:pt modelId="{70A55C94-D840-4921-BBB1-1071B4A79012}" type="sibTrans" cxnId="{96FE93D5-88EB-4177-BC04-49575E29BB11}">
      <dgm:prSet/>
      <dgm:spPr/>
      <dgm:t>
        <a:bodyPr/>
        <a:lstStyle/>
        <a:p>
          <a:endParaRPr lang="en-US"/>
        </a:p>
      </dgm:t>
    </dgm:pt>
    <dgm:pt modelId="{9E1EC73D-BCAA-416B-8052-17BAB5D2F6BF}">
      <dgm:prSet/>
      <dgm:spPr/>
      <dgm:t>
        <a:bodyPr/>
        <a:lstStyle/>
        <a:p>
          <a:r>
            <a:rPr lang="en-US" dirty="0"/>
            <a:t>Maintain structure and expectations.</a:t>
          </a:r>
        </a:p>
      </dgm:t>
    </dgm:pt>
    <dgm:pt modelId="{2B58ED4E-54F9-43CC-88D5-B7EB8D8C8F08}" type="parTrans" cxnId="{F5DF346B-3D50-49AF-AB75-B07A2316753B}">
      <dgm:prSet/>
      <dgm:spPr/>
      <dgm:t>
        <a:bodyPr/>
        <a:lstStyle/>
        <a:p>
          <a:endParaRPr lang="en-US"/>
        </a:p>
      </dgm:t>
    </dgm:pt>
    <dgm:pt modelId="{77A56A98-23AA-46F7-A25C-C3ECC0542EC5}" type="sibTrans" cxnId="{F5DF346B-3D50-49AF-AB75-B07A2316753B}">
      <dgm:prSet/>
      <dgm:spPr/>
      <dgm:t>
        <a:bodyPr/>
        <a:lstStyle/>
        <a:p>
          <a:endParaRPr lang="en-US"/>
        </a:p>
      </dgm:t>
    </dgm:pt>
    <dgm:pt modelId="{C6D067AA-ABF9-460C-B4D8-6110A1EB76E4}">
      <dgm:prSet/>
      <dgm:spPr/>
      <dgm:t>
        <a:bodyPr/>
        <a:lstStyle/>
        <a:p>
          <a:r>
            <a:rPr lang="en-US" dirty="0"/>
            <a:t>Manage</a:t>
          </a:r>
        </a:p>
      </dgm:t>
    </dgm:pt>
    <dgm:pt modelId="{5F4A8748-C435-4E9D-977D-A18978D01136}" type="parTrans" cxnId="{FC71DD4F-9600-4D4B-BA0B-A8EBC9B6FCC4}">
      <dgm:prSet/>
      <dgm:spPr/>
      <dgm:t>
        <a:bodyPr/>
        <a:lstStyle/>
        <a:p>
          <a:endParaRPr lang="en-US"/>
        </a:p>
      </dgm:t>
    </dgm:pt>
    <dgm:pt modelId="{8E2706B3-CBC8-4935-8C4E-330512B77DE6}" type="sibTrans" cxnId="{FC71DD4F-9600-4D4B-BA0B-A8EBC9B6FCC4}">
      <dgm:prSet/>
      <dgm:spPr/>
      <dgm:t>
        <a:bodyPr/>
        <a:lstStyle/>
        <a:p>
          <a:endParaRPr lang="en-US"/>
        </a:p>
      </dgm:t>
    </dgm:pt>
    <dgm:pt modelId="{930F6D48-0F9E-4DA4-9BB5-F7A86060AF63}">
      <dgm:prSet/>
      <dgm:spPr/>
      <dgm:t>
        <a:bodyPr/>
        <a:lstStyle/>
        <a:p>
          <a:r>
            <a:rPr lang="en-US" dirty="0"/>
            <a:t>Manage time effectively.</a:t>
          </a:r>
        </a:p>
      </dgm:t>
    </dgm:pt>
    <dgm:pt modelId="{21F13169-686E-4D30-A133-238F9D7BACA6}" type="parTrans" cxnId="{38C62605-EE46-4478-9A5E-ACCD1D690DF2}">
      <dgm:prSet/>
      <dgm:spPr/>
      <dgm:t>
        <a:bodyPr/>
        <a:lstStyle/>
        <a:p>
          <a:endParaRPr lang="en-US"/>
        </a:p>
      </dgm:t>
    </dgm:pt>
    <dgm:pt modelId="{3BC8C70F-A98F-4D5F-A2EF-A682834E67B5}" type="sibTrans" cxnId="{38C62605-EE46-4478-9A5E-ACCD1D690DF2}">
      <dgm:prSet/>
      <dgm:spPr/>
      <dgm:t>
        <a:bodyPr/>
        <a:lstStyle/>
        <a:p>
          <a:endParaRPr lang="en-US"/>
        </a:p>
      </dgm:t>
    </dgm:pt>
    <dgm:pt modelId="{F2D3E7DA-8538-4E07-877B-F0B7766466AB}">
      <dgm:prSet/>
      <dgm:spPr/>
      <dgm:t>
        <a:bodyPr/>
        <a:lstStyle/>
        <a:p>
          <a:r>
            <a:rPr lang="en-US" dirty="0"/>
            <a:t>Minimize</a:t>
          </a:r>
        </a:p>
      </dgm:t>
    </dgm:pt>
    <dgm:pt modelId="{20AA5747-F4DA-49EB-BF34-96ED161AA397}" type="parTrans" cxnId="{E4B50B95-4D40-4407-B6BB-D7DFAB71D2E9}">
      <dgm:prSet/>
      <dgm:spPr/>
      <dgm:t>
        <a:bodyPr/>
        <a:lstStyle/>
        <a:p>
          <a:endParaRPr lang="en-US"/>
        </a:p>
      </dgm:t>
    </dgm:pt>
    <dgm:pt modelId="{DDDC681B-9C53-4C78-B4E0-F2594158173A}" type="sibTrans" cxnId="{E4B50B95-4D40-4407-B6BB-D7DFAB71D2E9}">
      <dgm:prSet/>
      <dgm:spPr/>
      <dgm:t>
        <a:bodyPr/>
        <a:lstStyle/>
        <a:p>
          <a:endParaRPr lang="en-US"/>
        </a:p>
      </dgm:t>
    </dgm:pt>
    <dgm:pt modelId="{EA56EFE3-C345-45D8-B749-2B4BD20A22B6}">
      <dgm:prSet/>
      <dgm:spPr/>
      <dgm:t>
        <a:bodyPr/>
        <a:lstStyle/>
        <a:p>
          <a:r>
            <a:rPr lang="en-US" dirty="0"/>
            <a:t>Minimize disruptions.</a:t>
          </a:r>
        </a:p>
      </dgm:t>
    </dgm:pt>
    <dgm:pt modelId="{3CAB4D40-4E96-47B7-BCFF-C75CE6D673D8}" type="parTrans" cxnId="{C05E9D8A-2C69-42F3-A53F-8256343146EE}">
      <dgm:prSet/>
      <dgm:spPr/>
      <dgm:t>
        <a:bodyPr/>
        <a:lstStyle/>
        <a:p>
          <a:endParaRPr lang="en-US"/>
        </a:p>
      </dgm:t>
    </dgm:pt>
    <dgm:pt modelId="{19A7B1A9-1F87-4279-9C01-F749928D4186}" type="sibTrans" cxnId="{C05E9D8A-2C69-42F3-A53F-8256343146EE}">
      <dgm:prSet/>
      <dgm:spPr/>
      <dgm:t>
        <a:bodyPr/>
        <a:lstStyle/>
        <a:p>
          <a:endParaRPr lang="en-US"/>
        </a:p>
      </dgm:t>
    </dgm:pt>
    <dgm:pt modelId="{5ED4CC09-9F7D-41B4-AB54-7A04110546AB}" type="pres">
      <dgm:prSet presAssocID="{B5940853-85D4-4718-BB31-A7BAE2ACC0F6}" presName="Name0" presStyleCnt="0">
        <dgm:presLayoutVars>
          <dgm:dir/>
          <dgm:animLvl val="lvl"/>
          <dgm:resizeHandles val="exact"/>
        </dgm:presLayoutVars>
      </dgm:prSet>
      <dgm:spPr/>
    </dgm:pt>
    <dgm:pt modelId="{3013D8FD-D15C-404E-80D6-D4E58D8EEFC8}" type="pres">
      <dgm:prSet presAssocID="{C82434B8-64FD-4CE9-B7FE-FE94FA90B1CB}" presName="linNode" presStyleCnt="0"/>
      <dgm:spPr/>
    </dgm:pt>
    <dgm:pt modelId="{DE9DC08F-AA4E-4E88-BE72-99168095190F}" type="pres">
      <dgm:prSet presAssocID="{C82434B8-64FD-4CE9-B7FE-FE94FA90B1CB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0C6C402F-8068-4320-987F-E3A7D8E16346}" type="pres">
      <dgm:prSet presAssocID="{C82434B8-64FD-4CE9-B7FE-FE94FA90B1CB}" presName="descendantText" presStyleLbl="alignAccFollowNode1" presStyleIdx="0" presStyleCnt="5">
        <dgm:presLayoutVars>
          <dgm:bulletEnabled/>
        </dgm:presLayoutVars>
      </dgm:prSet>
      <dgm:spPr/>
    </dgm:pt>
    <dgm:pt modelId="{B7624763-36C9-4FA1-91ED-C061A5E74172}" type="pres">
      <dgm:prSet presAssocID="{7648F7EA-1C9A-49E9-9927-0BE7FF833A92}" presName="sp" presStyleCnt="0"/>
      <dgm:spPr/>
    </dgm:pt>
    <dgm:pt modelId="{BCDEFB1D-8BA6-4689-8CA4-914274DC3816}" type="pres">
      <dgm:prSet presAssocID="{7271741C-B072-4962-9CC3-12FB007053CC}" presName="linNode" presStyleCnt="0"/>
      <dgm:spPr/>
    </dgm:pt>
    <dgm:pt modelId="{7D178C7E-05FB-4345-8A1C-3F0C7518C0C6}" type="pres">
      <dgm:prSet presAssocID="{7271741C-B072-4962-9CC3-12FB007053CC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8D9F1F14-52CF-425C-A305-139F2748B21A}" type="pres">
      <dgm:prSet presAssocID="{7271741C-B072-4962-9CC3-12FB007053CC}" presName="descendantText" presStyleLbl="alignAccFollowNode1" presStyleIdx="1" presStyleCnt="5">
        <dgm:presLayoutVars>
          <dgm:bulletEnabled/>
        </dgm:presLayoutVars>
      </dgm:prSet>
      <dgm:spPr/>
    </dgm:pt>
    <dgm:pt modelId="{B7D1B4E6-7BDF-42FA-A2A4-0E37C21A4DB2}" type="pres">
      <dgm:prSet presAssocID="{A8872531-2496-4750-A711-F4DDA983F85F}" presName="sp" presStyleCnt="0"/>
      <dgm:spPr/>
    </dgm:pt>
    <dgm:pt modelId="{8FA0FAB4-C985-40FB-8B6D-9BE9D7EA4E53}" type="pres">
      <dgm:prSet presAssocID="{9D324076-8DC4-420E-B38E-1E4A405FBDF5}" presName="linNode" presStyleCnt="0"/>
      <dgm:spPr/>
    </dgm:pt>
    <dgm:pt modelId="{FE61527A-A334-4572-9F13-60E99EDAD1D2}" type="pres">
      <dgm:prSet presAssocID="{9D324076-8DC4-420E-B38E-1E4A405FBDF5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A8797E48-A1FC-46B2-8FAF-75311F21879A}" type="pres">
      <dgm:prSet presAssocID="{9D324076-8DC4-420E-B38E-1E4A405FBDF5}" presName="descendantText" presStyleLbl="alignAccFollowNode1" presStyleIdx="2" presStyleCnt="5">
        <dgm:presLayoutVars>
          <dgm:bulletEnabled/>
        </dgm:presLayoutVars>
      </dgm:prSet>
      <dgm:spPr/>
    </dgm:pt>
    <dgm:pt modelId="{0BB40397-ED3E-4B78-AB0E-E71119809573}" type="pres">
      <dgm:prSet presAssocID="{70A55C94-D840-4921-BBB1-1071B4A79012}" presName="sp" presStyleCnt="0"/>
      <dgm:spPr/>
    </dgm:pt>
    <dgm:pt modelId="{429202F9-6288-43D4-9A14-DEDFEA55BEA6}" type="pres">
      <dgm:prSet presAssocID="{C6D067AA-ABF9-460C-B4D8-6110A1EB76E4}" presName="linNode" presStyleCnt="0"/>
      <dgm:spPr/>
    </dgm:pt>
    <dgm:pt modelId="{0D7641DE-1C8D-491C-B5B6-1A7930D45571}" type="pres">
      <dgm:prSet presAssocID="{C6D067AA-ABF9-460C-B4D8-6110A1EB76E4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947F6F0A-F657-4C26-9A99-52B737171932}" type="pres">
      <dgm:prSet presAssocID="{C6D067AA-ABF9-460C-B4D8-6110A1EB76E4}" presName="descendantText" presStyleLbl="alignAccFollowNode1" presStyleIdx="3" presStyleCnt="5">
        <dgm:presLayoutVars>
          <dgm:bulletEnabled/>
        </dgm:presLayoutVars>
      </dgm:prSet>
      <dgm:spPr/>
    </dgm:pt>
    <dgm:pt modelId="{A1C3459B-1133-457F-AE0E-A77858CD459B}" type="pres">
      <dgm:prSet presAssocID="{8E2706B3-CBC8-4935-8C4E-330512B77DE6}" presName="sp" presStyleCnt="0"/>
      <dgm:spPr/>
    </dgm:pt>
    <dgm:pt modelId="{BA1232C1-6009-4E39-8050-78FA852EDFEC}" type="pres">
      <dgm:prSet presAssocID="{F2D3E7DA-8538-4E07-877B-F0B7766466AB}" presName="linNode" presStyleCnt="0"/>
      <dgm:spPr/>
    </dgm:pt>
    <dgm:pt modelId="{2E8A94F0-D946-4068-9DE0-35066FB0C46A}" type="pres">
      <dgm:prSet presAssocID="{F2D3E7DA-8538-4E07-877B-F0B7766466AB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D95729D8-4A5A-4ABF-852C-260270788F28}" type="pres">
      <dgm:prSet presAssocID="{F2D3E7DA-8538-4E07-877B-F0B7766466AB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38C62605-EE46-4478-9A5E-ACCD1D690DF2}" srcId="{C6D067AA-ABF9-460C-B4D8-6110A1EB76E4}" destId="{930F6D48-0F9E-4DA4-9BB5-F7A86060AF63}" srcOrd="0" destOrd="0" parTransId="{21F13169-686E-4D30-A133-238F9D7BACA6}" sibTransId="{3BC8C70F-A98F-4D5F-A2EF-A682834E67B5}"/>
    <dgm:cxn modelId="{2B2FB90D-4C0E-4AC4-86BB-B32627B80C55}" type="presOf" srcId="{C6D067AA-ABF9-460C-B4D8-6110A1EB76E4}" destId="{0D7641DE-1C8D-491C-B5B6-1A7930D45571}" srcOrd="0" destOrd="0" presId="urn:microsoft.com/office/officeart/2016/7/layout/VerticalSolidActionList"/>
    <dgm:cxn modelId="{8ECF9319-1822-4D76-BB2C-B6E4BF6C3F93}" type="presOf" srcId="{7271741C-B072-4962-9CC3-12FB007053CC}" destId="{7D178C7E-05FB-4345-8A1C-3F0C7518C0C6}" srcOrd="0" destOrd="0" presId="urn:microsoft.com/office/officeart/2016/7/layout/VerticalSolidActionList"/>
    <dgm:cxn modelId="{3ADBA341-ACEF-4EF8-A01D-D50C458D3429}" srcId="{C82434B8-64FD-4CE9-B7FE-FE94FA90B1CB}" destId="{2AA3D9BF-754E-4D52-A12F-91A3CE0D7328}" srcOrd="0" destOrd="0" parTransId="{78EEA6A5-D1D7-4132-B792-4F585062F0C0}" sibTransId="{15CD5C2E-EE35-4CD4-A3E7-4255A93B7432}"/>
    <dgm:cxn modelId="{F5DF346B-3D50-49AF-AB75-B07A2316753B}" srcId="{9D324076-8DC4-420E-B38E-1E4A405FBDF5}" destId="{9E1EC73D-BCAA-416B-8052-17BAB5D2F6BF}" srcOrd="0" destOrd="0" parTransId="{2B58ED4E-54F9-43CC-88D5-B7EB8D8C8F08}" sibTransId="{77A56A98-23AA-46F7-A25C-C3ECC0542EC5}"/>
    <dgm:cxn modelId="{CAE3116C-3EA8-4FA7-8461-7E636D83CFFD}" type="presOf" srcId="{EA56EFE3-C345-45D8-B749-2B4BD20A22B6}" destId="{D95729D8-4A5A-4ABF-852C-260270788F28}" srcOrd="0" destOrd="0" presId="urn:microsoft.com/office/officeart/2016/7/layout/VerticalSolidActionList"/>
    <dgm:cxn modelId="{FC71DD4F-9600-4D4B-BA0B-A8EBC9B6FCC4}" srcId="{B5940853-85D4-4718-BB31-A7BAE2ACC0F6}" destId="{C6D067AA-ABF9-460C-B4D8-6110A1EB76E4}" srcOrd="3" destOrd="0" parTransId="{5F4A8748-C435-4E9D-977D-A18978D01136}" sibTransId="{8E2706B3-CBC8-4935-8C4E-330512B77DE6}"/>
    <dgm:cxn modelId="{C05E9D8A-2C69-42F3-A53F-8256343146EE}" srcId="{F2D3E7DA-8538-4E07-877B-F0B7766466AB}" destId="{EA56EFE3-C345-45D8-B749-2B4BD20A22B6}" srcOrd="0" destOrd="0" parTransId="{3CAB4D40-4E96-47B7-BCFF-C75CE6D673D8}" sibTransId="{19A7B1A9-1F87-4279-9C01-F749928D4186}"/>
    <dgm:cxn modelId="{A96F568B-A052-404B-9C2E-E30596DD210C}" type="presOf" srcId="{9E1EC73D-BCAA-416B-8052-17BAB5D2F6BF}" destId="{A8797E48-A1FC-46B2-8FAF-75311F21879A}" srcOrd="0" destOrd="0" presId="urn:microsoft.com/office/officeart/2016/7/layout/VerticalSolidActionList"/>
    <dgm:cxn modelId="{0BFEFC92-3FF7-44ED-8F0A-BA5072B9893B}" type="presOf" srcId="{930F6D48-0F9E-4DA4-9BB5-F7A86060AF63}" destId="{947F6F0A-F657-4C26-9A99-52B737171932}" srcOrd="0" destOrd="0" presId="urn:microsoft.com/office/officeart/2016/7/layout/VerticalSolidActionList"/>
    <dgm:cxn modelId="{E4B50B95-4D40-4407-B6BB-D7DFAB71D2E9}" srcId="{B5940853-85D4-4718-BB31-A7BAE2ACC0F6}" destId="{F2D3E7DA-8538-4E07-877B-F0B7766466AB}" srcOrd="4" destOrd="0" parTransId="{20AA5747-F4DA-49EB-BF34-96ED161AA397}" sibTransId="{DDDC681B-9C53-4C78-B4E0-F2594158173A}"/>
    <dgm:cxn modelId="{EF00F1B6-F9D0-4572-BED8-06161902919F}" type="presOf" srcId="{F8AA611A-D72B-4D4E-99FB-1A8F6FCFEE14}" destId="{8D9F1F14-52CF-425C-A305-139F2748B21A}" srcOrd="0" destOrd="0" presId="urn:microsoft.com/office/officeart/2016/7/layout/VerticalSolidActionList"/>
    <dgm:cxn modelId="{04B0F3B6-F955-48DD-8E81-EE5FD483EA44}" type="presOf" srcId="{2AA3D9BF-754E-4D52-A12F-91A3CE0D7328}" destId="{0C6C402F-8068-4320-987F-E3A7D8E16346}" srcOrd="0" destOrd="0" presId="urn:microsoft.com/office/officeart/2016/7/layout/VerticalSolidActionList"/>
    <dgm:cxn modelId="{96FE93D5-88EB-4177-BC04-49575E29BB11}" srcId="{B5940853-85D4-4718-BB31-A7BAE2ACC0F6}" destId="{9D324076-8DC4-420E-B38E-1E4A405FBDF5}" srcOrd="2" destOrd="0" parTransId="{DF5D72B9-46AF-4878-AB2A-EC96AA20928B}" sibTransId="{70A55C94-D840-4921-BBB1-1071B4A79012}"/>
    <dgm:cxn modelId="{1519B7D7-F7D4-4D6F-8CB8-C5E023AC8165}" srcId="{B5940853-85D4-4718-BB31-A7BAE2ACC0F6}" destId="{C82434B8-64FD-4CE9-B7FE-FE94FA90B1CB}" srcOrd="0" destOrd="0" parTransId="{DE2C4D48-2E09-42D7-807F-55C72A1B7DAA}" sibTransId="{7648F7EA-1C9A-49E9-9927-0BE7FF833A92}"/>
    <dgm:cxn modelId="{122429D9-0B0D-424E-B162-DC4F4D1A2BF3}" type="presOf" srcId="{9D324076-8DC4-420E-B38E-1E4A405FBDF5}" destId="{FE61527A-A334-4572-9F13-60E99EDAD1D2}" srcOrd="0" destOrd="0" presId="urn:microsoft.com/office/officeart/2016/7/layout/VerticalSolidActionList"/>
    <dgm:cxn modelId="{43347FDC-7AA2-4D45-A0F4-03510BE2CC6D}" type="presOf" srcId="{C82434B8-64FD-4CE9-B7FE-FE94FA90B1CB}" destId="{DE9DC08F-AA4E-4E88-BE72-99168095190F}" srcOrd="0" destOrd="0" presId="urn:microsoft.com/office/officeart/2016/7/layout/VerticalSolidActionList"/>
    <dgm:cxn modelId="{153FFEDF-FE35-4B8F-AFEC-0DA14AD20767}" type="presOf" srcId="{F2D3E7DA-8538-4E07-877B-F0B7766466AB}" destId="{2E8A94F0-D946-4068-9DE0-35066FB0C46A}" srcOrd="0" destOrd="0" presId="urn:microsoft.com/office/officeart/2016/7/layout/VerticalSolidActionList"/>
    <dgm:cxn modelId="{619636E3-D3CB-4B2E-889A-A162B67E966F}" type="presOf" srcId="{B5940853-85D4-4718-BB31-A7BAE2ACC0F6}" destId="{5ED4CC09-9F7D-41B4-AB54-7A04110546AB}" srcOrd="0" destOrd="0" presId="urn:microsoft.com/office/officeart/2016/7/layout/VerticalSolidActionList"/>
    <dgm:cxn modelId="{D55CDBEA-D018-429F-9844-21FFC82C8609}" srcId="{7271741C-B072-4962-9CC3-12FB007053CC}" destId="{F8AA611A-D72B-4D4E-99FB-1A8F6FCFEE14}" srcOrd="0" destOrd="0" parTransId="{1BF9A32D-B4CE-4532-9BB1-52349EACFA39}" sibTransId="{4A781034-6500-485F-8933-36302A36132C}"/>
    <dgm:cxn modelId="{76B44BFB-CB37-4253-A670-3AEDB4CDE291}" srcId="{B5940853-85D4-4718-BB31-A7BAE2ACC0F6}" destId="{7271741C-B072-4962-9CC3-12FB007053CC}" srcOrd="1" destOrd="0" parTransId="{0FD1342E-9310-452E-9D10-F17BDC47CEB9}" sibTransId="{A8872531-2496-4750-A711-F4DDA983F85F}"/>
    <dgm:cxn modelId="{43DB4D25-CA24-446E-B350-A90F2D50B086}" type="presParOf" srcId="{5ED4CC09-9F7D-41B4-AB54-7A04110546AB}" destId="{3013D8FD-D15C-404E-80D6-D4E58D8EEFC8}" srcOrd="0" destOrd="0" presId="urn:microsoft.com/office/officeart/2016/7/layout/VerticalSolidActionList"/>
    <dgm:cxn modelId="{C0F65157-716F-4643-B998-FF8096908DE7}" type="presParOf" srcId="{3013D8FD-D15C-404E-80D6-D4E58D8EEFC8}" destId="{DE9DC08F-AA4E-4E88-BE72-99168095190F}" srcOrd="0" destOrd="0" presId="urn:microsoft.com/office/officeart/2016/7/layout/VerticalSolidActionList"/>
    <dgm:cxn modelId="{DF16C352-0477-4407-AD18-8F6D21DA12B3}" type="presParOf" srcId="{3013D8FD-D15C-404E-80D6-D4E58D8EEFC8}" destId="{0C6C402F-8068-4320-987F-E3A7D8E16346}" srcOrd="1" destOrd="0" presId="urn:microsoft.com/office/officeart/2016/7/layout/VerticalSolidActionList"/>
    <dgm:cxn modelId="{498A47EC-5FF6-474D-8F5F-5C317C3B4FAB}" type="presParOf" srcId="{5ED4CC09-9F7D-41B4-AB54-7A04110546AB}" destId="{B7624763-36C9-4FA1-91ED-C061A5E74172}" srcOrd="1" destOrd="0" presId="urn:microsoft.com/office/officeart/2016/7/layout/VerticalSolidActionList"/>
    <dgm:cxn modelId="{6A527C80-2DEB-4EB4-B32B-AA6A04E15BCD}" type="presParOf" srcId="{5ED4CC09-9F7D-41B4-AB54-7A04110546AB}" destId="{BCDEFB1D-8BA6-4689-8CA4-914274DC3816}" srcOrd="2" destOrd="0" presId="urn:microsoft.com/office/officeart/2016/7/layout/VerticalSolidActionList"/>
    <dgm:cxn modelId="{060D7214-6A3F-4B01-8779-363C6CCC4157}" type="presParOf" srcId="{BCDEFB1D-8BA6-4689-8CA4-914274DC3816}" destId="{7D178C7E-05FB-4345-8A1C-3F0C7518C0C6}" srcOrd="0" destOrd="0" presId="urn:microsoft.com/office/officeart/2016/7/layout/VerticalSolidActionList"/>
    <dgm:cxn modelId="{3F8B8EA3-68A1-4A92-9B45-5BCE52B40F73}" type="presParOf" srcId="{BCDEFB1D-8BA6-4689-8CA4-914274DC3816}" destId="{8D9F1F14-52CF-425C-A305-139F2748B21A}" srcOrd="1" destOrd="0" presId="urn:microsoft.com/office/officeart/2016/7/layout/VerticalSolidActionList"/>
    <dgm:cxn modelId="{EBF5A978-5624-4516-879E-6E713A095ABC}" type="presParOf" srcId="{5ED4CC09-9F7D-41B4-AB54-7A04110546AB}" destId="{B7D1B4E6-7BDF-42FA-A2A4-0E37C21A4DB2}" srcOrd="3" destOrd="0" presId="urn:microsoft.com/office/officeart/2016/7/layout/VerticalSolidActionList"/>
    <dgm:cxn modelId="{943BB09D-4753-4F08-A3F9-674E8C1A7E7B}" type="presParOf" srcId="{5ED4CC09-9F7D-41B4-AB54-7A04110546AB}" destId="{8FA0FAB4-C985-40FB-8B6D-9BE9D7EA4E53}" srcOrd="4" destOrd="0" presId="urn:microsoft.com/office/officeart/2016/7/layout/VerticalSolidActionList"/>
    <dgm:cxn modelId="{B4D1CDD1-2E91-4219-92E1-C2253BE6C860}" type="presParOf" srcId="{8FA0FAB4-C985-40FB-8B6D-9BE9D7EA4E53}" destId="{FE61527A-A334-4572-9F13-60E99EDAD1D2}" srcOrd="0" destOrd="0" presId="urn:microsoft.com/office/officeart/2016/7/layout/VerticalSolidActionList"/>
    <dgm:cxn modelId="{D7831A1A-ACF1-44A0-87BC-D066FEC79468}" type="presParOf" srcId="{8FA0FAB4-C985-40FB-8B6D-9BE9D7EA4E53}" destId="{A8797E48-A1FC-46B2-8FAF-75311F21879A}" srcOrd="1" destOrd="0" presId="urn:microsoft.com/office/officeart/2016/7/layout/VerticalSolidActionList"/>
    <dgm:cxn modelId="{6170B50C-B410-4700-9E45-74EF8C6398AB}" type="presParOf" srcId="{5ED4CC09-9F7D-41B4-AB54-7A04110546AB}" destId="{0BB40397-ED3E-4B78-AB0E-E71119809573}" srcOrd="5" destOrd="0" presId="urn:microsoft.com/office/officeart/2016/7/layout/VerticalSolidActionList"/>
    <dgm:cxn modelId="{4E722AEB-3650-4F4A-A574-C5EF5A940DEA}" type="presParOf" srcId="{5ED4CC09-9F7D-41B4-AB54-7A04110546AB}" destId="{429202F9-6288-43D4-9A14-DEDFEA55BEA6}" srcOrd="6" destOrd="0" presId="urn:microsoft.com/office/officeart/2016/7/layout/VerticalSolidActionList"/>
    <dgm:cxn modelId="{D6F9AEEF-EF00-449A-9D04-8EB6BBA4AD6F}" type="presParOf" srcId="{429202F9-6288-43D4-9A14-DEDFEA55BEA6}" destId="{0D7641DE-1C8D-491C-B5B6-1A7930D45571}" srcOrd="0" destOrd="0" presId="urn:microsoft.com/office/officeart/2016/7/layout/VerticalSolidActionList"/>
    <dgm:cxn modelId="{B41D89D5-F5DA-43C4-B32D-79E49E966132}" type="presParOf" srcId="{429202F9-6288-43D4-9A14-DEDFEA55BEA6}" destId="{947F6F0A-F657-4C26-9A99-52B737171932}" srcOrd="1" destOrd="0" presId="urn:microsoft.com/office/officeart/2016/7/layout/VerticalSolidActionList"/>
    <dgm:cxn modelId="{16CCE620-5262-4035-9973-89577F64C7ED}" type="presParOf" srcId="{5ED4CC09-9F7D-41B4-AB54-7A04110546AB}" destId="{A1C3459B-1133-457F-AE0E-A77858CD459B}" srcOrd="7" destOrd="0" presId="urn:microsoft.com/office/officeart/2016/7/layout/VerticalSolidActionList"/>
    <dgm:cxn modelId="{27DC219A-CD82-45D7-AE46-89B01E5D7A3C}" type="presParOf" srcId="{5ED4CC09-9F7D-41B4-AB54-7A04110546AB}" destId="{BA1232C1-6009-4E39-8050-78FA852EDFEC}" srcOrd="8" destOrd="0" presId="urn:microsoft.com/office/officeart/2016/7/layout/VerticalSolidActionList"/>
    <dgm:cxn modelId="{DC809741-7C9B-48CF-B6CC-95F4D9106832}" type="presParOf" srcId="{BA1232C1-6009-4E39-8050-78FA852EDFEC}" destId="{2E8A94F0-D946-4068-9DE0-35066FB0C46A}" srcOrd="0" destOrd="0" presId="urn:microsoft.com/office/officeart/2016/7/layout/VerticalSolidActionList"/>
    <dgm:cxn modelId="{D9F782F8-57B9-43B1-AB65-980E60081913}" type="presParOf" srcId="{BA1232C1-6009-4E39-8050-78FA852EDFEC}" destId="{D95729D8-4A5A-4ABF-852C-260270788F28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3617AB-BEFD-4A68-A062-01CA05F4508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EC3B169-C230-4CCB-BE96-473004BD838F}">
      <dgm:prSet/>
      <dgm:spPr/>
      <dgm:t>
        <a:bodyPr/>
        <a:lstStyle/>
        <a:p>
          <a:r>
            <a:rPr lang="en-US" dirty="0"/>
            <a:t>Structured but flexible</a:t>
          </a:r>
        </a:p>
      </dgm:t>
    </dgm:pt>
    <dgm:pt modelId="{29CD70BF-5A68-45E3-9863-B7546F556E78}" type="parTrans" cxnId="{5D3BD52D-583C-4087-86DB-C94A4036FB22}">
      <dgm:prSet/>
      <dgm:spPr/>
      <dgm:t>
        <a:bodyPr/>
        <a:lstStyle/>
        <a:p>
          <a:endParaRPr lang="en-US"/>
        </a:p>
      </dgm:t>
    </dgm:pt>
    <dgm:pt modelId="{155AE8E9-31C9-4A93-99CD-0B728E3357E9}" type="sibTrans" cxnId="{5D3BD52D-583C-4087-86DB-C94A4036FB22}">
      <dgm:prSet/>
      <dgm:spPr/>
      <dgm:t>
        <a:bodyPr/>
        <a:lstStyle/>
        <a:p>
          <a:endParaRPr lang="en-US"/>
        </a:p>
      </dgm:t>
    </dgm:pt>
    <dgm:pt modelId="{79888150-AFC8-4220-9A05-C1BB8E7B5707}">
      <dgm:prSet/>
      <dgm:spPr/>
      <dgm:t>
        <a:bodyPr/>
        <a:lstStyle/>
        <a:p>
          <a:r>
            <a:rPr lang="en-US" dirty="0"/>
            <a:t>Productive</a:t>
          </a:r>
        </a:p>
      </dgm:t>
    </dgm:pt>
    <dgm:pt modelId="{9F3416F4-55DF-4C04-8A59-E8102BEB4A3F}" type="parTrans" cxnId="{0DD552B0-60B1-4F78-BDCD-469BD766C6DE}">
      <dgm:prSet/>
      <dgm:spPr/>
      <dgm:t>
        <a:bodyPr/>
        <a:lstStyle/>
        <a:p>
          <a:endParaRPr lang="en-US"/>
        </a:p>
      </dgm:t>
    </dgm:pt>
    <dgm:pt modelId="{42EE2487-A7B0-4D37-BEAF-BC49C27D6891}" type="sibTrans" cxnId="{0DD552B0-60B1-4F78-BDCD-469BD766C6DE}">
      <dgm:prSet/>
      <dgm:spPr/>
      <dgm:t>
        <a:bodyPr/>
        <a:lstStyle/>
        <a:p>
          <a:endParaRPr lang="en-US"/>
        </a:p>
      </dgm:t>
    </dgm:pt>
    <dgm:pt modelId="{9DF61520-C3AB-4154-B58D-8F5AB0FA065E}">
      <dgm:prSet/>
      <dgm:spPr/>
      <dgm:t>
        <a:bodyPr/>
        <a:lstStyle/>
        <a:p>
          <a:r>
            <a:rPr lang="en-US" dirty="0"/>
            <a:t>Allows for a balanced variety of activities.</a:t>
          </a:r>
        </a:p>
      </dgm:t>
    </dgm:pt>
    <dgm:pt modelId="{009E85A0-C743-4846-BC84-89E592C98C77}" type="parTrans" cxnId="{4FE9A00D-57FF-4606-A378-F308DEB9802F}">
      <dgm:prSet/>
      <dgm:spPr/>
      <dgm:t>
        <a:bodyPr/>
        <a:lstStyle/>
        <a:p>
          <a:endParaRPr lang="en-US"/>
        </a:p>
      </dgm:t>
    </dgm:pt>
    <dgm:pt modelId="{059F059B-DF9A-42D4-8F6E-C940F7B33A5A}" type="sibTrans" cxnId="{4FE9A00D-57FF-4606-A378-F308DEB9802F}">
      <dgm:prSet/>
      <dgm:spPr/>
      <dgm:t>
        <a:bodyPr/>
        <a:lstStyle/>
        <a:p>
          <a:endParaRPr lang="en-US"/>
        </a:p>
      </dgm:t>
    </dgm:pt>
    <dgm:pt modelId="{13F04A4F-EAE5-4851-83A5-240BC957DE88}">
      <dgm:prSet/>
      <dgm:spPr/>
      <dgm:t>
        <a:bodyPr/>
        <a:lstStyle/>
        <a:p>
          <a:r>
            <a:rPr lang="en-US" dirty="0"/>
            <a:t>People can see and hear each other.</a:t>
          </a:r>
        </a:p>
      </dgm:t>
    </dgm:pt>
    <dgm:pt modelId="{06B73691-B13E-4D27-9A87-84F02E8AC59A}" type="parTrans" cxnId="{8882D2C5-96E9-41D2-82A6-0820EA5A1444}">
      <dgm:prSet/>
      <dgm:spPr/>
      <dgm:t>
        <a:bodyPr/>
        <a:lstStyle/>
        <a:p>
          <a:endParaRPr lang="en-US"/>
        </a:p>
      </dgm:t>
    </dgm:pt>
    <dgm:pt modelId="{D7946B1A-FB2B-4BC7-B00D-E794A2EBE16D}" type="sibTrans" cxnId="{8882D2C5-96E9-41D2-82A6-0820EA5A1444}">
      <dgm:prSet/>
      <dgm:spPr/>
      <dgm:t>
        <a:bodyPr/>
        <a:lstStyle/>
        <a:p>
          <a:endParaRPr lang="en-US"/>
        </a:p>
      </dgm:t>
    </dgm:pt>
    <dgm:pt modelId="{D1602344-4AF5-4D16-934A-A8E03689F94D}">
      <dgm:prSet/>
      <dgm:spPr/>
      <dgm:t>
        <a:bodyPr/>
        <a:lstStyle/>
        <a:p>
          <a:r>
            <a:rPr lang="en-US" dirty="0"/>
            <a:t>Students can stay on task.</a:t>
          </a:r>
        </a:p>
      </dgm:t>
    </dgm:pt>
    <dgm:pt modelId="{66B3A483-C142-47D8-8A6B-8B1E72E8734C}" type="parTrans" cxnId="{D5C582B4-C29E-4484-AC88-FF04F84D5A96}">
      <dgm:prSet/>
      <dgm:spPr/>
      <dgm:t>
        <a:bodyPr/>
        <a:lstStyle/>
        <a:p>
          <a:endParaRPr lang="en-US"/>
        </a:p>
      </dgm:t>
    </dgm:pt>
    <dgm:pt modelId="{EF933F70-9A27-47D0-85A3-E43D71E5FFC0}" type="sibTrans" cxnId="{D5C582B4-C29E-4484-AC88-FF04F84D5A96}">
      <dgm:prSet/>
      <dgm:spPr/>
      <dgm:t>
        <a:bodyPr/>
        <a:lstStyle/>
        <a:p>
          <a:endParaRPr lang="en-US"/>
        </a:p>
      </dgm:t>
    </dgm:pt>
    <dgm:pt modelId="{177B0566-A3BF-4F91-BA46-5A2022304DF7}">
      <dgm:prSet/>
      <dgm:spPr/>
      <dgm:t>
        <a:bodyPr/>
        <a:lstStyle/>
        <a:p>
          <a:r>
            <a:rPr lang="en-US" dirty="0"/>
            <a:t>Efficient</a:t>
          </a:r>
        </a:p>
      </dgm:t>
    </dgm:pt>
    <dgm:pt modelId="{1962364E-5CAC-438B-AC59-6B60C38C4B4A}" type="parTrans" cxnId="{53B7E2E4-6194-4630-B1C6-4C6309CFA9FA}">
      <dgm:prSet/>
      <dgm:spPr/>
      <dgm:t>
        <a:bodyPr/>
        <a:lstStyle/>
        <a:p>
          <a:endParaRPr lang="en-US"/>
        </a:p>
      </dgm:t>
    </dgm:pt>
    <dgm:pt modelId="{D681CCF9-D5E7-42D6-9BEA-481AAEB51746}" type="sibTrans" cxnId="{53B7E2E4-6194-4630-B1C6-4C6309CFA9FA}">
      <dgm:prSet/>
      <dgm:spPr/>
      <dgm:t>
        <a:bodyPr/>
        <a:lstStyle/>
        <a:p>
          <a:endParaRPr lang="en-US"/>
        </a:p>
      </dgm:t>
    </dgm:pt>
    <dgm:pt modelId="{FA878C44-FDDE-4276-B030-5467E87BF8B9}">
      <dgm:prSet/>
      <dgm:spPr/>
      <dgm:t>
        <a:bodyPr/>
        <a:lstStyle/>
        <a:p>
          <a:r>
            <a:rPr lang="en-US" dirty="0"/>
            <a:t>You can get to students easily.</a:t>
          </a:r>
        </a:p>
      </dgm:t>
    </dgm:pt>
    <dgm:pt modelId="{B3A30536-5F6E-45B6-87D1-844D7D4488FC}" type="parTrans" cxnId="{CE389287-33A0-4EC9-A77C-FEEDDA2A8856}">
      <dgm:prSet/>
      <dgm:spPr/>
      <dgm:t>
        <a:bodyPr/>
        <a:lstStyle/>
        <a:p>
          <a:endParaRPr lang="en-US"/>
        </a:p>
      </dgm:t>
    </dgm:pt>
    <dgm:pt modelId="{A9AC40CA-444A-4F12-8A8E-81B3CE1EAE45}" type="sibTrans" cxnId="{CE389287-33A0-4EC9-A77C-FEEDDA2A8856}">
      <dgm:prSet/>
      <dgm:spPr/>
      <dgm:t>
        <a:bodyPr/>
        <a:lstStyle/>
        <a:p>
          <a:endParaRPr lang="en-US"/>
        </a:p>
      </dgm:t>
    </dgm:pt>
    <dgm:pt modelId="{962A5D63-894F-44AD-AC69-E4025EBA6E43}">
      <dgm:prSet/>
      <dgm:spPr/>
      <dgm:t>
        <a:bodyPr/>
        <a:lstStyle/>
        <a:p>
          <a:r>
            <a:rPr lang="en-US" dirty="0"/>
            <a:t>Students can move about and work collaboratively.</a:t>
          </a:r>
        </a:p>
      </dgm:t>
    </dgm:pt>
    <dgm:pt modelId="{098C9199-BBA1-41B5-988C-A6DC8DA3E362}" type="parTrans" cxnId="{3479775B-A93F-4DBF-B487-56337732BA18}">
      <dgm:prSet/>
      <dgm:spPr/>
      <dgm:t>
        <a:bodyPr/>
        <a:lstStyle/>
        <a:p>
          <a:endParaRPr lang="en-US"/>
        </a:p>
      </dgm:t>
    </dgm:pt>
    <dgm:pt modelId="{986E6F91-3B30-4299-A957-BF2802E4DE58}" type="sibTrans" cxnId="{3479775B-A93F-4DBF-B487-56337732BA18}">
      <dgm:prSet/>
      <dgm:spPr/>
      <dgm:t>
        <a:bodyPr/>
        <a:lstStyle/>
        <a:p>
          <a:endParaRPr lang="en-US"/>
        </a:p>
      </dgm:t>
    </dgm:pt>
    <dgm:pt modelId="{13B3428E-AA70-44D8-997B-0D3BAF1D18B7}">
      <dgm:prSet/>
      <dgm:spPr/>
      <dgm:t>
        <a:bodyPr/>
        <a:lstStyle/>
        <a:p>
          <a:r>
            <a:rPr lang="en-US" dirty="0"/>
            <a:t>Materials are easily accessed.</a:t>
          </a:r>
        </a:p>
      </dgm:t>
    </dgm:pt>
    <dgm:pt modelId="{8838F881-E58F-4854-A5F3-4ACDEBD8CD26}" type="parTrans" cxnId="{2B4257F7-E824-4F1D-BFD4-3CC9603F45D9}">
      <dgm:prSet/>
      <dgm:spPr/>
      <dgm:t>
        <a:bodyPr/>
        <a:lstStyle/>
        <a:p>
          <a:endParaRPr lang="en-US"/>
        </a:p>
      </dgm:t>
    </dgm:pt>
    <dgm:pt modelId="{E23D1258-517A-41A8-9CE2-5BA1D8059101}" type="sibTrans" cxnId="{2B4257F7-E824-4F1D-BFD4-3CC9603F45D9}">
      <dgm:prSet/>
      <dgm:spPr/>
      <dgm:t>
        <a:bodyPr/>
        <a:lstStyle/>
        <a:p>
          <a:endParaRPr lang="en-US"/>
        </a:p>
      </dgm:t>
    </dgm:pt>
    <dgm:pt modelId="{C1006682-32A9-4E4C-A1D2-8C1F915B2455}" type="pres">
      <dgm:prSet presAssocID="{FB3617AB-BEFD-4A68-A062-01CA05F45088}" presName="linear" presStyleCnt="0">
        <dgm:presLayoutVars>
          <dgm:animLvl val="lvl"/>
          <dgm:resizeHandles val="exact"/>
        </dgm:presLayoutVars>
      </dgm:prSet>
      <dgm:spPr/>
    </dgm:pt>
    <dgm:pt modelId="{6A5F0105-B251-4AAA-B0DF-9D662FC72DFC}" type="pres">
      <dgm:prSet presAssocID="{EEC3B169-C230-4CCB-BE96-473004BD838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616C758-37E7-4864-9034-0804A8F799CF}" type="pres">
      <dgm:prSet presAssocID="{155AE8E9-31C9-4A93-99CD-0B728E3357E9}" presName="spacer" presStyleCnt="0"/>
      <dgm:spPr/>
    </dgm:pt>
    <dgm:pt modelId="{ACD6CC8D-A3E0-46E8-B9AB-038AF9C26B03}" type="pres">
      <dgm:prSet presAssocID="{79888150-AFC8-4220-9A05-C1BB8E7B570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7E98F90-69FC-41DB-AFD9-87055751BAF6}" type="pres">
      <dgm:prSet presAssocID="{79888150-AFC8-4220-9A05-C1BB8E7B5707}" presName="childText" presStyleLbl="revTx" presStyleIdx="0" presStyleCnt="2">
        <dgm:presLayoutVars>
          <dgm:bulletEnabled val="1"/>
        </dgm:presLayoutVars>
      </dgm:prSet>
      <dgm:spPr/>
    </dgm:pt>
    <dgm:pt modelId="{49238A8B-EFB1-422D-8CBB-44BE6655CC92}" type="pres">
      <dgm:prSet presAssocID="{177B0566-A3BF-4F91-BA46-5A2022304DF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5834CBF-DA52-431F-A658-410BF4264992}" type="pres">
      <dgm:prSet presAssocID="{177B0566-A3BF-4F91-BA46-5A2022304DF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475C301-5BA6-49E8-BDB0-4E1DCC2E2212}" type="presOf" srcId="{FB3617AB-BEFD-4A68-A062-01CA05F45088}" destId="{C1006682-32A9-4E4C-A1D2-8C1F915B2455}" srcOrd="0" destOrd="0" presId="urn:microsoft.com/office/officeart/2005/8/layout/vList2"/>
    <dgm:cxn modelId="{4FE9A00D-57FF-4606-A378-F308DEB9802F}" srcId="{79888150-AFC8-4220-9A05-C1BB8E7B5707}" destId="{9DF61520-C3AB-4154-B58D-8F5AB0FA065E}" srcOrd="0" destOrd="0" parTransId="{009E85A0-C743-4846-BC84-89E592C98C77}" sibTransId="{059F059B-DF9A-42D4-8F6E-C940F7B33A5A}"/>
    <dgm:cxn modelId="{5D3BD52D-583C-4087-86DB-C94A4036FB22}" srcId="{FB3617AB-BEFD-4A68-A062-01CA05F45088}" destId="{EEC3B169-C230-4CCB-BE96-473004BD838F}" srcOrd="0" destOrd="0" parTransId="{29CD70BF-5A68-45E3-9863-B7546F556E78}" sibTransId="{155AE8E9-31C9-4A93-99CD-0B728E3357E9}"/>
    <dgm:cxn modelId="{87BD285B-68CE-4A05-BA87-565A88512DDA}" type="presOf" srcId="{79888150-AFC8-4220-9A05-C1BB8E7B5707}" destId="{ACD6CC8D-A3E0-46E8-B9AB-038AF9C26B03}" srcOrd="0" destOrd="0" presId="urn:microsoft.com/office/officeart/2005/8/layout/vList2"/>
    <dgm:cxn modelId="{3479775B-A93F-4DBF-B487-56337732BA18}" srcId="{177B0566-A3BF-4F91-BA46-5A2022304DF7}" destId="{962A5D63-894F-44AD-AC69-E4025EBA6E43}" srcOrd="1" destOrd="0" parTransId="{098C9199-BBA1-41B5-988C-A6DC8DA3E362}" sibTransId="{986E6F91-3B30-4299-A957-BF2802E4DE58}"/>
    <dgm:cxn modelId="{4F549F6C-5603-4F44-980A-A16CEE64A51C}" type="presOf" srcId="{962A5D63-894F-44AD-AC69-E4025EBA6E43}" destId="{F5834CBF-DA52-431F-A658-410BF4264992}" srcOrd="0" destOrd="1" presId="urn:microsoft.com/office/officeart/2005/8/layout/vList2"/>
    <dgm:cxn modelId="{5457384D-4269-453E-9CCB-F4D32A8C8A7D}" type="presOf" srcId="{9DF61520-C3AB-4154-B58D-8F5AB0FA065E}" destId="{F7E98F90-69FC-41DB-AFD9-87055751BAF6}" srcOrd="0" destOrd="0" presId="urn:microsoft.com/office/officeart/2005/8/layout/vList2"/>
    <dgm:cxn modelId="{CAF84C6D-6458-42A6-B5E3-C0BB59120D01}" type="presOf" srcId="{D1602344-4AF5-4D16-934A-A8E03689F94D}" destId="{F7E98F90-69FC-41DB-AFD9-87055751BAF6}" srcOrd="0" destOrd="2" presId="urn:microsoft.com/office/officeart/2005/8/layout/vList2"/>
    <dgm:cxn modelId="{D369877B-83C8-49A3-8974-3E515E0A27E8}" type="presOf" srcId="{177B0566-A3BF-4F91-BA46-5A2022304DF7}" destId="{49238A8B-EFB1-422D-8CBB-44BE6655CC92}" srcOrd="0" destOrd="0" presId="urn:microsoft.com/office/officeart/2005/8/layout/vList2"/>
    <dgm:cxn modelId="{CE389287-33A0-4EC9-A77C-FEEDDA2A8856}" srcId="{177B0566-A3BF-4F91-BA46-5A2022304DF7}" destId="{FA878C44-FDDE-4276-B030-5467E87BF8B9}" srcOrd="0" destOrd="0" parTransId="{B3A30536-5F6E-45B6-87D1-844D7D4488FC}" sibTransId="{A9AC40CA-444A-4F12-8A8E-81B3CE1EAE45}"/>
    <dgm:cxn modelId="{0DD552B0-60B1-4F78-BDCD-469BD766C6DE}" srcId="{FB3617AB-BEFD-4A68-A062-01CA05F45088}" destId="{79888150-AFC8-4220-9A05-C1BB8E7B5707}" srcOrd="1" destOrd="0" parTransId="{9F3416F4-55DF-4C04-8A59-E8102BEB4A3F}" sibTransId="{42EE2487-A7B0-4D37-BEAF-BC49C27D6891}"/>
    <dgm:cxn modelId="{D5C582B4-C29E-4484-AC88-FF04F84D5A96}" srcId="{79888150-AFC8-4220-9A05-C1BB8E7B5707}" destId="{D1602344-4AF5-4D16-934A-A8E03689F94D}" srcOrd="2" destOrd="0" parTransId="{66B3A483-C142-47D8-8A6B-8B1E72E8734C}" sibTransId="{EF933F70-9A27-47D0-85A3-E43D71E5FFC0}"/>
    <dgm:cxn modelId="{10F46CB7-B465-4210-9133-387F9C73A4F5}" type="presOf" srcId="{13B3428E-AA70-44D8-997B-0D3BAF1D18B7}" destId="{F5834CBF-DA52-431F-A658-410BF4264992}" srcOrd="0" destOrd="2" presId="urn:microsoft.com/office/officeart/2005/8/layout/vList2"/>
    <dgm:cxn modelId="{2509E1BC-0033-4C0B-9ECD-ABA58E1C5CEA}" type="presOf" srcId="{EEC3B169-C230-4CCB-BE96-473004BD838F}" destId="{6A5F0105-B251-4AAA-B0DF-9D662FC72DFC}" srcOrd="0" destOrd="0" presId="urn:microsoft.com/office/officeart/2005/8/layout/vList2"/>
    <dgm:cxn modelId="{8882D2C5-96E9-41D2-82A6-0820EA5A1444}" srcId="{79888150-AFC8-4220-9A05-C1BB8E7B5707}" destId="{13F04A4F-EAE5-4851-83A5-240BC957DE88}" srcOrd="1" destOrd="0" parTransId="{06B73691-B13E-4D27-9A87-84F02E8AC59A}" sibTransId="{D7946B1A-FB2B-4BC7-B00D-E794A2EBE16D}"/>
    <dgm:cxn modelId="{9A088FD5-8482-4B70-94E2-74EEE7B1C7C5}" type="presOf" srcId="{13F04A4F-EAE5-4851-83A5-240BC957DE88}" destId="{F7E98F90-69FC-41DB-AFD9-87055751BAF6}" srcOrd="0" destOrd="1" presId="urn:microsoft.com/office/officeart/2005/8/layout/vList2"/>
    <dgm:cxn modelId="{53B7E2E4-6194-4630-B1C6-4C6309CFA9FA}" srcId="{FB3617AB-BEFD-4A68-A062-01CA05F45088}" destId="{177B0566-A3BF-4F91-BA46-5A2022304DF7}" srcOrd="2" destOrd="0" parTransId="{1962364E-5CAC-438B-AC59-6B60C38C4B4A}" sibTransId="{D681CCF9-D5E7-42D6-9BEA-481AAEB51746}"/>
    <dgm:cxn modelId="{2B4257F7-E824-4F1D-BFD4-3CC9603F45D9}" srcId="{177B0566-A3BF-4F91-BA46-5A2022304DF7}" destId="{13B3428E-AA70-44D8-997B-0D3BAF1D18B7}" srcOrd="2" destOrd="0" parTransId="{8838F881-E58F-4854-A5F3-4ACDEBD8CD26}" sibTransId="{E23D1258-517A-41A8-9CE2-5BA1D8059101}"/>
    <dgm:cxn modelId="{DBE34CF9-4A7C-4AB5-A949-5F04704288FF}" type="presOf" srcId="{FA878C44-FDDE-4276-B030-5467E87BF8B9}" destId="{F5834CBF-DA52-431F-A658-410BF4264992}" srcOrd="0" destOrd="0" presId="urn:microsoft.com/office/officeart/2005/8/layout/vList2"/>
    <dgm:cxn modelId="{D13F6896-A576-4B3C-BF99-E0C3482CEBDD}" type="presParOf" srcId="{C1006682-32A9-4E4C-A1D2-8C1F915B2455}" destId="{6A5F0105-B251-4AAA-B0DF-9D662FC72DFC}" srcOrd="0" destOrd="0" presId="urn:microsoft.com/office/officeart/2005/8/layout/vList2"/>
    <dgm:cxn modelId="{CAAB2AAC-8F46-409F-A272-79287FF881EA}" type="presParOf" srcId="{C1006682-32A9-4E4C-A1D2-8C1F915B2455}" destId="{7616C758-37E7-4864-9034-0804A8F799CF}" srcOrd="1" destOrd="0" presId="urn:microsoft.com/office/officeart/2005/8/layout/vList2"/>
    <dgm:cxn modelId="{5414EA14-F4DE-4233-9249-E704BB8DE9A1}" type="presParOf" srcId="{C1006682-32A9-4E4C-A1D2-8C1F915B2455}" destId="{ACD6CC8D-A3E0-46E8-B9AB-038AF9C26B03}" srcOrd="2" destOrd="0" presId="urn:microsoft.com/office/officeart/2005/8/layout/vList2"/>
    <dgm:cxn modelId="{6B6503B8-44D3-44DA-939E-A764374184E3}" type="presParOf" srcId="{C1006682-32A9-4E4C-A1D2-8C1F915B2455}" destId="{F7E98F90-69FC-41DB-AFD9-87055751BAF6}" srcOrd="3" destOrd="0" presId="urn:microsoft.com/office/officeart/2005/8/layout/vList2"/>
    <dgm:cxn modelId="{DF9B018A-D5C5-4322-838D-6BDAE4DDCC0A}" type="presParOf" srcId="{C1006682-32A9-4E4C-A1D2-8C1F915B2455}" destId="{49238A8B-EFB1-422D-8CBB-44BE6655CC92}" srcOrd="4" destOrd="0" presId="urn:microsoft.com/office/officeart/2005/8/layout/vList2"/>
    <dgm:cxn modelId="{D2803E7A-98FA-4549-BBAA-6E87413F11E5}" type="presParOf" srcId="{C1006682-32A9-4E4C-A1D2-8C1F915B2455}" destId="{F5834CBF-DA52-431F-A658-410BF426499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3C3907-8E5A-4FCF-8B5D-43C9D137AB44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51D606-8F1C-4917-A3FE-0E7458A7BEB7}">
      <dgm:prSet/>
      <dgm:spPr/>
      <dgm:t>
        <a:bodyPr/>
        <a:lstStyle/>
        <a:p>
          <a:r>
            <a:rPr lang="en-US" dirty="0"/>
            <a:t>Information Flow: Develop a system for receiving and distributing information to students and families that is clear and consistent.</a:t>
          </a:r>
        </a:p>
      </dgm:t>
    </dgm:pt>
    <dgm:pt modelId="{CEC65C2C-4F37-490F-9D92-5CC1A466E221}" type="parTrans" cxnId="{0018E6FD-5F43-403D-9F85-D9C3B37A8F08}">
      <dgm:prSet/>
      <dgm:spPr/>
      <dgm:t>
        <a:bodyPr/>
        <a:lstStyle/>
        <a:p>
          <a:endParaRPr lang="en-US"/>
        </a:p>
      </dgm:t>
    </dgm:pt>
    <dgm:pt modelId="{034BA02F-54EF-427A-BEC3-D31899DC79F0}" type="sibTrans" cxnId="{0018E6FD-5F43-403D-9F85-D9C3B37A8F08}">
      <dgm:prSet/>
      <dgm:spPr/>
      <dgm:t>
        <a:bodyPr/>
        <a:lstStyle/>
        <a:p>
          <a:endParaRPr lang="en-US"/>
        </a:p>
      </dgm:t>
    </dgm:pt>
    <dgm:pt modelId="{C583B5D3-5268-46F8-9E4B-D992CB525FE8}">
      <dgm:prSet/>
      <dgm:spPr/>
      <dgm:t>
        <a:bodyPr/>
        <a:lstStyle/>
        <a:p>
          <a:r>
            <a:rPr lang="en-US" dirty="0"/>
            <a:t>Digital Equipment: Make sure it does not obstruct view or movement, that it is used in the most efficient manner  and that it is secured.  </a:t>
          </a:r>
        </a:p>
      </dgm:t>
    </dgm:pt>
    <dgm:pt modelId="{22740F5F-8269-48B4-A4E1-7674D838E84A}" type="parTrans" cxnId="{F62E7FFE-E8C0-4FC3-8A91-B66570C81F03}">
      <dgm:prSet/>
      <dgm:spPr/>
      <dgm:t>
        <a:bodyPr/>
        <a:lstStyle/>
        <a:p>
          <a:endParaRPr lang="en-US"/>
        </a:p>
      </dgm:t>
    </dgm:pt>
    <dgm:pt modelId="{035C9953-E1B5-486C-8A67-87E47497D0D5}" type="sibTrans" cxnId="{F62E7FFE-E8C0-4FC3-8A91-B66570C81F03}">
      <dgm:prSet/>
      <dgm:spPr/>
      <dgm:t>
        <a:bodyPr/>
        <a:lstStyle/>
        <a:p>
          <a:endParaRPr lang="en-US"/>
        </a:p>
      </dgm:t>
    </dgm:pt>
    <dgm:pt modelId="{74B1C745-83E6-43B7-A806-3643FAB7CB67}">
      <dgm:prSet/>
      <dgm:spPr/>
      <dgm:t>
        <a:bodyPr/>
        <a:lstStyle/>
        <a:p>
          <a:r>
            <a:rPr lang="en-US" dirty="0"/>
            <a:t>Communications: Develop a system for getting information to parents.</a:t>
          </a:r>
        </a:p>
      </dgm:t>
    </dgm:pt>
    <dgm:pt modelId="{E4126765-BD26-44EF-B990-6BA3BE6518F5}" type="parTrans" cxnId="{548BDF01-43EE-4A5F-89E8-3C87D93335BD}">
      <dgm:prSet/>
      <dgm:spPr/>
      <dgm:t>
        <a:bodyPr/>
        <a:lstStyle/>
        <a:p>
          <a:endParaRPr lang="en-US"/>
        </a:p>
      </dgm:t>
    </dgm:pt>
    <dgm:pt modelId="{71C7CE8C-A499-42D6-9F0B-B4C8F994A975}" type="sibTrans" cxnId="{548BDF01-43EE-4A5F-89E8-3C87D93335BD}">
      <dgm:prSet/>
      <dgm:spPr/>
      <dgm:t>
        <a:bodyPr/>
        <a:lstStyle/>
        <a:p>
          <a:endParaRPr lang="en-US"/>
        </a:p>
      </dgm:t>
    </dgm:pt>
    <dgm:pt modelId="{33BE9530-25A7-4700-B2C8-FF0A372B899D}">
      <dgm:prSet/>
      <dgm:spPr/>
      <dgm:t>
        <a:bodyPr/>
        <a:lstStyle/>
        <a:p>
          <a:r>
            <a:rPr lang="en-US" dirty="0"/>
            <a:t>Web site</a:t>
          </a:r>
        </a:p>
      </dgm:t>
    </dgm:pt>
    <dgm:pt modelId="{77503FCB-CDBA-4978-90C9-34DE616DC6C3}" type="parTrans" cxnId="{DEAF67CA-9A7C-4ABD-9468-F5630FF5E363}">
      <dgm:prSet/>
      <dgm:spPr/>
      <dgm:t>
        <a:bodyPr/>
        <a:lstStyle/>
        <a:p>
          <a:endParaRPr lang="en-US"/>
        </a:p>
      </dgm:t>
    </dgm:pt>
    <dgm:pt modelId="{DB21EFAB-E63D-45B4-9962-B0B531854A2B}" type="sibTrans" cxnId="{DEAF67CA-9A7C-4ABD-9468-F5630FF5E363}">
      <dgm:prSet/>
      <dgm:spPr/>
      <dgm:t>
        <a:bodyPr/>
        <a:lstStyle/>
        <a:p>
          <a:endParaRPr lang="en-US"/>
        </a:p>
      </dgm:t>
    </dgm:pt>
    <dgm:pt modelId="{D752B39E-005C-47A2-A5B1-25E4FCBAB09C}">
      <dgm:prSet/>
      <dgm:spPr/>
      <dgm:t>
        <a:bodyPr/>
        <a:lstStyle/>
        <a:p>
          <a:r>
            <a:rPr lang="en-US" dirty="0"/>
            <a:t>Social Media</a:t>
          </a:r>
        </a:p>
      </dgm:t>
    </dgm:pt>
    <dgm:pt modelId="{3268C1C5-1B8E-4069-AAC2-B4DAFC8D17C8}" type="parTrans" cxnId="{D4C1765B-227C-4AF9-A202-1DA4F659F10D}">
      <dgm:prSet/>
      <dgm:spPr/>
      <dgm:t>
        <a:bodyPr/>
        <a:lstStyle/>
        <a:p>
          <a:endParaRPr lang="en-US"/>
        </a:p>
      </dgm:t>
    </dgm:pt>
    <dgm:pt modelId="{2E4FFA9D-EE37-47E1-A6A5-1775524BEEDF}" type="sibTrans" cxnId="{D4C1765B-227C-4AF9-A202-1DA4F659F10D}">
      <dgm:prSet/>
      <dgm:spPr/>
      <dgm:t>
        <a:bodyPr/>
        <a:lstStyle/>
        <a:p>
          <a:endParaRPr lang="en-US"/>
        </a:p>
      </dgm:t>
    </dgm:pt>
    <dgm:pt modelId="{8F84B0D6-9C36-4BB3-99BA-7B36EE22493F}">
      <dgm:prSet/>
      <dgm:spPr/>
      <dgm:t>
        <a:bodyPr/>
        <a:lstStyle/>
        <a:p>
          <a:r>
            <a:rPr lang="en-US" dirty="0"/>
            <a:t>Apps</a:t>
          </a:r>
        </a:p>
      </dgm:t>
    </dgm:pt>
    <dgm:pt modelId="{AF847769-BFBE-4E6A-A043-2CA2B68D1E85}" type="parTrans" cxnId="{6D5CDED7-C6D0-48BE-868E-BB75C8A5354F}">
      <dgm:prSet/>
      <dgm:spPr/>
      <dgm:t>
        <a:bodyPr/>
        <a:lstStyle/>
        <a:p>
          <a:endParaRPr lang="en-US"/>
        </a:p>
      </dgm:t>
    </dgm:pt>
    <dgm:pt modelId="{80912FD6-CE5B-4A49-ADBE-E2608EE436A9}" type="sibTrans" cxnId="{6D5CDED7-C6D0-48BE-868E-BB75C8A5354F}">
      <dgm:prSet/>
      <dgm:spPr/>
      <dgm:t>
        <a:bodyPr/>
        <a:lstStyle/>
        <a:p>
          <a:endParaRPr lang="en-US"/>
        </a:p>
      </dgm:t>
    </dgm:pt>
    <dgm:pt modelId="{C813B55C-6352-4914-A3B7-DED1DF748D93}">
      <dgm:prSet/>
      <dgm:spPr/>
      <dgm:t>
        <a:bodyPr/>
        <a:lstStyle/>
        <a:p>
          <a:r>
            <a:rPr lang="en-US" dirty="0"/>
            <a:t>Paper</a:t>
          </a:r>
        </a:p>
      </dgm:t>
    </dgm:pt>
    <dgm:pt modelId="{F6FCAC5A-C434-4BE7-B373-CA9604C3B73C}" type="parTrans" cxnId="{9CF756A8-498D-4BEB-A2E1-48543486B0B3}">
      <dgm:prSet/>
      <dgm:spPr/>
      <dgm:t>
        <a:bodyPr/>
        <a:lstStyle/>
        <a:p>
          <a:endParaRPr lang="en-US"/>
        </a:p>
      </dgm:t>
    </dgm:pt>
    <dgm:pt modelId="{7DF243BB-832D-4BD1-B6DF-CE08F931CE4B}" type="sibTrans" cxnId="{9CF756A8-498D-4BEB-A2E1-48543486B0B3}">
      <dgm:prSet/>
      <dgm:spPr/>
      <dgm:t>
        <a:bodyPr/>
        <a:lstStyle/>
        <a:p>
          <a:endParaRPr lang="en-US"/>
        </a:p>
      </dgm:t>
    </dgm:pt>
    <dgm:pt modelId="{5E69243F-7499-4BFB-A498-245BEA37C020}" type="pres">
      <dgm:prSet presAssocID="{A03C3907-8E5A-4FCF-8B5D-43C9D137AB44}" presName="Name0" presStyleCnt="0">
        <dgm:presLayoutVars>
          <dgm:dir/>
          <dgm:animLvl val="lvl"/>
          <dgm:resizeHandles val="exact"/>
        </dgm:presLayoutVars>
      </dgm:prSet>
      <dgm:spPr/>
    </dgm:pt>
    <dgm:pt modelId="{BD7E507A-E193-46B8-BD2E-A2B0C0AE1A52}" type="pres">
      <dgm:prSet presAssocID="{74B1C745-83E6-43B7-A806-3643FAB7CB67}" presName="boxAndChildren" presStyleCnt="0"/>
      <dgm:spPr/>
    </dgm:pt>
    <dgm:pt modelId="{6DBCD011-EEFE-4D37-BD53-5559DBBA1908}" type="pres">
      <dgm:prSet presAssocID="{74B1C745-83E6-43B7-A806-3643FAB7CB67}" presName="parentTextBox" presStyleLbl="node1" presStyleIdx="0" presStyleCnt="3"/>
      <dgm:spPr/>
    </dgm:pt>
    <dgm:pt modelId="{235BE622-1840-4CA4-8FDA-54C7AFA703B1}" type="pres">
      <dgm:prSet presAssocID="{74B1C745-83E6-43B7-A806-3643FAB7CB67}" presName="entireBox" presStyleLbl="node1" presStyleIdx="0" presStyleCnt="3"/>
      <dgm:spPr/>
    </dgm:pt>
    <dgm:pt modelId="{EBA68D0F-A169-4782-B222-92E7C87F0699}" type="pres">
      <dgm:prSet presAssocID="{74B1C745-83E6-43B7-A806-3643FAB7CB67}" presName="descendantBox" presStyleCnt="0"/>
      <dgm:spPr/>
    </dgm:pt>
    <dgm:pt modelId="{014DB31C-7028-4184-8E08-B18443AC47F4}" type="pres">
      <dgm:prSet presAssocID="{33BE9530-25A7-4700-B2C8-FF0A372B899D}" presName="childTextBox" presStyleLbl="fgAccFollowNode1" presStyleIdx="0" presStyleCnt="4">
        <dgm:presLayoutVars>
          <dgm:bulletEnabled val="1"/>
        </dgm:presLayoutVars>
      </dgm:prSet>
      <dgm:spPr/>
    </dgm:pt>
    <dgm:pt modelId="{16F0443D-5A85-4073-A362-F486965F90CA}" type="pres">
      <dgm:prSet presAssocID="{D752B39E-005C-47A2-A5B1-25E4FCBAB09C}" presName="childTextBox" presStyleLbl="fgAccFollowNode1" presStyleIdx="1" presStyleCnt="4">
        <dgm:presLayoutVars>
          <dgm:bulletEnabled val="1"/>
        </dgm:presLayoutVars>
      </dgm:prSet>
      <dgm:spPr/>
    </dgm:pt>
    <dgm:pt modelId="{3976C73B-BC27-4560-B3D3-E843CE905D7D}" type="pres">
      <dgm:prSet presAssocID="{8F84B0D6-9C36-4BB3-99BA-7B36EE22493F}" presName="childTextBox" presStyleLbl="fgAccFollowNode1" presStyleIdx="2" presStyleCnt="4">
        <dgm:presLayoutVars>
          <dgm:bulletEnabled val="1"/>
        </dgm:presLayoutVars>
      </dgm:prSet>
      <dgm:spPr/>
    </dgm:pt>
    <dgm:pt modelId="{87F6F635-9269-4597-B569-281B22EB6DCA}" type="pres">
      <dgm:prSet presAssocID="{C813B55C-6352-4914-A3B7-DED1DF748D93}" presName="childTextBox" presStyleLbl="fgAccFollowNode1" presStyleIdx="3" presStyleCnt="4">
        <dgm:presLayoutVars>
          <dgm:bulletEnabled val="1"/>
        </dgm:presLayoutVars>
      </dgm:prSet>
      <dgm:spPr/>
    </dgm:pt>
    <dgm:pt modelId="{C41C96D6-5DA4-49AE-99D1-A1E86F6B4E93}" type="pres">
      <dgm:prSet presAssocID="{035C9953-E1B5-486C-8A67-87E47497D0D5}" presName="sp" presStyleCnt="0"/>
      <dgm:spPr/>
    </dgm:pt>
    <dgm:pt modelId="{CCD6BBC3-36A4-40B7-9287-AAD918CE4B6E}" type="pres">
      <dgm:prSet presAssocID="{C583B5D3-5268-46F8-9E4B-D992CB525FE8}" presName="arrowAndChildren" presStyleCnt="0"/>
      <dgm:spPr/>
    </dgm:pt>
    <dgm:pt modelId="{B7345100-3A6F-4188-B937-C0143E394FE3}" type="pres">
      <dgm:prSet presAssocID="{C583B5D3-5268-46F8-9E4B-D992CB525FE8}" presName="parentTextArrow" presStyleLbl="node1" presStyleIdx="1" presStyleCnt="3"/>
      <dgm:spPr/>
    </dgm:pt>
    <dgm:pt modelId="{AF6A40DE-62BB-48CE-BF2F-DA670AF1F6CA}" type="pres">
      <dgm:prSet presAssocID="{034BA02F-54EF-427A-BEC3-D31899DC79F0}" presName="sp" presStyleCnt="0"/>
      <dgm:spPr/>
    </dgm:pt>
    <dgm:pt modelId="{476353AC-4597-49EF-B235-23236DDFAEF5}" type="pres">
      <dgm:prSet presAssocID="{8751D606-8F1C-4917-A3FE-0E7458A7BEB7}" presName="arrowAndChildren" presStyleCnt="0"/>
      <dgm:spPr/>
    </dgm:pt>
    <dgm:pt modelId="{7E433A80-CB8F-456E-A4CF-3DC569464F64}" type="pres">
      <dgm:prSet presAssocID="{8751D606-8F1C-4917-A3FE-0E7458A7BEB7}" presName="parentTextArrow" presStyleLbl="node1" presStyleIdx="2" presStyleCnt="3"/>
      <dgm:spPr/>
    </dgm:pt>
  </dgm:ptLst>
  <dgm:cxnLst>
    <dgm:cxn modelId="{548BDF01-43EE-4A5F-89E8-3C87D93335BD}" srcId="{A03C3907-8E5A-4FCF-8B5D-43C9D137AB44}" destId="{74B1C745-83E6-43B7-A806-3643FAB7CB67}" srcOrd="2" destOrd="0" parTransId="{E4126765-BD26-44EF-B990-6BA3BE6518F5}" sibTransId="{71C7CE8C-A499-42D6-9F0B-B4C8F994A975}"/>
    <dgm:cxn modelId="{B408D51B-1925-43EC-A914-10A192F4D7C1}" type="presOf" srcId="{D752B39E-005C-47A2-A5B1-25E4FCBAB09C}" destId="{16F0443D-5A85-4073-A362-F486965F90CA}" srcOrd="0" destOrd="0" presId="urn:microsoft.com/office/officeart/2005/8/layout/process4"/>
    <dgm:cxn modelId="{605D771C-D865-46E8-8FEB-31B58C8424BA}" type="presOf" srcId="{74B1C745-83E6-43B7-A806-3643FAB7CB67}" destId="{6DBCD011-EEFE-4D37-BD53-5559DBBA1908}" srcOrd="0" destOrd="0" presId="urn:microsoft.com/office/officeart/2005/8/layout/process4"/>
    <dgm:cxn modelId="{D4C1765B-227C-4AF9-A202-1DA4F659F10D}" srcId="{74B1C745-83E6-43B7-A806-3643FAB7CB67}" destId="{D752B39E-005C-47A2-A5B1-25E4FCBAB09C}" srcOrd="1" destOrd="0" parTransId="{3268C1C5-1B8E-4069-AAC2-B4DAFC8D17C8}" sibTransId="{2E4FFA9D-EE37-47E1-A6A5-1775524BEEDF}"/>
    <dgm:cxn modelId="{81659B67-9CE4-4B99-ABA4-FEE4366B9A2C}" type="presOf" srcId="{A03C3907-8E5A-4FCF-8B5D-43C9D137AB44}" destId="{5E69243F-7499-4BFB-A498-245BEA37C020}" srcOrd="0" destOrd="0" presId="urn:microsoft.com/office/officeart/2005/8/layout/process4"/>
    <dgm:cxn modelId="{46D8A749-E2E6-4C06-B67E-EB991DBF3C2A}" type="presOf" srcId="{33BE9530-25A7-4700-B2C8-FF0A372B899D}" destId="{014DB31C-7028-4184-8E08-B18443AC47F4}" srcOrd="0" destOrd="0" presId="urn:microsoft.com/office/officeart/2005/8/layout/process4"/>
    <dgm:cxn modelId="{44654975-3CEA-4BDA-9D52-AB8686454B65}" type="presOf" srcId="{74B1C745-83E6-43B7-A806-3643FAB7CB67}" destId="{235BE622-1840-4CA4-8FDA-54C7AFA703B1}" srcOrd="1" destOrd="0" presId="urn:microsoft.com/office/officeart/2005/8/layout/process4"/>
    <dgm:cxn modelId="{A03AB08C-8678-45B5-A8EE-96B21FD10CFE}" type="presOf" srcId="{8751D606-8F1C-4917-A3FE-0E7458A7BEB7}" destId="{7E433A80-CB8F-456E-A4CF-3DC569464F64}" srcOrd="0" destOrd="0" presId="urn:microsoft.com/office/officeart/2005/8/layout/process4"/>
    <dgm:cxn modelId="{9CF756A8-498D-4BEB-A2E1-48543486B0B3}" srcId="{74B1C745-83E6-43B7-A806-3643FAB7CB67}" destId="{C813B55C-6352-4914-A3B7-DED1DF748D93}" srcOrd="3" destOrd="0" parTransId="{F6FCAC5A-C434-4BE7-B373-CA9604C3B73C}" sibTransId="{7DF243BB-832D-4BD1-B6DF-CE08F931CE4B}"/>
    <dgm:cxn modelId="{DEAF67CA-9A7C-4ABD-9468-F5630FF5E363}" srcId="{74B1C745-83E6-43B7-A806-3643FAB7CB67}" destId="{33BE9530-25A7-4700-B2C8-FF0A372B899D}" srcOrd="0" destOrd="0" parTransId="{77503FCB-CDBA-4978-90C9-34DE616DC6C3}" sibTransId="{DB21EFAB-E63D-45B4-9962-B0B531854A2B}"/>
    <dgm:cxn modelId="{6D5CDED7-C6D0-48BE-868E-BB75C8A5354F}" srcId="{74B1C745-83E6-43B7-A806-3643FAB7CB67}" destId="{8F84B0D6-9C36-4BB3-99BA-7B36EE22493F}" srcOrd="2" destOrd="0" parTransId="{AF847769-BFBE-4E6A-A043-2CA2B68D1E85}" sibTransId="{80912FD6-CE5B-4A49-ADBE-E2608EE436A9}"/>
    <dgm:cxn modelId="{8EAB4DED-4F06-444B-8561-93DDA67AE5F7}" type="presOf" srcId="{C583B5D3-5268-46F8-9E4B-D992CB525FE8}" destId="{B7345100-3A6F-4188-B937-C0143E394FE3}" srcOrd="0" destOrd="0" presId="urn:microsoft.com/office/officeart/2005/8/layout/process4"/>
    <dgm:cxn modelId="{F52598F6-803F-4DC1-907D-AC61681C821B}" type="presOf" srcId="{C813B55C-6352-4914-A3B7-DED1DF748D93}" destId="{87F6F635-9269-4597-B569-281B22EB6DCA}" srcOrd="0" destOrd="0" presId="urn:microsoft.com/office/officeart/2005/8/layout/process4"/>
    <dgm:cxn modelId="{2A5898F6-6D7F-4BE9-96EA-F58325EE4B31}" type="presOf" srcId="{8F84B0D6-9C36-4BB3-99BA-7B36EE22493F}" destId="{3976C73B-BC27-4560-B3D3-E843CE905D7D}" srcOrd="0" destOrd="0" presId="urn:microsoft.com/office/officeart/2005/8/layout/process4"/>
    <dgm:cxn modelId="{0018E6FD-5F43-403D-9F85-D9C3B37A8F08}" srcId="{A03C3907-8E5A-4FCF-8B5D-43C9D137AB44}" destId="{8751D606-8F1C-4917-A3FE-0E7458A7BEB7}" srcOrd="0" destOrd="0" parTransId="{CEC65C2C-4F37-490F-9D92-5CC1A466E221}" sibTransId="{034BA02F-54EF-427A-BEC3-D31899DC79F0}"/>
    <dgm:cxn modelId="{F62E7FFE-E8C0-4FC3-8A91-B66570C81F03}" srcId="{A03C3907-8E5A-4FCF-8B5D-43C9D137AB44}" destId="{C583B5D3-5268-46F8-9E4B-D992CB525FE8}" srcOrd="1" destOrd="0" parTransId="{22740F5F-8269-48B4-A4E1-7674D838E84A}" sibTransId="{035C9953-E1B5-486C-8A67-87E47497D0D5}"/>
    <dgm:cxn modelId="{EDF204B7-032F-41BB-A4CA-CCB8833D208B}" type="presParOf" srcId="{5E69243F-7499-4BFB-A498-245BEA37C020}" destId="{BD7E507A-E193-46B8-BD2E-A2B0C0AE1A52}" srcOrd="0" destOrd="0" presId="urn:microsoft.com/office/officeart/2005/8/layout/process4"/>
    <dgm:cxn modelId="{954238A5-038A-4EFB-91B3-450BF81FEE9B}" type="presParOf" srcId="{BD7E507A-E193-46B8-BD2E-A2B0C0AE1A52}" destId="{6DBCD011-EEFE-4D37-BD53-5559DBBA1908}" srcOrd="0" destOrd="0" presId="urn:microsoft.com/office/officeart/2005/8/layout/process4"/>
    <dgm:cxn modelId="{20B0E59D-52AC-45F9-A2C8-3843AF0ED1F3}" type="presParOf" srcId="{BD7E507A-E193-46B8-BD2E-A2B0C0AE1A52}" destId="{235BE622-1840-4CA4-8FDA-54C7AFA703B1}" srcOrd="1" destOrd="0" presId="urn:microsoft.com/office/officeart/2005/8/layout/process4"/>
    <dgm:cxn modelId="{C0C3E995-5FBD-4A0A-856A-F5E84FEF49F4}" type="presParOf" srcId="{BD7E507A-E193-46B8-BD2E-A2B0C0AE1A52}" destId="{EBA68D0F-A169-4782-B222-92E7C87F0699}" srcOrd="2" destOrd="0" presId="urn:microsoft.com/office/officeart/2005/8/layout/process4"/>
    <dgm:cxn modelId="{F18CD0AE-428A-4526-B841-747ADA3078CC}" type="presParOf" srcId="{EBA68D0F-A169-4782-B222-92E7C87F0699}" destId="{014DB31C-7028-4184-8E08-B18443AC47F4}" srcOrd="0" destOrd="0" presId="urn:microsoft.com/office/officeart/2005/8/layout/process4"/>
    <dgm:cxn modelId="{E513C0DB-644A-4C30-BC91-8D194392DDF1}" type="presParOf" srcId="{EBA68D0F-A169-4782-B222-92E7C87F0699}" destId="{16F0443D-5A85-4073-A362-F486965F90CA}" srcOrd="1" destOrd="0" presId="urn:microsoft.com/office/officeart/2005/8/layout/process4"/>
    <dgm:cxn modelId="{5B3687B7-32EE-4F7D-8B00-8512425022C2}" type="presParOf" srcId="{EBA68D0F-A169-4782-B222-92E7C87F0699}" destId="{3976C73B-BC27-4560-B3D3-E843CE905D7D}" srcOrd="2" destOrd="0" presId="urn:microsoft.com/office/officeart/2005/8/layout/process4"/>
    <dgm:cxn modelId="{A83ADCB1-3020-4BD0-A1BA-92C0E18E1C52}" type="presParOf" srcId="{EBA68D0F-A169-4782-B222-92E7C87F0699}" destId="{87F6F635-9269-4597-B569-281B22EB6DCA}" srcOrd="3" destOrd="0" presId="urn:microsoft.com/office/officeart/2005/8/layout/process4"/>
    <dgm:cxn modelId="{D75CB279-0140-4B78-8462-192D356A9232}" type="presParOf" srcId="{5E69243F-7499-4BFB-A498-245BEA37C020}" destId="{C41C96D6-5DA4-49AE-99D1-A1E86F6B4E93}" srcOrd="1" destOrd="0" presId="urn:microsoft.com/office/officeart/2005/8/layout/process4"/>
    <dgm:cxn modelId="{F8F38FA2-1CE2-4FBB-A750-D06ECD13D1C7}" type="presParOf" srcId="{5E69243F-7499-4BFB-A498-245BEA37C020}" destId="{CCD6BBC3-36A4-40B7-9287-AAD918CE4B6E}" srcOrd="2" destOrd="0" presId="urn:microsoft.com/office/officeart/2005/8/layout/process4"/>
    <dgm:cxn modelId="{AA3D9EF3-4ADF-4727-8A2E-70CBB3F5A235}" type="presParOf" srcId="{CCD6BBC3-36A4-40B7-9287-AAD918CE4B6E}" destId="{B7345100-3A6F-4188-B937-C0143E394FE3}" srcOrd="0" destOrd="0" presId="urn:microsoft.com/office/officeart/2005/8/layout/process4"/>
    <dgm:cxn modelId="{22229B4E-A373-47E2-8186-5F80CE0DF193}" type="presParOf" srcId="{5E69243F-7499-4BFB-A498-245BEA37C020}" destId="{AF6A40DE-62BB-48CE-BF2F-DA670AF1F6CA}" srcOrd="3" destOrd="0" presId="urn:microsoft.com/office/officeart/2005/8/layout/process4"/>
    <dgm:cxn modelId="{DAA3459A-C1B9-460C-A37C-91B127EED833}" type="presParOf" srcId="{5E69243F-7499-4BFB-A498-245BEA37C020}" destId="{476353AC-4597-49EF-B235-23236DDFAEF5}" srcOrd="4" destOrd="0" presId="urn:microsoft.com/office/officeart/2005/8/layout/process4"/>
    <dgm:cxn modelId="{4FF07BB8-C05D-4368-A8F5-6BC9D8DB10D5}" type="presParOf" srcId="{476353AC-4597-49EF-B235-23236DDFAEF5}" destId="{7E433A80-CB8F-456E-A4CF-3DC569464F6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EDEEF9-FC93-4527-BEF1-509C465AFDD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5E7B62B-C3A0-4FBF-B73D-A2DED0E4D1F6}">
      <dgm:prSet/>
      <dgm:spPr/>
      <dgm:t>
        <a:bodyPr/>
        <a:lstStyle/>
        <a:p>
          <a:r>
            <a:rPr lang="en-US" dirty="0"/>
            <a:t>Set clear instructional purposes.</a:t>
          </a:r>
        </a:p>
      </dgm:t>
    </dgm:pt>
    <dgm:pt modelId="{C43961BE-1546-4AB5-A777-CD4C721A6F19}" type="parTrans" cxnId="{700C612D-B771-4C4B-9601-C45EB755AF76}">
      <dgm:prSet/>
      <dgm:spPr/>
      <dgm:t>
        <a:bodyPr/>
        <a:lstStyle/>
        <a:p>
          <a:endParaRPr lang="en-US"/>
        </a:p>
      </dgm:t>
    </dgm:pt>
    <dgm:pt modelId="{1B3C7FB9-B956-419C-96AD-787454306DB8}" type="sibTrans" cxnId="{700C612D-B771-4C4B-9601-C45EB755AF76}">
      <dgm:prSet/>
      <dgm:spPr/>
      <dgm:t>
        <a:bodyPr/>
        <a:lstStyle/>
        <a:p>
          <a:endParaRPr lang="en-US" dirty="0"/>
        </a:p>
      </dgm:t>
    </dgm:pt>
    <dgm:pt modelId="{FCCC68C6-50FC-49F4-99C8-6725DD7D57B4}">
      <dgm:prSet/>
      <dgm:spPr/>
      <dgm:t>
        <a:bodyPr/>
        <a:lstStyle/>
        <a:p>
          <a:r>
            <a:rPr lang="en-US" dirty="0"/>
            <a:t>Make use of pause and review.</a:t>
          </a:r>
        </a:p>
      </dgm:t>
    </dgm:pt>
    <dgm:pt modelId="{49119F4A-373B-4641-961B-D6D5C58FD3CE}" type="parTrans" cxnId="{278655E7-CA2D-4755-AA63-130BADE3A7C5}">
      <dgm:prSet/>
      <dgm:spPr/>
      <dgm:t>
        <a:bodyPr/>
        <a:lstStyle/>
        <a:p>
          <a:endParaRPr lang="en-US"/>
        </a:p>
      </dgm:t>
    </dgm:pt>
    <dgm:pt modelId="{84D07235-BDD8-4F82-8010-F03B559AC2D7}" type="sibTrans" cxnId="{278655E7-CA2D-4755-AA63-130BADE3A7C5}">
      <dgm:prSet/>
      <dgm:spPr/>
      <dgm:t>
        <a:bodyPr/>
        <a:lstStyle/>
        <a:p>
          <a:endParaRPr lang="en-US" dirty="0"/>
        </a:p>
      </dgm:t>
    </dgm:pt>
    <dgm:pt modelId="{6B20F28F-F59E-4337-A9E2-182117036A26}">
      <dgm:prSet/>
      <dgm:spPr/>
      <dgm:t>
        <a:bodyPr/>
        <a:lstStyle/>
        <a:p>
          <a:r>
            <a:rPr lang="en-US" dirty="0"/>
            <a:t>Stay mentally engaged.</a:t>
          </a:r>
        </a:p>
      </dgm:t>
    </dgm:pt>
    <dgm:pt modelId="{E8C701D6-B161-45F1-8830-0D7983B0357E}" type="parTrans" cxnId="{4BA7F3B8-F257-4360-8AFB-2EAB24FE5CC5}">
      <dgm:prSet/>
      <dgm:spPr/>
      <dgm:t>
        <a:bodyPr/>
        <a:lstStyle/>
        <a:p>
          <a:endParaRPr lang="en-US"/>
        </a:p>
      </dgm:t>
    </dgm:pt>
    <dgm:pt modelId="{6CC0BEE6-A99F-4A25-9A0C-4B64B566DC76}" type="sibTrans" cxnId="{4BA7F3B8-F257-4360-8AFB-2EAB24FE5CC5}">
      <dgm:prSet/>
      <dgm:spPr/>
      <dgm:t>
        <a:bodyPr/>
        <a:lstStyle/>
        <a:p>
          <a:endParaRPr lang="en-US" dirty="0"/>
        </a:p>
      </dgm:t>
    </dgm:pt>
    <dgm:pt modelId="{C76967F6-650B-4341-A4B4-AE026D412F23}">
      <dgm:prSet/>
      <dgm:spPr/>
      <dgm:t>
        <a:bodyPr/>
        <a:lstStyle/>
        <a:p>
          <a:r>
            <a:rPr lang="en-US" dirty="0"/>
            <a:t>Avoid noninstructional uses such as videos for reward, to fill time or control behavior.</a:t>
          </a:r>
        </a:p>
      </dgm:t>
    </dgm:pt>
    <dgm:pt modelId="{08579D2D-7F5E-4C84-A358-7983DF881DF3}" type="parTrans" cxnId="{5DCF725A-A70F-449E-8DE8-F9F72C508641}">
      <dgm:prSet/>
      <dgm:spPr/>
      <dgm:t>
        <a:bodyPr/>
        <a:lstStyle/>
        <a:p>
          <a:endParaRPr lang="en-US"/>
        </a:p>
      </dgm:t>
    </dgm:pt>
    <dgm:pt modelId="{2E3B4EC3-C998-4806-A45C-6ED35EC3A481}" type="sibTrans" cxnId="{5DCF725A-A70F-449E-8DE8-F9F72C508641}">
      <dgm:prSet/>
      <dgm:spPr/>
      <dgm:t>
        <a:bodyPr/>
        <a:lstStyle/>
        <a:p>
          <a:endParaRPr lang="en-US"/>
        </a:p>
      </dgm:t>
    </dgm:pt>
    <dgm:pt modelId="{D04E804D-53A9-47AA-AEA9-659612C14726}" type="pres">
      <dgm:prSet presAssocID="{3EEDEEF9-FC93-4527-BEF1-509C465AFDD0}" presName="Name0" presStyleCnt="0">
        <dgm:presLayoutVars>
          <dgm:dir/>
          <dgm:resizeHandles val="exact"/>
        </dgm:presLayoutVars>
      </dgm:prSet>
      <dgm:spPr/>
    </dgm:pt>
    <dgm:pt modelId="{40091536-27D8-429E-9C84-7410BF7E6206}" type="pres">
      <dgm:prSet presAssocID="{05E7B62B-C3A0-4FBF-B73D-A2DED0E4D1F6}" presName="node" presStyleLbl="node1" presStyleIdx="0" presStyleCnt="4">
        <dgm:presLayoutVars>
          <dgm:bulletEnabled val="1"/>
        </dgm:presLayoutVars>
      </dgm:prSet>
      <dgm:spPr/>
    </dgm:pt>
    <dgm:pt modelId="{4506C432-834B-4C1D-A21B-27573C96066A}" type="pres">
      <dgm:prSet presAssocID="{1B3C7FB9-B956-419C-96AD-787454306DB8}" presName="sibTrans" presStyleLbl="sibTrans1D1" presStyleIdx="0" presStyleCnt="3"/>
      <dgm:spPr/>
    </dgm:pt>
    <dgm:pt modelId="{F2F0F31B-77DA-4AA7-84D7-A75BB7EF49F7}" type="pres">
      <dgm:prSet presAssocID="{1B3C7FB9-B956-419C-96AD-787454306DB8}" presName="connectorText" presStyleLbl="sibTrans1D1" presStyleIdx="0" presStyleCnt="3"/>
      <dgm:spPr/>
    </dgm:pt>
    <dgm:pt modelId="{316F7ECD-3DCE-4D1B-B9E5-08199E89176B}" type="pres">
      <dgm:prSet presAssocID="{FCCC68C6-50FC-49F4-99C8-6725DD7D57B4}" presName="node" presStyleLbl="node1" presStyleIdx="1" presStyleCnt="4">
        <dgm:presLayoutVars>
          <dgm:bulletEnabled val="1"/>
        </dgm:presLayoutVars>
      </dgm:prSet>
      <dgm:spPr/>
    </dgm:pt>
    <dgm:pt modelId="{1C043CD7-0812-4454-8C8A-710E3729F3BC}" type="pres">
      <dgm:prSet presAssocID="{84D07235-BDD8-4F82-8010-F03B559AC2D7}" presName="sibTrans" presStyleLbl="sibTrans1D1" presStyleIdx="1" presStyleCnt="3"/>
      <dgm:spPr/>
    </dgm:pt>
    <dgm:pt modelId="{2121EFD8-EA5A-47A2-8B28-F468187A9134}" type="pres">
      <dgm:prSet presAssocID="{84D07235-BDD8-4F82-8010-F03B559AC2D7}" presName="connectorText" presStyleLbl="sibTrans1D1" presStyleIdx="1" presStyleCnt="3"/>
      <dgm:spPr/>
    </dgm:pt>
    <dgm:pt modelId="{293BEEDB-5353-4B9B-A2CD-93D574F7A84E}" type="pres">
      <dgm:prSet presAssocID="{6B20F28F-F59E-4337-A9E2-182117036A26}" presName="node" presStyleLbl="node1" presStyleIdx="2" presStyleCnt="4">
        <dgm:presLayoutVars>
          <dgm:bulletEnabled val="1"/>
        </dgm:presLayoutVars>
      </dgm:prSet>
      <dgm:spPr/>
    </dgm:pt>
    <dgm:pt modelId="{605FF018-2D1F-46A5-B835-DFA747B5AD7E}" type="pres">
      <dgm:prSet presAssocID="{6CC0BEE6-A99F-4A25-9A0C-4B64B566DC76}" presName="sibTrans" presStyleLbl="sibTrans1D1" presStyleIdx="2" presStyleCnt="3"/>
      <dgm:spPr/>
    </dgm:pt>
    <dgm:pt modelId="{041B0CDB-FF38-4254-888C-6AE8D271F2CD}" type="pres">
      <dgm:prSet presAssocID="{6CC0BEE6-A99F-4A25-9A0C-4B64B566DC76}" presName="connectorText" presStyleLbl="sibTrans1D1" presStyleIdx="2" presStyleCnt="3"/>
      <dgm:spPr/>
    </dgm:pt>
    <dgm:pt modelId="{5697FA02-0457-43E4-BF60-93AA866CA63C}" type="pres">
      <dgm:prSet presAssocID="{C76967F6-650B-4341-A4B4-AE026D412F23}" presName="node" presStyleLbl="node1" presStyleIdx="3" presStyleCnt="4">
        <dgm:presLayoutVars>
          <dgm:bulletEnabled val="1"/>
        </dgm:presLayoutVars>
      </dgm:prSet>
      <dgm:spPr/>
    </dgm:pt>
  </dgm:ptLst>
  <dgm:cxnLst>
    <dgm:cxn modelId="{1232B600-2384-4492-BCE8-8467C612ACDE}" type="presOf" srcId="{6CC0BEE6-A99F-4A25-9A0C-4B64B566DC76}" destId="{041B0CDB-FF38-4254-888C-6AE8D271F2CD}" srcOrd="1" destOrd="0" presId="urn:microsoft.com/office/officeart/2016/7/layout/RepeatingBendingProcessNew"/>
    <dgm:cxn modelId="{700C612D-B771-4C4B-9601-C45EB755AF76}" srcId="{3EEDEEF9-FC93-4527-BEF1-509C465AFDD0}" destId="{05E7B62B-C3A0-4FBF-B73D-A2DED0E4D1F6}" srcOrd="0" destOrd="0" parTransId="{C43961BE-1546-4AB5-A777-CD4C721A6F19}" sibTransId="{1B3C7FB9-B956-419C-96AD-787454306DB8}"/>
    <dgm:cxn modelId="{7D45A834-81DD-49C2-80C1-C0439D3607A2}" type="presOf" srcId="{84D07235-BDD8-4F82-8010-F03B559AC2D7}" destId="{2121EFD8-EA5A-47A2-8B28-F468187A9134}" srcOrd="1" destOrd="0" presId="urn:microsoft.com/office/officeart/2016/7/layout/RepeatingBendingProcessNew"/>
    <dgm:cxn modelId="{C509225E-2B82-4F01-B140-1FC6707FCC91}" type="presOf" srcId="{6CC0BEE6-A99F-4A25-9A0C-4B64B566DC76}" destId="{605FF018-2D1F-46A5-B835-DFA747B5AD7E}" srcOrd="0" destOrd="0" presId="urn:microsoft.com/office/officeart/2016/7/layout/RepeatingBendingProcessNew"/>
    <dgm:cxn modelId="{FDC5E849-B71E-4965-B678-852844015959}" type="presOf" srcId="{1B3C7FB9-B956-419C-96AD-787454306DB8}" destId="{4506C432-834B-4C1D-A21B-27573C96066A}" srcOrd="0" destOrd="0" presId="urn:microsoft.com/office/officeart/2016/7/layout/RepeatingBendingProcessNew"/>
    <dgm:cxn modelId="{73E3844F-DAFD-465A-8241-7AB3B3A4932D}" type="presOf" srcId="{1B3C7FB9-B956-419C-96AD-787454306DB8}" destId="{F2F0F31B-77DA-4AA7-84D7-A75BB7EF49F7}" srcOrd="1" destOrd="0" presId="urn:microsoft.com/office/officeart/2016/7/layout/RepeatingBendingProcessNew"/>
    <dgm:cxn modelId="{21B64152-E048-434F-96A4-5C8017CEE156}" type="presOf" srcId="{6B20F28F-F59E-4337-A9E2-182117036A26}" destId="{293BEEDB-5353-4B9B-A2CD-93D574F7A84E}" srcOrd="0" destOrd="0" presId="urn:microsoft.com/office/officeart/2016/7/layout/RepeatingBendingProcessNew"/>
    <dgm:cxn modelId="{D9BC2B59-E732-4871-A039-F2C261CC6B68}" type="presOf" srcId="{C76967F6-650B-4341-A4B4-AE026D412F23}" destId="{5697FA02-0457-43E4-BF60-93AA866CA63C}" srcOrd="0" destOrd="0" presId="urn:microsoft.com/office/officeart/2016/7/layout/RepeatingBendingProcessNew"/>
    <dgm:cxn modelId="{5DCF725A-A70F-449E-8DE8-F9F72C508641}" srcId="{3EEDEEF9-FC93-4527-BEF1-509C465AFDD0}" destId="{C76967F6-650B-4341-A4B4-AE026D412F23}" srcOrd="3" destOrd="0" parTransId="{08579D2D-7F5E-4C84-A358-7983DF881DF3}" sibTransId="{2E3B4EC3-C998-4806-A45C-6ED35EC3A481}"/>
    <dgm:cxn modelId="{E2A9E4B1-5D6A-4D76-92AF-65EA9B9761DA}" type="presOf" srcId="{05E7B62B-C3A0-4FBF-B73D-A2DED0E4D1F6}" destId="{40091536-27D8-429E-9C84-7410BF7E6206}" srcOrd="0" destOrd="0" presId="urn:microsoft.com/office/officeart/2016/7/layout/RepeatingBendingProcessNew"/>
    <dgm:cxn modelId="{4BA7F3B8-F257-4360-8AFB-2EAB24FE5CC5}" srcId="{3EEDEEF9-FC93-4527-BEF1-509C465AFDD0}" destId="{6B20F28F-F59E-4337-A9E2-182117036A26}" srcOrd="2" destOrd="0" parTransId="{E8C701D6-B161-45F1-8830-0D7983B0357E}" sibTransId="{6CC0BEE6-A99F-4A25-9A0C-4B64B566DC76}"/>
    <dgm:cxn modelId="{B69A98BE-1AF8-4B0E-A6C2-4657B4623E27}" type="presOf" srcId="{84D07235-BDD8-4F82-8010-F03B559AC2D7}" destId="{1C043CD7-0812-4454-8C8A-710E3729F3BC}" srcOrd="0" destOrd="0" presId="urn:microsoft.com/office/officeart/2016/7/layout/RepeatingBendingProcessNew"/>
    <dgm:cxn modelId="{278655E7-CA2D-4755-AA63-130BADE3A7C5}" srcId="{3EEDEEF9-FC93-4527-BEF1-509C465AFDD0}" destId="{FCCC68C6-50FC-49F4-99C8-6725DD7D57B4}" srcOrd="1" destOrd="0" parTransId="{49119F4A-373B-4641-961B-D6D5C58FD3CE}" sibTransId="{84D07235-BDD8-4F82-8010-F03B559AC2D7}"/>
    <dgm:cxn modelId="{7C6773EB-2E68-492E-A77E-EC1CAF5C46EC}" type="presOf" srcId="{3EEDEEF9-FC93-4527-BEF1-509C465AFDD0}" destId="{D04E804D-53A9-47AA-AEA9-659612C14726}" srcOrd="0" destOrd="0" presId="urn:microsoft.com/office/officeart/2016/7/layout/RepeatingBendingProcessNew"/>
    <dgm:cxn modelId="{1B3E7CFB-D621-48F6-985A-31F7FFF4C2A7}" type="presOf" srcId="{FCCC68C6-50FC-49F4-99C8-6725DD7D57B4}" destId="{316F7ECD-3DCE-4D1B-B9E5-08199E89176B}" srcOrd="0" destOrd="0" presId="urn:microsoft.com/office/officeart/2016/7/layout/RepeatingBendingProcessNew"/>
    <dgm:cxn modelId="{F3871583-9E89-4B6A-8DCD-D0415CCA99C1}" type="presParOf" srcId="{D04E804D-53A9-47AA-AEA9-659612C14726}" destId="{40091536-27D8-429E-9C84-7410BF7E6206}" srcOrd="0" destOrd="0" presId="urn:microsoft.com/office/officeart/2016/7/layout/RepeatingBendingProcessNew"/>
    <dgm:cxn modelId="{AB7F5E7F-4276-48DE-85A5-D7B2BABF69CD}" type="presParOf" srcId="{D04E804D-53A9-47AA-AEA9-659612C14726}" destId="{4506C432-834B-4C1D-A21B-27573C96066A}" srcOrd="1" destOrd="0" presId="urn:microsoft.com/office/officeart/2016/7/layout/RepeatingBendingProcessNew"/>
    <dgm:cxn modelId="{BFC70713-E09B-41D6-9C7E-61660F448A7F}" type="presParOf" srcId="{4506C432-834B-4C1D-A21B-27573C96066A}" destId="{F2F0F31B-77DA-4AA7-84D7-A75BB7EF49F7}" srcOrd="0" destOrd="0" presId="urn:microsoft.com/office/officeart/2016/7/layout/RepeatingBendingProcessNew"/>
    <dgm:cxn modelId="{2E7B2464-A3CE-4DFA-B821-A7EBDB5DE61B}" type="presParOf" srcId="{D04E804D-53A9-47AA-AEA9-659612C14726}" destId="{316F7ECD-3DCE-4D1B-B9E5-08199E89176B}" srcOrd="2" destOrd="0" presId="urn:microsoft.com/office/officeart/2016/7/layout/RepeatingBendingProcessNew"/>
    <dgm:cxn modelId="{1D826C49-2186-4CCC-8C67-0100C6D06F69}" type="presParOf" srcId="{D04E804D-53A9-47AA-AEA9-659612C14726}" destId="{1C043CD7-0812-4454-8C8A-710E3729F3BC}" srcOrd="3" destOrd="0" presId="urn:microsoft.com/office/officeart/2016/7/layout/RepeatingBendingProcessNew"/>
    <dgm:cxn modelId="{EEB8C571-DEE4-4083-AF40-76A669436390}" type="presParOf" srcId="{1C043CD7-0812-4454-8C8A-710E3729F3BC}" destId="{2121EFD8-EA5A-47A2-8B28-F468187A9134}" srcOrd="0" destOrd="0" presId="urn:microsoft.com/office/officeart/2016/7/layout/RepeatingBendingProcessNew"/>
    <dgm:cxn modelId="{03C6958B-F401-46A4-880D-95FBB6B947FC}" type="presParOf" srcId="{D04E804D-53A9-47AA-AEA9-659612C14726}" destId="{293BEEDB-5353-4B9B-A2CD-93D574F7A84E}" srcOrd="4" destOrd="0" presId="urn:microsoft.com/office/officeart/2016/7/layout/RepeatingBendingProcessNew"/>
    <dgm:cxn modelId="{66698725-038F-4C3E-88D6-D14827D70133}" type="presParOf" srcId="{D04E804D-53A9-47AA-AEA9-659612C14726}" destId="{605FF018-2D1F-46A5-B835-DFA747B5AD7E}" srcOrd="5" destOrd="0" presId="urn:microsoft.com/office/officeart/2016/7/layout/RepeatingBendingProcessNew"/>
    <dgm:cxn modelId="{7B1F8206-E99A-4CC9-B88A-C89E83ABFEF5}" type="presParOf" srcId="{605FF018-2D1F-46A5-B835-DFA747B5AD7E}" destId="{041B0CDB-FF38-4254-888C-6AE8D271F2CD}" srcOrd="0" destOrd="0" presId="urn:microsoft.com/office/officeart/2016/7/layout/RepeatingBendingProcessNew"/>
    <dgm:cxn modelId="{A2208030-D2C3-4FF3-9EBB-A77C826088A6}" type="presParOf" srcId="{D04E804D-53A9-47AA-AEA9-659612C14726}" destId="{5697FA02-0457-43E4-BF60-93AA866CA63C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697968-9B24-44B1-899F-CC241EA749F8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C58699D-A30C-4EEC-AA13-EE9B56687F2E}">
      <dgm:prSet/>
      <dgm:spPr/>
      <dgm:t>
        <a:bodyPr/>
        <a:lstStyle/>
        <a:p>
          <a:r>
            <a:rPr lang="en-US" dirty="0"/>
            <a:t>What to do when class begins/ends</a:t>
          </a:r>
        </a:p>
      </dgm:t>
    </dgm:pt>
    <dgm:pt modelId="{CB63240A-C568-4654-95C4-A8164C423A85}" type="parTrans" cxnId="{1DB37329-9A52-4181-AAFA-54F6562DBB8A}">
      <dgm:prSet/>
      <dgm:spPr/>
      <dgm:t>
        <a:bodyPr/>
        <a:lstStyle/>
        <a:p>
          <a:endParaRPr lang="en-US"/>
        </a:p>
      </dgm:t>
    </dgm:pt>
    <dgm:pt modelId="{B40DD06A-A488-401D-B8D1-7A1ADAADC80E}" type="sibTrans" cxnId="{1DB37329-9A52-4181-AAFA-54F6562DBB8A}">
      <dgm:prSet/>
      <dgm:spPr/>
      <dgm:t>
        <a:bodyPr/>
        <a:lstStyle/>
        <a:p>
          <a:endParaRPr lang="en-US"/>
        </a:p>
      </dgm:t>
    </dgm:pt>
    <dgm:pt modelId="{FBE42EC6-B539-4981-B354-3043615DE81B}">
      <dgm:prSet/>
      <dgm:spPr/>
      <dgm:t>
        <a:bodyPr/>
        <a:lstStyle/>
        <a:p>
          <a:r>
            <a:rPr lang="en-US" dirty="0"/>
            <a:t>How to enter and exit</a:t>
          </a:r>
        </a:p>
      </dgm:t>
    </dgm:pt>
    <dgm:pt modelId="{4C89BF96-0872-4908-B4A2-D10748CCBAA5}" type="parTrans" cxnId="{2B207A5F-7B11-46C9-A192-D6C3795CB4CD}">
      <dgm:prSet/>
      <dgm:spPr/>
      <dgm:t>
        <a:bodyPr/>
        <a:lstStyle/>
        <a:p>
          <a:endParaRPr lang="en-US"/>
        </a:p>
      </dgm:t>
    </dgm:pt>
    <dgm:pt modelId="{ACFF2ABB-8319-40F4-A828-4B96392566CC}" type="sibTrans" cxnId="{2B207A5F-7B11-46C9-A192-D6C3795CB4CD}">
      <dgm:prSet/>
      <dgm:spPr/>
      <dgm:t>
        <a:bodyPr/>
        <a:lstStyle/>
        <a:p>
          <a:endParaRPr lang="en-US"/>
        </a:p>
      </dgm:t>
    </dgm:pt>
    <dgm:pt modelId="{55404127-0AEE-441C-B122-AD4B639E9551}">
      <dgm:prSet/>
      <dgm:spPr/>
      <dgm:t>
        <a:bodyPr/>
        <a:lstStyle/>
        <a:p>
          <a:r>
            <a:rPr lang="en-US" dirty="0"/>
            <a:t>Attendance</a:t>
          </a:r>
        </a:p>
      </dgm:t>
    </dgm:pt>
    <dgm:pt modelId="{D8A7255A-56E8-451A-9565-AAAC3F5302DF}" type="parTrans" cxnId="{BBE5FAAB-C3FF-49C9-A1F9-DFB5B210FC5F}">
      <dgm:prSet/>
      <dgm:spPr/>
      <dgm:t>
        <a:bodyPr/>
        <a:lstStyle/>
        <a:p>
          <a:endParaRPr lang="en-US"/>
        </a:p>
      </dgm:t>
    </dgm:pt>
    <dgm:pt modelId="{FDF03C6B-38F2-42DF-B8AC-04C535DB52C9}" type="sibTrans" cxnId="{BBE5FAAB-C3FF-49C9-A1F9-DFB5B210FC5F}">
      <dgm:prSet/>
      <dgm:spPr/>
      <dgm:t>
        <a:bodyPr/>
        <a:lstStyle/>
        <a:p>
          <a:endParaRPr lang="en-US"/>
        </a:p>
      </dgm:t>
    </dgm:pt>
    <dgm:pt modelId="{151D184B-398A-4562-B9B6-496787620C35}">
      <dgm:prSet/>
      <dgm:spPr/>
      <dgm:t>
        <a:bodyPr/>
        <a:lstStyle/>
        <a:p>
          <a:r>
            <a:rPr lang="en-US" dirty="0"/>
            <a:t>Where to get supplies</a:t>
          </a:r>
        </a:p>
      </dgm:t>
    </dgm:pt>
    <dgm:pt modelId="{451F9FC8-06F3-4321-9095-B5B20E82946E}" type="parTrans" cxnId="{B2E111C8-2476-4C53-9C71-3FAB952B8F5A}">
      <dgm:prSet/>
      <dgm:spPr/>
      <dgm:t>
        <a:bodyPr/>
        <a:lstStyle/>
        <a:p>
          <a:endParaRPr lang="en-US"/>
        </a:p>
      </dgm:t>
    </dgm:pt>
    <dgm:pt modelId="{BA126286-FE9D-4C6B-B4FA-4B550085FAC3}" type="sibTrans" cxnId="{B2E111C8-2476-4C53-9C71-3FAB952B8F5A}">
      <dgm:prSet/>
      <dgm:spPr/>
      <dgm:t>
        <a:bodyPr/>
        <a:lstStyle/>
        <a:p>
          <a:endParaRPr lang="en-US"/>
        </a:p>
      </dgm:t>
    </dgm:pt>
    <dgm:pt modelId="{9DBDE4A7-8D07-4573-A24E-623DD060D391}">
      <dgm:prSet/>
      <dgm:spPr/>
      <dgm:t>
        <a:bodyPr/>
        <a:lstStyle/>
        <a:p>
          <a:r>
            <a:rPr lang="en-US" dirty="0"/>
            <a:t>Where and when to turn in work</a:t>
          </a:r>
        </a:p>
      </dgm:t>
    </dgm:pt>
    <dgm:pt modelId="{45C75F76-09EF-4171-9758-472A5F4EBA35}" type="parTrans" cxnId="{E178138D-61D6-434C-B182-278516F39F47}">
      <dgm:prSet/>
      <dgm:spPr/>
      <dgm:t>
        <a:bodyPr/>
        <a:lstStyle/>
        <a:p>
          <a:endParaRPr lang="en-US"/>
        </a:p>
      </dgm:t>
    </dgm:pt>
    <dgm:pt modelId="{70907FEB-41F3-4596-BA89-FE5CBED24B61}" type="sibTrans" cxnId="{E178138D-61D6-434C-B182-278516F39F47}">
      <dgm:prSet/>
      <dgm:spPr/>
      <dgm:t>
        <a:bodyPr/>
        <a:lstStyle/>
        <a:p>
          <a:endParaRPr lang="en-US"/>
        </a:p>
      </dgm:t>
    </dgm:pt>
    <dgm:pt modelId="{E176BE43-9C77-491A-B529-ADBB5EC32A30}">
      <dgm:prSet/>
      <dgm:spPr/>
      <dgm:t>
        <a:bodyPr/>
        <a:lstStyle/>
        <a:p>
          <a:r>
            <a:rPr lang="en-US" dirty="0"/>
            <a:t>How to get makeup work</a:t>
          </a:r>
        </a:p>
      </dgm:t>
    </dgm:pt>
    <dgm:pt modelId="{4BF0ABE1-B668-478E-BA3C-5ECF6DD42B3D}" type="parTrans" cxnId="{1097B27E-80AB-4B01-922C-F34C2E4CE16B}">
      <dgm:prSet/>
      <dgm:spPr/>
      <dgm:t>
        <a:bodyPr/>
        <a:lstStyle/>
        <a:p>
          <a:endParaRPr lang="en-US"/>
        </a:p>
      </dgm:t>
    </dgm:pt>
    <dgm:pt modelId="{821753EE-B371-4115-ACF9-6A8DFE4EC7D8}" type="sibTrans" cxnId="{1097B27E-80AB-4B01-922C-F34C2E4CE16B}">
      <dgm:prSet/>
      <dgm:spPr/>
      <dgm:t>
        <a:bodyPr/>
        <a:lstStyle/>
        <a:p>
          <a:endParaRPr lang="en-US"/>
        </a:p>
      </dgm:t>
    </dgm:pt>
    <dgm:pt modelId="{66EC21A0-7D7C-4195-9014-F777046E0252}">
      <dgm:prSet/>
      <dgm:spPr/>
      <dgm:t>
        <a:bodyPr/>
        <a:lstStyle/>
        <a:p>
          <a:r>
            <a:rPr lang="en-US" dirty="0"/>
            <a:t>When to use the restroom</a:t>
          </a:r>
        </a:p>
      </dgm:t>
    </dgm:pt>
    <dgm:pt modelId="{331E2B08-6E6F-44E8-A213-DC9D5701E40C}" type="parTrans" cxnId="{5F1AEF01-79FB-48E1-B5F9-D3667110BC99}">
      <dgm:prSet/>
      <dgm:spPr/>
      <dgm:t>
        <a:bodyPr/>
        <a:lstStyle/>
        <a:p>
          <a:endParaRPr lang="en-US"/>
        </a:p>
      </dgm:t>
    </dgm:pt>
    <dgm:pt modelId="{C31129C2-9D77-4057-81B8-FB8A6EB13713}" type="sibTrans" cxnId="{5F1AEF01-79FB-48E1-B5F9-D3667110BC99}">
      <dgm:prSet/>
      <dgm:spPr/>
      <dgm:t>
        <a:bodyPr/>
        <a:lstStyle/>
        <a:p>
          <a:endParaRPr lang="en-US"/>
        </a:p>
      </dgm:t>
    </dgm:pt>
    <dgm:pt modelId="{718D3FDB-57A8-4425-827D-13023B6B03F6}">
      <dgm:prSet/>
      <dgm:spPr/>
      <dgm:t>
        <a:bodyPr/>
        <a:lstStyle/>
        <a:p>
          <a:r>
            <a:rPr lang="en-US" dirty="0"/>
            <a:t>How to head a paper</a:t>
          </a:r>
        </a:p>
      </dgm:t>
    </dgm:pt>
    <dgm:pt modelId="{AF8E35C1-AEEF-4C0F-B454-978EE66C3A4E}" type="parTrans" cxnId="{1A879FBE-3BA1-4138-A327-5786DBA5DD20}">
      <dgm:prSet/>
      <dgm:spPr/>
      <dgm:t>
        <a:bodyPr/>
        <a:lstStyle/>
        <a:p>
          <a:endParaRPr lang="en-US"/>
        </a:p>
      </dgm:t>
    </dgm:pt>
    <dgm:pt modelId="{E287C1BC-0CAF-44E1-BAA2-670ECBEC796F}" type="sibTrans" cxnId="{1A879FBE-3BA1-4138-A327-5786DBA5DD20}">
      <dgm:prSet/>
      <dgm:spPr/>
      <dgm:t>
        <a:bodyPr/>
        <a:lstStyle/>
        <a:p>
          <a:endParaRPr lang="en-US"/>
        </a:p>
      </dgm:t>
    </dgm:pt>
    <dgm:pt modelId="{7A833F61-1B65-4C00-A4EF-F5CF6EF78976}">
      <dgm:prSet/>
      <dgm:spPr/>
      <dgm:t>
        <a:bodyPr/>
        <a:lstStyle/>
        <a:p>
          <a:r>
            <a:rPr lang="en-US" dirty="0"/>
            <a:t>Where to put cell phones during class</a:t>
          </a:r>
        </a:p>
      </dgm:t>
    </dgm:pt>
    <dgm:pt modelId="{ECDA0FDB-16FF-471A-89A9-4DAA89FB20A8}" type="parTrans" cxnId="{18A47640-A658-450A-BA44-9187642FA754}">
      <dgm:prSet/>
      <dgm:spPr/>
      <dgm:t>
        <a:bodyPr/>
        <a:lstStyle/>
        <a:p>
          <a:endParaRPr lang="en-US"/>
        </a:p>
      </dgm:t>
    </dgm:pt>
    <dgm:pt modelId="{4CE0B201-F850-43D8-B44E-98CE49FB64C0}" type="sibTrans" cxnId="{18A47640-A658-450A-BA44-9187642FA754}">
      <dgm:prSet/>
      <dgm:spPr/>
      <dgm:t>
        <a:bodyPr/>
        <a:lstStyle/>
        <a:p>
          <a:endParaRPr lang="en-US"/>
        </a:p>
      </dgm:t>
    </dgm:pt>
    <dgm:pt modelId="{5D4D9C0C-E759-4CD9-8467-56FEBF6C0B36}">
      <dgm:prSet/>
      <dgm:spPr/>
      <dgm:t>
        <a:bodyPr/>
        <a:lstStyle/>
        <a:p>
          <a:r>
            <a:rPr lang="en-US" dirty="0"/>
            <a:t>What to do when finished with work</a:t>
          </a:r>
        </a:p>
      </dgm:t>
    </dgm:pt>
    <dgm:pt modelId="{F22D6264-D9B4-49BD-A892-CCE8D885A7A8}" type="parTrans" cxnId="{A6FC2F36-090C-49A3-A2DA-3AC1E25A15C8}">
      <dgm:prSet/>
      <dgm:spPr/>
      <dgm:t>
        <a:bodyPr/>
        <a:lstStyle/>
        <a:p>
          <a:endParaRPr lang="en-US"/>
        </a:p>
      </dgm:t>
    </dgm:pt>
    <dgm:pt modelId="{8368EC45-6C0D-4F89-A832-DEA60A502F20}" type="sibTrans" cxnId="{A6FC2F36-090C-49A3-A2DA-3AC1E25A15C8}">
      <dgm:prSet/>
      <dgm:spPr/>
      <dgm:t>
        <a:bodyPr/>
        <a:lstStyle/>
        <a:p>
          <a:endParaRPr lang="en-US"/>
        </a:p>
      </dgm:t>
    </dgm:pt>
    <dgm:pt modelId="{85A50F7E-C903-41F3-9234-16C592E65866}" type="pres">
      <dgm:prSet presAssocID="{46697968-9B24-44B1-899F-CC241EA749F8}" presName="diagram" presStyleCnt="0">
        <dgm:presLayoutVars>
          <dgm:dir/>
          <dgm:resizeHandles val="exact"/>
        </dgm:presLayoutVars>
      </dgm:prSet>
      <dgm:spPr/>
    </dgm:pt>
    <dgm:pt modelId="{5F7BF6A7-835A-4D2C-8C9E-0A3343781AE9}" type="pres">
      <dgm:prSet presAssocID="{5C58699D-A30C-4EEC-AA13-EE9B56687F2E}" presName="node" presStyleLbl="node1" presStyleIdx="0" presStyleCnt="10">
        <dgm:presLayoutVars>
          <dgm:bulletEnabled val="1"/>
        </dgm:presLayoutVars>
      </dgm:prSet>
      <dgm:spPr/>
    </dgm:pt>
    <dgm:pt modelId="{AF91AEFA-6211-4DE0-825F-813884C3B39A}" type="pres">
      <dgm:prSet presAssocID="{B40DD06A-A488-401D-B8D1-7A1ADAADC80E}" presName="sibTrans" presStyleCnt="0"/>
      <dgm:spPr/>
    </dgm:pt>
    <dgm:pt modelId="{F8ED198B-3C12-40FA-BFEB-34D3846F8F45}" type="pres">
      <dgm:prSet presAssocID="{FBE42EC6-B539-4981-B354-3043615DE81B}" presName="node" presStyleLbl="node1" presStyleIdx="1" presStyleCnt="10">
        <dgm:presLayoutVars>
          <dgm:bulletEnabled val="1"/>
        </dgm:presLayoutVars>
      </dgm:prSet>
      <dgm:spPr/>
    </dgm:pt>
    <dgm:pt modelId="{B5965789-F24F-4644-9382-0258700FD478}" type="pres">
      <dgm:prSet presAssocID="{ACFF2ABB-8319-40F4-A828-4B96392566CC}" presName="sibTrans" presStyleCnt="0"/>
      <dgm:spPr/>
    </dgm:pt>
    <dgm:pt modelId="{D525C4BF-405A-4ECB-AB53-FB8753EB7796}" type="pres">
      <dgm:prSet presAssocID="{55404127-0AEE-441C-B122-AD4B639E9551}" presName="node" presStyleLbl="node1" presStyleIdx="2" presStyleCnt="10">
        <dgm:presLayoutVars>
          <dgm:bulletEnabled val="1"/>
        </dgm:presLayoutVars>
      </dgm:prSet>
      <dgm:spPr/>
    </dgm:pt>
    <dgm:pt modelId="{97C1DA01-EC35-47BB-A1DB-463EB1C0C9D0}" type="pres">
      <dgm:prSet presAssocID="{FDF03C6B-38F2-42DF-B8AC-04C535DB52C9}" presName="sibTrans" presStyleCnt="0"/>
      <dgm:spPr/>
    </dgm:pt>
    <dgm:pt modelId="{1D1AB4D7-44E5-471C-9CF7-715B146C0D87}" type="pres">
      <dgm:prSet presAssocID="{151D184B-398A-4562-B9B6-496787620C35}" presName="node" presStyleLbl="node1" presStyleIdx="3" presStyleCnt="10">
        <dgm:presLayoutVars>
          <dgm:bulletEnabled val="1"/>
        </dgm:presLayoutVars>
      </dgm:prSet>
      <dgm:spPr/>
    </dgm:pt>
    <dgm:pt modelId="{DA53ABFD-1469-42D6-8CAF-BC2463E631C4}" type="pres">
      <dgm:prSet presAssocID="{BA126286-FE9D-4C6B-B4FA-4B550085FAC3}" presName="sibTrans" presStyleCnt="0"/>
      <dgm:spPr/>
    </dgm:pt>
    <dgm:pt modelId="{77F3B7DE-9B87-4C8B-86D5-EF40E655930B}" type="pres">
      <dgm:prSet presAssocID="{9DBDE4A7-8D07-4573-A24E-623DD060D391}" presName="node" presStyleLbl="node1" presStyleIdx="4" presStyleCnt="10">
        <dgm:presLayoutVars>
          <dgm:bulletEnabled val="1"/>
        </dgm:presLayoutVars>
      </dgm:prSet>
      <dgm:spPr/>
    </dgm:pt>
    <dgm:pt modelId="{33F138A8-28D0-4B3B-B94A-B5E5CF1619EA}" type="pres">
      <dgm:prSet presAssocID="{70907FEB-41F3-4596-BA89-FE5CBED24B61}" presName="sibTrans" presStyleCnt="0"/>
      <dgm:spPr/>
    </dgm:pt>
    <dgm:pt modelId="{6470E814-29F5-4480-92BE-F1E173510D97}" type="pres">
      <dgm:prSet presAssocID="{E176BE43-9C77-491A-B529-ADBB5EC32A30}" presName="node" presStyleLbl="node1" presStyleIdx="5" presStyleCnt="10">
        <dgm:presLayoutVars>
          <dgm:bulletEnabled val="1"/>
        </dgm:presLayoutVars>
      </dgm:prSet>
      <dgm:spPr/>
    </dgm:pt>
    <dgm:pt modelId="{870FAA3F-E587-4CC9-9FB5-206A3E3E8240}" type="pres">
      <dgm:prSet presAssocID="{821753EE-B371-4115-ACF9-6A8DFE4EC7D8}" presName="sibTrans" presStyleCnt="0"/>
      <dgm:spPr/>
    </dgm:pt>
    <dgm:pt modelId="{109000F0-D2E9-4141-BB46-A3A749EF5B93}" type="pres">
      <dgm:prSet presAssocID="{66EC21A0-7D7C-4195-9014-F777046E0252}" presName="node" presStyleLbl="node1" presStyleIdx="6" presStyleCnt="10">
        <dgm:presLayoutVars>
          <dgm:bulletEnabled val="1"/>
        </dgm:presLayoutVars>
      </dgm:prSet>
      <dgm:spPr/>
    </dgm:pt>
    <dgm:pt modelId="{2934353B-60B4-40F9-9075-3FB25C90BBA5}" type="pres">
      <dgm:prSet presAssocID="{C31129C2-9D77-4057-81B8-FB8A6EB13713}" presName="sibTrans" presStyleCnt="0"/>
      <dgm:spPr/>
    </dgm:pt>
    <dgm:pt modelId="{462838E4-F938-4A45-B404-EAAF48AB05D4}" type="pres">
      <dgm:prSet presAssocID="{718D3FDB-57A8-4425-827D-13023B6B03F6}" presName="node" presStyleLbl="node1" presStyleIdx="7" presStyleCnt="10">
        <dgm:presLayoutVars>
          <dgm:bulletEnabled val="1"/>
        </dgm:presLayoutVars>
      </dgm:prSet>
      <dgm:spPr/>
    </dgm:pt>
    <dgm:pt modelId="{60075D15-F602-4891-B8D0-3A38D12A6D91}" type="pres">
      <dgm:prSet presAssocID="{E287C1BC-0CAF-44E1-BAA2-670ECBEC796F}" presName="sibTrans" presStyleCnt="0"/>
      <dgm:spPr/>
    </dgm:pt>
    <dgm:pt modelId="{779BEEE7-F8F3-4B96-B8CD-DCB78F517FE6}" type="pres">
      <dgm:prSet presAssocID="{7A833F61-1B65-4C00-A4EF-F5CF6EF78976}" presName="node" presStyleLbl="node1" presStyleIdx="8" presStyleCnt="10">
        <dgm:presLayoutVars>
          <dgm:bulletEnabled val="1"/>
        </dgm:presLayoutVars>
      </dgm:prSet>
      <dgm:spPr/>
    </dgm:pt>
    <dgm:pt modelId="{0EB7584F-420D-42FA-A018-2D23E96CDC40}" type="pres">
      <dgm:prSet presAssocID="{4CE0B201-F850-43D8-B44E-98CE49FB64C0}" presName="sibTrans" presStyleCnt="0"/>
      <dgm:spPr/>
    </dgm:pt>
    <dgm:pt modelId="{0648595E-0DBE-4A14-8A8F-77213D4AFF66}" type="pres">
      <dgm:prSet presAssocID="{5D4D9C0C-E759-4CD9-8467-56FEBF6C0B36}" presName="node" presStyleLbl="node1" presStyleIdx="9" presStyleCnt="10">
        <dgm:presLayoutVars>
          <dgm:bulletEnabled val="1"/>
        </dgm:presLayoutVars>
      </dgm:prSet>
      <dgm:spPr/>
    </dgm:pt>
  </dgm:ptLst>
  <dgm:cxnLst>
    <dgm:cxn modelId="{5F1AEF01-79FB-48E1-B5F9-D3667110BC99}" srcId="{46697968-9B24-44B1-899F-CC241EA749F8}" destId="{66EC21A0-7D7C-4195-9014-F777046E0252}" srcOrd="6" destOrd="0" parTransId="{331E2B08-6E6F-44E8-A213-DC9D5701E40C}" sibTransId="{C31129C2-9D77-4057-81B8-FB8A6EB13713}"/>
    <dgm:cxn modelId="{6FE7DB0F-223B-48B4-B8A6-B90451FF0F08}" type="presOf" srcId="{9DBDE4A7-8D07-4573-A24E-623DD060D391}" destId="{77F3B7DE-9B87-4C8B-86D5-EF40E655930B}" srcOrd="0" destOrd="0" presId="urn:microsoft.com/office/officeart/2005/8/layout/default"/>
    <dgm:cxn modelId="{599B7910-B060-4206-B388-2811B7B6C5CA}" type="presOf" srcId="{55404127-0AEE-441C-B122-AD4B639E9551}" destId="{D525C4BF-405A-4ECB-AB53-FB8753EB7796}" srcOrd="0" destOrd="0" presId="urn:microsoft.com/office/officeart/2005/8/layout/default"/>
    <dgm:cxn modelId="{1DB37329-9A52-4181-AAFA-54F6562DBB8A}" srcId="{46697968-9B24-44B1-899F-CC241EA749F8}" destId="{5C58699D-A30C-4EEC-AA13-EE9B56687F2E}" srcOrd="0" destOrd="0" parTransId="{CB63240A-C568-4654-95C4-A8164C423A85}" sibTransId="{B40DD06A-A488-401D-B8D1-7A1ADAADC80E}"/>
    <dgm:cxn modelId="{68125F30-56E4-47E0-B5C3-BD6E1F736A4A}" type="presOf" srcId="{151D184B-398A-4562-B9B6-496787620C35}" destId="{1D1AB4D7-44E5-471C-9CF7-715B146C0D87}" srcOrd="0" destOrd="0" presId="urn:microsoft.com/office/officeart/2005/8/layout/default"/>
    <dgm:cxn modelId="{A6FC2F36-090C-49A3-A2DA-3AC1E25A15C8}" srcId="{46697968-9B24-44B1-899F-CC241EA749F8}" destId="{5D4D9C0C-E759-4CD9-8467-56FEBF6C0B36}" srcOrd="9" destOrd="0" parTransId="{F22D6264-D9B4-49BD-A892-CCE8D885A7A8}" sibTransId="{8368EC45-6C0D-4F89-A832-DEA60A502F20}"/>
    <dgm:cxn modelId="{1759B53B-1288-4757-8577-2AE16091F466}" type="presOf" srcId="{FBE42EC6-B539-4981-B354-3043615DE81B}" destId="{F8ED198B-3C12-40FA-BFEB-34D3846F8F45}" srcOrd="0" destOrd="0" presId="urn:microsoft.com/office/officeart/2005/8/layout/default"/>
    <dgm:cxn modelId="{18A47640-A658-450A-BA44-9187642FA754}" srcId="{46697968-9B24-44B1-899F-CC241EA749F8}" destId="{7A833F61-1B65-4C00-A4EF-F5CF6EF78976}" srcOrd="8" destOrd="0" parTransId="{ECDA0FDB-16FF-471A-89A9-4DAA89FB20A8}" sibTransId="{4CE0B201-F850-43D8-B44E-98CE49FB64C0}"/>
    <dgm:cxn modelId="{2B207A5F-7B11-46C9-A192-D6C3795CB4CD}" srcId="{46697968-9B24-44B1-899F-CC241EA749F8}" destId="{FBE42EC6-B539-4981-B354-3043615DE81B}" srcOrd="1" destOrd="0" parTransId="{4C89BF96-0872-4908-B4A2-D10748CCBAA5}" sibTransId="{ACFF2ABB-8319-40F4-A828-4B96392566CC}"/>
    <dgm:cxn modelId="{1097B27E-80AB-4B01-922C-F34C2E4CE16B}" srcId="{46697968-9B24-44B1-899F-CC241EA749F8}" destId="{E176BE43-9C77-491A-B529-ADBB5EC32A30}" srcOrd="5" destOrd="0" parTransId="{4BF0ABE1-B668-478E-BA3C-5ECF6DD42B3D}" sibTransId="{821753EE-B371-4115-ACF9-6A8DFE4EC7D8}"/>
    <dgm:cxn modelId="{E178138D-61D6-434C-B182-278516F39F47}" srcId="{46697968-9B24-44B1-899F-CC241EA749F8}" destId="{9DBDE4A7-8D07-4573-A24E-623DD060D391}" srcOrd="4" destOrd="0" parTransId="{45C75F76-09EF-4171-9758-472A5F4EBA35}" sibTransId="{70907FEB-41F3-4596-BA89-FE5CBED24B61}"/>
    <dgm:cxn modelId="{C087D29C-4F73-49A1-B20D-A873B93B9F50}" type="presOf" srcId="{5C58699D-A30C-4EEC-AA13-EE9B56687F2E}" destId="{5F7BF6A7-835A-4D2C-8C9E-0A3343781AE9}" srcOrd="0" destOrd="0" presId="urn:microsoft.com/office/officeart/2005/8/layout/default"/>
    <dgm:cxn modelId="{BBE5FAAB-C3FF-49C9-A1F9-DFB5B210FC5F}" srcId="{46697968-9B24-44B1-899F-CC241EA749F8}" destId="{55404127-0AEE-441C-B122-AD4B639E9551}" srcOrd="2" destOrd="0" parTransId="{D8A7255A-56E8-451A-9565-AAAC3F5302DF}" sibTransId="{FDF03C6B-38F2-42DF-B8AC-04C535DB52C9}"/>
    <dgm:cxn modelId="{A6F51FBC-A906-465B-B335-B3AF26240109}" type="presOf" srcId="{718D3FDB-57A8-4425-827D-13023B6B03F6}" destId="{462838E4-F938-4A45-B404-EAAF48AB05D4}" srcOrd="0" destOrd="0" presId="urn:microsoft.com/office/officeart/2005/8/layout/default"/>
    <dgm:cxn modelId="{1A879FBE-3BA1-4138-A327-5786DBA5DD20}" srcId="{46697968-9B24-44B1-899F-CC241EA749F8}" destId="{718D3FDB-57A8-4425-827D-13023B6B03F6}" srcOrd="7" destOrd="0" parTransId="{AF8E35C1-AEEF-4C0F-B454-978EE66C3A4E}" sibTransId="{E287C1BC-0CAF-44E1-BAA2-670ECBEC796F}"/>
    <dgm:cxn modelId="{B2E111C8-2476-4C53-9C71-3FAB952B8F5A}" srcId="{46697968-9B24-44B1-899F-CC241EA749F8}" destId="{151D184B-398A-4562-B9B6-496787620C35}" srcOrd="3" destOrd="0" parTransId="{451F9FC8-06F3-4321-9095-B5B20E82946E}" sibTransId="{BA126286-FE9D-4C6B-B4FA-4B550085FAC3}"/>
    <dgm:cxn modelId="{D3A1C1CF-45FC-4358-88C7-9389571E9F27}" type="presOf" srcId="{E176BE43-9C77-491A-B529-ADBB5EC32A30}" destId="{6470E814-29F5-4480-92BE-F1E173510D97}" srcOrd="0" destOrd="0" presId="urn:microsoft.com/office/officeart/2005/8/layout/default"/>
    <dgm:cxn modelId="{DF1B9FE4-2C74-4B68-A636-8300CD630B58}" type="presOf" srcId="{7A833F61-1B65-4C00-A4EF-F5CF6EF78976}" destId="{779BEEE7-F8F3-4B96-B8CD-DCB78F517FE6}" srcOrd="0" destOrd="0" presId="urn:microsoft.com/office/officeart/2005/8/layout/default"/>
    <dgm:cxn modelId="{87CE32E5-108F-4A58-8A17-837D097926E8}" type="presOf" srcId="{66EC21A0-7D7C-4195-9014-F777046E0252}" destId="{109000F0-D2E9-4141-BB46-A3A749EF5B93}" srcOrd="0" destOrd="0" presId="urn:microsoft.com/office/officeart/2005/8/layout/default"/>
    <dgm:cxn modelId="{0497FDE7-D719-4E3A-94E2-A39F005B19F9}" type="presOf" srcId="{46697968-9B24-44B1-899F-CC241EA749F8}" destId="{85A50F7E-C903-41F3-9234-16C592E65866}" srcOrd="0" destOrd="0" presId="urn:microsoft.com/office/officeart/2005/8/layout/default"/>
    <dgm:cxn modelId="{B204ACE8-C06A-4774-803F-68F0C6BCE042}" type="presOf" srcId="{5D4D9C0C-E759-4CD9-8467-56FEBF6C0B36}" destId="{0648595E-0DBE-4A14-8A8F-77213D4AFF66}" srcOrd="0" destOrd="0" presId="urn:microsoft.com/office/officeart/2005/8/layout/default"/>
    <dgm:cxn modelId="{A1B7DBCC-1F35-4DB7-AB5A-3DB13A167EC1}" type="presParOf" srcId="{85A50F7E-C903-41F3-9234-16C592E65866}" destId="{5F7BF6A7-835A-4D2C-8C9E-0A3343781AE9}" srcOrd="0" destOrd="0" presId="urn:microsoft.com/office/officeart/2005/8/layout/default"/>
    <dgm:cxn modelId="{CB744515-A78D-49E4-9E24-F41515558691}" type="presParOf" srcId="{85A50F7E-C903-41F3-9234-16C592E65866}" destId="{AF91AEFA-6211-4DE0-825F-813884C3B39A}" srcOrd="1" destOrd="0" presId="urn:microsoft.com/office/officeart/2005/8/layout/default"/>
    <dgm:cxn modelId="{EEC15079-9448-4DE4-844E-B6BFFFF930D3}" type="presParOf" srcId="{85A50F7E-C903-41F3-9234-16C592E65866}" destId="{F8ED198B-3C12-40FA-BFEB-34D3846F8F45}" srcOrd="2" destOrd="0" presId="urn:microsoft.com/office/officeart/2005/8/layout/default"/>
    <dgm:cxn modelId="{1E50131D-2228-4560-80EE-81AC608D7B6A}" type="presParOf" srcId="{85A50F7E-C903-41F3-9234-16C592E65866}" destId="{B5965789-F24F-4644-9382-0258700FD478}" srcOrd="3" destOrd="0" presId="urn:microsoft.com/office/officeart/2005/8/layout/default"/>
    <dgm:cxn modelId="{F210A6A1-16FC-4A34-A922-2AA570428FCB}" type="presParOf" srcId="{85A50F7E-C903-41F3-9234-16C592E65866}" destId="{D525C4BF-405A-4ECB-AB53-FB8753EB7796}" srcOrd="4" destOrd="0" presId="urn:microsoft.com/office/officeart/2005/8/layout/default"/>
    <dgm:cxn modelId="{E00932F7-87D0-488C-BF93-CC6EBEE602A2}" type="presParOf" srcId="{85A50F7E-C903-41F3-9234-16C592E65866}" destId="{97C1DA01-EC35-47BB-A1DB-463EB1C0C9D0}" srcOrd="5" destOrd="0" presId="urn:microsoft.com/office/officeart/2005/8/layout/default"/>
    <dgm:cxn modelId="{510961EC-0E23-4F11-87DF-33999458D37A}" type="presParOf" srcId="{85A50F7E-C903-41F3-9234-16C592E65866}" destId="{1D1AB4D7-44E5-471C-9CF7-715B146C0D87}" srcOrd="6" destOrd="0" presId="urn:microsoft.com/office/officeart/2005/8/layout/default"/>
    <dgm:cxn modelId="{02D75608-715E-4462-83FC-3EEAA75F622B}" type="presParOf" srcId="{85A50F7E-C903-41F3-9234-16C592E65866}" destId="{DA53ABFD-1469-42D6-8CAF-BC2463E631C4}" srcOrd="7" destOrd="0" presId="urn:microsoft.com/office/officeart/2005/8/layout/default"/>
    <dgm:cxn modelId="{E162135D-98C2-44CB-9AE3-77884D18E299}" type="presParOf" srcId="{85A50F7E-C903-41F3-9234-16C592E65866}" destId="{77F3B7DE-9B87-4C8B-86D5-EF40E655930B}" srcOrd="8" destOrd="0" presId="urn:microsoft.com/office/officeart/2005/8/layout/default"/>
    <dgm:cxn modelId="{37A70544-C907-4AF6-8AA5-650EC7A5281B}" type="presParOf" srcId="{85A50F7E-C903-41F3-9234-16C592E65866}" destId="{33F138A8-28D0-4B3B-B94A-B5E5CF1619EA}" srcOrd="9" destOrd="0" presId="urn:microsoft.com/office/officeart/2005/8/layout/default"/>
    <dgm:cxn modelId="{813CBD8A-3EA5-4270-9FB9-8D17BE4BB2C0}" type="presParOf" srcId="{85A50F7E-C903-41F3-9234-16C592E65866}" destId="{6470E814-29F5-4480-92BE-F1E173510D97}" srcOrd="10" destOrd="0" presId="urn:microsoft.com/office/officeart/2005/8/layout/default"/>
    <dgm:cxn modelId="{17555917-8DF0-47B1-B946-7AE41544B7BE}" type="presParOf" srcId="{85A50F7E-C903-41F3-9234-16C592E65866}" destId="{870FAA3F-E587-4CC9-9FB5-206A3E3E8240}" srcOrd="11" destOrd="0" presId="urn:microsoft.com/office/officeart/2005/8/layout/default"/>
    <dgm:cxn modelId="{CBD8EEA0-208E-4D54-B0FD-E805FE783983}" type="presParOf" srcId="{85A50F7E-C903-41F3-9234-16C592E65866}" destId="{109000F0-D2E9-4141-BB46-A3A749EF5B93}" srcOrd="12" destOrd="0" presId="urn:microsoft.com/office/officeart/2005/8/layout/default"/>
    <dgm:cxn modelId="{243AD1A2-1788-4D16-98DA-9A1BCF5BA056}" type="presParOf" srcId="{85A50F7E-C903-41F3-9234-16C592E65866}" destId="{2934353B-60B4-40F9-9075-3FB25C90BBA5}" srcOrd="13" destOrd="0" presId="urn:microsoft.com/office/officeart/2005/8/layout/default"/>
    <dgm:cxn modelId="{D70D5C9D-2BB6-4355-8A57-C0D7413C0760}" type="presParOf" srcId="{85A50F7E-C903-41F3-9234-16C592E65866}" destId="{462838E4-F938-4A45-B404-EAAF48AB05D4}" srcOrd="14" destOrd="0" presId="urn:microsoft.com/office/officeart/2005/8/layout/default"/>
    <dgm:cxn modelId="{84970A30-F2A1-4A15-A536-D62EC7E3415C}" type="presParOf" srcId="{85A50F7E-C903-41F3-9234-16C592E65866}" destId="{60075D15-F602-4891-B8D0-3A38D12A6D91}" srcOrd="15" destOrd="0" presId="urn:microsoft.com/office/officeart/2005/8/layout/default"/>
    <dgm:cxn modelId="{70D81FD4-5BE7-4EA2-8F40-00EC8C9DEA78}" type="presParOf" srcId="{85A50F7E-C903-41F3-9234-16C592E65866}" destId="{779BEEE7-F8F3-4B96-B8CD-DCB78F517FE6}" srcOrd="16" destOrd="0" presId="urn:microsoft.com/office/officeart/2005/8/layout/default"/>
    <dgm:cxn modelId="{84FB5AB7-ADA2-4D9C-AE97-C676F15EE2C1}" type="presParOf" srcId="{85A50F7E-C903-41F3-9234-16C592E65866}" destId="{0EB7584F-420D-42FA-A018-2D23E96CDC40}" srcOrd="17" destOrd="0" presId="urn:microsoft.com/office/officeart/2005/8/layout/default"/>
    <dgm:cxn modelId="{D7548E81-D295-4DB1-83C8-4E71C10059D4}" type="presParOf" srcId="{85A50F7E-C903-41F3-9234-16C592E65866}" destId="{0648595E-0DBE-4A14-8A8F-77213D4AFF66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61AB58-E4D8-426F-BCC4-9F0CFA01DD2F}" type="doc">
      <dgm:prSet loTypeId="urn:microsoft.com/office/officeart/2005/8/layout/h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B9A821D-DFDE-424E-905D-EFDBCD7847FD}">
      <dgm:prSet/>
      <dgm:spPr/>
      <dgm:t>
        <a:bodyPr/>
        <a:lstStyle/>
        <a:p>
          <a:r>
            <a:rPr lang="en-US" dirty="0"/>
            <a:t>Pacing</a:t>
          </a:r>
        </a:p>
      </dgm:t>
    </dgm:pt>
    <dgm:pt modelId="{F51A17F2-AB88-4018-9817-081674D23103}" type="parTrans" cxnId="{C04F1F60-61FE-4AEA-A80D-42044EC19FCC}">
      <dgm:prSet/>
      <dgm:spPr/>
      <dgm:t>
        <a:bodyPr/>
        <a:lstStyle/>
        <a:p>
          <a:endParaRPr lang="en-US"/>
        </a:p>
      </dgm:t>
    </dgm:pt>
    <dgm:pt modelId="{EDB3BE56-ECD4-4425-9173-CD68DBF5E4F7}" type="sibTrans" cxnId="{C04F1F60-61FE-4AEA-A80D-42044EC19FCC}">
      <dgm:prSet/>
      <dgm:spPr/>
      <dgm:t>
        <a:bodyPr/>
        <a:lstStyle/>
        <a:p>
          <a:endParaRPr lang="en-US"/>
        </a:p>
      </dgm:t>
    </dgm:pt>
    <dgm:pt modelId="{9320F648-4E40-4795-A392-5F32D6FCC4E4}">
      <dgm:prSet/>
      <dgm:spPr/>
      <dgm:t>
        <a:bodyPr/>
        <a:lstStyle/>
        <a:p>
          <a:r>
            <a:rPr lang="en-US" dirty="0"/>
            <a:t>Maintain student interest</a:t>
          </a:r>
        </a:p>
      </dgm:t>
    </dgm:pt>
    <dgm:pt modelId="{4CA32467-D226-4D7C-8790-2EFF9783DE65}" type="parTrans" cxnId="{74BB7DEC-7E39-412F-A1EF-546FFBD8DA3E}">
      <dgm:prSet/>
      <dgm:spPr/>
      <dgm:t>
        <a:bodyPr/>
        <a:lstStyle/>
        <a:p>
          <a:endParaRPr lang="en-US"/>
        </a:p>
      </dgm:t>
    </dgm:pt>
    <dgm:pt modelId="{4C73D815-7E57-4A20-A8D5-F2927A05D92B}" type="sibTrans" cxnId="{74BB7DEC-7E39-412F-A1EF-546FFBD8DA3E}">
      <dgm:prSet/>
      <dgm:spPr/>
      <dgm:t>
        <a:bodyPr/>
        <a:lstStyle/>
        <a:p>
          <a:endParaRPr lang="en-US"/>
        </a:p>
      </dgm:t>
    </dgm:pt>
    <dgm:pt modelId="{C14048BD-1720-4095-A7B6-88F3A93500EF}">
      <dgm:prSet/>
      <dgm:spPr/>
      <dgm:t>
        <a:bodyPr/>
        <a:lstStyle/>
        <a:p>
          <a:r>
            <a:rPr lang="en-US" dirty="0"/>
            <a:t>Minimize opportunities for misbehavior (just enough time)</a:t>
          </a:r>
        </a:p>
      </dgm:t>
    </dgm:pt>
    <dgm:pt modelId="{455DDAD7-5E9D-4EAA-8B72-1261CCC1D383}" type="parTrans" cxnId="{3DEE3F19-AC22-401E-9C0C-D644A8BB5F48}">
      <dgm:prSet/>
      <dgm:spPr/>
      <dgm:t>
        <a:bodyPr/>
        <a:lstStyle/>
        <a:p>
          <a:endParaRPr lang="en-US"/>
        </a:p>
      </dgm:t>
    </dgm:pt>
    <dgm:pt modelId="{E4041508-26C5-4BEC-A330-1BA4B4A6DEDD}" type="sibTrans" cxnId="{3DEE3F19-AC22-401E-9C0C-D644A8BB5F48}">
      <dgm:prSet/>
      <dgm:spPr/>
      <dgm:t>
        <a:bodyPr/>
        <a:lstStyle/>
        <a:p>
          <a:endParaRPr lang="en-US"/>
        </a:p>
      </dgm:t>
    </dgm:pt>
    <dgm:pt modelId="{00CAA4DC-40BC-405E-B617-93B0B40F51D1}">
      <dgm:prSet/>
      <dgm:spPr/>
      <dgm:t>
        <a:bodyPr/>
        <a:lstStyle/>
        <a:p>
          <a:r>
            <a:rPr lang="en-US" dirty="0"/>
            <a:t>Make efficient use of time.</a:t>
          </a:r>
        </a:p>
      </dgm:t>
    </dgm:pt>
    <dgm:pt modelId="{F9AD636E-2501-4B99-9D4E-61AF43EEB3C4}" type="parTrans" cxnId="{3BC595D5-1232-4715-A393-64FB4D6A2EA0}">
      <dgm:prSet/>
      <dgm:spPr/>
      <dgm:t>
        <a:bodyPr/>
        <a:lstStyle/>
        <a:p>
          <a:endParaRPr lang="en-US"/>
        </a:p>
      </dgm:t>
    </dgm:pt>
    <dgm:pt modelId="{E592AE88-76EC-4587-BCB0-D235B02083FE}" type="sibTrans" cxnId="{3BC595D5-1232-4715-A393-64FB4D6A2EA0}">
      <dgm:prSet/>
      <dgm:spPr/>
      <dgm:t>
        <a:bodyPr/>
        <a:lstStyle/>
        <a:p>
          <a:endParaRPr lang="en-US"/>
        </a:p>
      </dgm:t>
    </dgm:pt>
    <dgm:pt modelId="{B74C3EB5-5589-443E-BA82-EB8BB5571CA2}">
      <dgm:prSet/>
      <dgm:spPr/>
      <dgm:t>
        <a:bodyPr/>
        <a:lstStyle/>
        <a:p>
          <a:r>
            <a:rPr lang="en-US" dirty="0"/>
            <a:t>Transitions</a:t>
          </a:r>
        </a:p>
      </dgm:t>
    </dgm:pt>
    <dgm:pt modelId="{FE67D7BA-9C4A-470F-8D43-D24C9FAD39A6}" type="parTrans" cxnId="{6F837638-83A8-4970-8AA2-90CB8782AD87}">
      <dgm:prSet/>
      <dgm:spPr/>
      <dgm:t>
        <a:bodyPr/>
        <a:lstStyle/>
        <a:p>
          <a:endParaRPr lang="en-US"/>
        </a:p>
      </dgm:t>
    </dgm:pt>
    <dgm:pt modelId="{DAE92A8C-19A5-4D37-BBCA-7FCF864505C5}" type="sibTrans" cxnId="{6F837638-83A8-4970-8AA2-90CB8782AD87}">
      <dgm:prSet/>
      <dgm:spPr/>
      <dgm:t>
        <a:bodyPr/>
        <a:lstStyle/>
        <a:p>
          <a:endParaRPr lang="en-US"/>
        </a:p>
      </dgm:t>
    </dgm:pt>
    <dgm:pt modelId="{76791327-6B4D-49C5-8AB8-00C049E05893}">
      <dgm:prSet/>
      <dgm:spPr/>
      <dgm:t>
        <a:bodyPr/>
        <a:lstStyle/>
        <a:p>
          <a:r>
            <a:rPr lang="en-US" dirty="0"/>
            <a:t>Anticipate trouble spots. Have your own materials ready. Be watchful.</a:t>
          </a:r>
        </a:p>
      </dgm:t>
    </dgm:pt>
    <dgm:pt modelId="{58E21631-8042-4148-8203-E8A65F44D0A4}" type="parTrans" cxnId="{C731E795-1EDB-4B03-9671-54759949E070}">
      <dgm:prSet/>
      <dgm:spPr/>
      <dgm:t>
        <a:bodyPr/>
        <a:lstStyle/>
        <a:p>
          <a:endParaRPr lang="en-US"/>
        </a:p>
      </dgm:t>
    </dgm:pt>
    <dgm:pt modelId="{CF950847-4D8C-434C-A393-7AF17550A1E9}" type="sibTrans" cxnId="{C731E795-1EDB-4B03-9671-54759949E070}">
      <dgm:prSet/>
      <dgm:spPr/>
      <dgm:t>
        <a:bodyPr/>
        <a:lstStyle/>
        <a:p>
          <a:endParaRPr lang="en-US"/>
        </a:p>
      </dgm:t>
    </dgm:pt>
    <dgm:pt modelId="{07228396-F107-4122-8E51-5FDFD4832E38}">
      <dgm:prSet/>
      <dgm:spPr/>
      <dgm:t>
        <a:bodyPr/>
        <a:lstStyle/>
        <a:p>
          <a:r>
            <a:rPr lang="en-US" dirty="0"/>
            <a:t>Plan transitions as a mini-lesson.</a:t>
          </a:r>
        </a:p>
      </dgm:t>
    </dgm:pt>
    <dgm:pt modelId="{027CD3DF-22D3-4DAB-9575-8F09E49E202D}" type="parTrans" cxnId="{EB4D69DD-E057-45EB-B08D-FB15D9A06087}">
      <dgm:prSet/>
      <dgm:spPr/>
      <dgm:t>
        <a:bodyPr/>
        <a:lstStyle/>
        <a:p>
          <a:endParaRPr lang="en-US"/>
        </a:p>
      </dgm:t>
    </dgm:pt>
    <dgm:pt modelId="{CE2FD416-C5B9-4DCA-87BE-34772DF423C6}" type="sibTrans" cxnId="{EB4D69DD-E057-45EB-B08D-FB15D9A06087}">
      <dgm:prSet/>
      <dgm:spPr/>
      <dgm:t>
        <a:bodyPr/>
        <a:lstStyle/>
        <a:p>
          <a:endParaRPr lang="en-US"/>
        </a:p>
      </dgm:t>
    </dgm:pt>
    <dgm:pt modelId="{153BD24F-CD4E-471F-827A-D2B11FD21043}">
      <dgm:prSet/>
      <dgm:spPr/>
      <dgm:t>
        <a:bodyPr/>
        <a:lstStyle/>
        <a:p>
          <a:r>
            <a:rPr lang="en-US" dirty="0"/>
            <a:t>Use time warnings, alarms, games, etc.</a:t>
          </a:r>
        </a:p>
      </dgm:t>
    </dgm:pt>
    <dgm:pt modelId="{90FAA499-C33C-4C70-9656-F5BFF0288F9F}" type="parTrans" cxnId="{FEF88742-75D6-4ABB-BAAA-9E553BC076F5}">
      <dgm:prSet/>
      <dgm:spPr/>
      <dgm:t>
        <a:bodyPr/>
        <a:lstStyle/>
        <a:p>
          <a:endParaRPr lang="en-US"/>
        </a:p>
      </dgm:t>
    </dgm:pt>
    <dgm:pt modelId="{D2AC163A-82E9-46A8-B66E-47760D8B87D4}" type="sibTrans" cxnId="{FEF88742-75D6-4ABB-BAAA-9E553BC076F5}">
      <dgm:prSet/>
      <dgm:spPr/>
      <dgm:t>
        <a:bodyPr/>
        <a:lstStyle/>
        <a:p>
          <a:endParaRPr lang="en-US"/>
        </a:p>
      </dgm:t>
    </dgm:pt>
    <dgm:pt modelId="{1FFD0BCB-9165-4A6F-A395-D67DCBDE32A0}">
      <dgm:prSet/>
      <dgm:spPr/>
      <dgm:t>
        <a:bodyPr/>
        <a:lstStyle/>
        <a:p>
          <a:r>
            <a:rPr lang="en-US" dirty="0"/>
            <a:t>Use change in space.</a:t>
          </a:r>
        </a:p>
      </dgm:t>
    </dgm:pt>
    <dgm:pt modelId="{18BC2227-DD2D-4224-B417-6F2614796173}" type="parTrans" cxnId="{5B2BAADF-B0C5-4DE0-A049-20438307E10B}">
      <dgm:prSet/>
      <dgm:spPr/>
      <dgm:t>
        <a:bodyPr/>
        <a:lstStyle/>
        <a:p>
          <a:endParaRPr lang="en-US"/>
        </a:p>
      </dgm:t>
    </dgm:pt>
    <dgm:pt modelId="{520CEB36-F7E0-4E69-B1C7-D33CB2A9E736}" type="sibTrans" cxnId="{5B2BAADF-B0C5-4DE0-A049-20438307E10B}">
      <dgm:prSet/>
      <dgm:spPr/>
      <dgm:t>
        <a:bodyPr/>
        <a:lstStyle/>
        <a:p>
          <a:endParaRPr lang="en-US"/>
        </a:p>
      </dgm:t>
    </dgm:pt>
    <dgm:pt modelId="{8A0788C4-C8A9-47F5-ACCE-664B7D29B889}">
      <dgm:prSet/>
      <dgm:spPr/>
      <dgm:t>
        <a:bodyPr/>
        <a:lstStyle/>
        <a:p>
          <a:r>
            <a:rPr lang="en-US" dirty="0"/>
            <a:t>Make transitions serve double-duty (clean up, recitation)</a:t>
          </a:r>
        </a:p>
      </dgm:t>
    </dgm:pt>
    <dgm:pt modelId="{C34CA057-A7D9-4D8D-86D6-6D396682A48A}" type="parTrans" cxnId="{C15BC137-A508-458D-87B1-7354D0E0CB2D}">
      <dgm:prSet/>
      <dgm:spPr/>
      <dgm:t>
        <a:bodyPr/>
        <a:lstStyle/>
        <a:p>
          <a:endParaRPr lang="en-US"/>
        </a:p>
      </dgm:t>
    </dgm:pt>
    <dgm:pt modelId="{63CD5465-D947-4C65-A6D9-9E7C77C09977}" type="sibTrans" cxnId="{C15BC137-A508-458D-87B1-7354D0E0CB2D}">
      <dgm:prSet/>
      <dgm:spPr/>
      <dgm:t>
        <a:bodyPr/>
        <a:lstStyle/>
        <a:p>
          <a:endParaRPr lang="en-US"/>
        </a:p>
      </dgm:t>
    </dgm:pt>
    <dgm:pt modelId="{E5274982-067D-4060-A503-A85E010EF5FB}">
      <dgm:prSet/>
      <dgm:spPr/>
      <dgm:t>
        <a:bodyPr/>
        <a:lstStyle/>
        <a:p>
          <a:r>
            <a:rPr lang="en-US" dirty="0"/>
            <a:t>Providing Assistance</a:t>
          </a:r>
        </a:p>
      </dgm:t>
    </dgm:pt>
    <dgm:pt modelId="{E5E7942D-456C-4651-8B3A-C1B32D46A871}" type="parTrans" cxnId="{055E3D77-38A9-42A9-AB42-3A5731F051E5}">
      <dgm:prSet/>
      <dgm:spPr/>
      <dgm:t>
        <a:bodyPr/>
        <a:lstStyle/>
        <a:p>
          <a:endParaRPr lang="en-US"/>
        </a:p>
      </dgm:t>
    </dgm:pt>
    <dgm:pt modelId="{97748FB9-1FBD-40B6-A13F-407F32851F3C}" type="sibTrans" cxnId="{055E3D77-38A9-42A9-AB42-3A5731F051E5}">
      <dgm:prSet/>
      <dgm:spPr/>
      <dgm:t>
        <a:bodyPr/>
        <a:lstStyle/>
        <a:p>
          <a:endParaRPr lang="en-US"/>
        </a:p>
      </dgm:t>
    </dgm:pt>
    <dgm:pt modelId="{E334097B-0B93-472A-BB8E-3430FCAEDAD3}">
      <dgm:prSet/>
      <dgm:spPr/>
      <dgm:t>
        <a:bodyPr/>
        <a:lstStyle/>
        <a:p>
          <a:r>
            <a:rPr lang="en-US" dirty="0"/>
            <a:t>Praise-prompt-leave</a:t>
          </a:r>
        </a:p>
      </dgm:t>
    </dgm:pt>
    <dgm:pt modelId="{4F19F0FA-E944-47DF-A919-E9932CB8495E}" type="parTrans" cxnId="{D72D0309-8A33-4749-A7FB-41D84D91B419}">
      <dgm:prSet/>
      <dgm:spPr/>
      <dgm:t>
        <a:bodyPr/>
        <a:lstStyle/>
        <a:p>
          <a:endParaRPr lang="en-US"/>
        </a:p>
      </dgm:t>
    </dgm:pt>
    <dgm:pt modelId="{0C57E4B1-65CA-4451-96BA-DE6717A56525}" type="sibTrans" cxnId="{D72D0309-8A33-4749-A7FB-41D84D91B419}">
      <dgm:prSet/>
      <dgm:spPr/>
      <dgm:t>
        <a:bodyPr/>
        <a:lstStyle/>
        <a:p>
          <a:endParaRPr lang="en-US"/>
        </a:p>
      </dgm:t>
    </dgm:pt>
    <dgm:pt modelId="{E8E7247C-82FE-4CCB-BEC3-59CE450E4132}">
      <dgm:prSet/>
      <dgm:spPr/>
      <dgm:t>
        <a:bodyPr/>
        <a:lstStyle/>
        <a:p>
          <a:r>
            <a:rPr lang="en-US" dirty="0"/>
            <a:t>Ask 3 before me. Group questions. No "I don't get this."</a:t>
          </a:r>
        </a:p>
      </dgm:t>
    </dgm:pt>
    <dgm:pt modelId="{6D54BBF5-5CAD-44A1-8A30-C36A4E93BE8C}" type="parTrans" cxnId="{1B2519B2-F383-4AE9-9D43-FD830EAF5118}">
      <dgm:prSet/>
      <dgm:spPr/>
      <dgm:t>
        <a:bodyPr/>
        <a:lstStyle/>
        <a:p>
          <a:endParaRPr lang="en-US"/>
        </a:p>
      </dgm:t>
    </dgm:pt>
    <dgm:pt modelId="{925CB946-39E9-4787-8C23-1804DCA78930}" type="sibTrans" cxnId="{1B2519B2-F383-4AE9-9D43-FD830EAF5118}">
      <dgm:prSet/>
      <dgm:spPr/>
      <dgm:t>
        <a:bodyPr/>
        <a:lstStyle/>
        <a:p>
          <a:endParaRPr lang="en-US"/>
        </a:p>
      </dgm:t>
    </dgm:pt>
    <dgm:pt modelId="{BE626D59-D34A-476F-B052-4A1E42930680}">
      <dgm:prSet/>
      <dgm:spPr/>
      <dgm:t>
        <a:bodyPr/>
        <a:lstStyle/>
        <a:p>
          <a:r>
            <a:rPr lang="en-US" dirty="0"/>
            <a:t>Row Captains</a:t>
          </a:r>
        </a:p>
      </dgm:t>
    </dgm:pt>
    <dgm:pt modelId="{65988E6D-E307-40EA-88FE-C5CA1A0B8826}" type="parTrans" cxnId="{59CB6611-E967-490A-8CFF-B9D9FA9C86E0}">
      <dgm:prSet/>
      <dgm:spPr/>
      <dgm:t>
        <a:bodyPr/>
        <a:lstStyle/>
        <a:p>
          <a:endParaRPr lang="en-US"/>
        </a:p>
      </dgm:t>
    </dgm:pt>
    <dgm:pt modelId="{D9C9E852-01C5-4FB3-831B-B0A8802A30FB}" type="sibTrans" cxnId="{59CB6611-E967-490A-8CFF-B9D9FA9C86E0}">
      <dgm:prSet/>
      <dgm:spPr/>
      <dgm:t>
        <a:bodyPr/>
        <a:lstStyle/>
        <a:p>
          <a:endParaRPr lang="en-US"/>
        </a:p>
      </dgm:t>
    </dgm:pt>
    <dgm:pt modelId="{119752C6-13C5-489B-94A5-411275F1FEC1}">
      <dgm:prSet/>
      <dgm:spPr/>
      <dgm:t>
        <a:bodyPr/>
        <a:lstStyle/>
        <a:p>
          <a:r>
            <a:rPr lang="en-US" dirty="0"/>
            <a:t>Use a signal other than the raised hand.</a:t>
          </a:r>
        </a:p>
      </dgm:t>
    </dgm:pt>
    <dgm:pt modelId="{6D50028F-8F82-4D52-8158-5A300D200424}" type="parTrans" cxnId="{6BDAF70A-5063-49A6-B18D-1C22A32DA41D}">
      <dgm:prSet/>
      <dgm:spPr/>
      <dgm:t>
        <a:bodyPr/>
        <a:lstStyle/>
        <a:p>
          <a:endParaRPr lang="en-US"/>
        </a:p>
      </dgm:t>
    </dgm:pt>
    <dgm:pt modelId="{F9429302-32A7-44C6-845F-1317ACE4BED4}" type="sibTrans" cxnId="{6BDAF70A-5063-49A6-B18D-1C22A32DA41D}">
      <dgm:prSet/>
      <dgm:spPr/>
      <dgm:t>
        <a:bodyPr/>
        <a:lstStyle/>
        <a:p>
          <a:endParaRPr lang="en-US"/>
        </a:p>
      </dgm:t>
    </dgm:pt>
    <dgm:pt modelId="{F4DA5109-F91E-4FFC-8187-61E26A3C76D2}" type="pres">
      <dgm:prSet presAssocID="{6D61AB58-E4D8-426F-BCC4-9F0CFA01DD2F}" presName="Name0" presStyleCnt="0">
        <dgm:presLayoutVars>
          <dgm:dir/>
          <dgm:animLvl val="lvl"/>
          <dgm:resizeHandles val="exact"/>
        </dgm:presLayoutVars>
      </dgm:prSet>
      <dgm:spPr/>
    </dgm:pt>
    <dgm:pt modelId="{C55C529D-B0B4-442D-9C31-0FF45C214466}" type="pres">
      <dgm:prSet presAssocID="{2B9A821D-DFDE-424E-905D-EFDBCD7847FD}" presName="composite" presStyleCnt="0"/>
      <dgm:spPr/>
    </dgm:pt>
    <dgm:pt modelId="{839FE031-E998-49C3-9E1B-9147650A4648}" type="pres">
      <dgm:prSet presAssocID="{2B9A821D-DFDE-424E-905D-EFDBCD7847F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FA69B80-9CF4-4EE9-A19A-29F4DA009894}" type="pres">
      <dgm:prSet presAssocID="{2B9A821D-DFDE-424E-905D-EFDBCD7847FD}" presName="desTx" presStyleLbl="alignAccFollowNode1" presStyleIdx="0" presStyleCnt="3">
        <dgm:presLayoutVars>
          <dgm:bulletEnabled val="1"/>
        </dgm:presLayoutVars>
      </dgm:prSet>
      <dgm:spPr/>
    </dgm:pt>
    <dgm:pt modelId="{DF49AF4F-8EBB-4C96-BE29-EB25EF88D2BA}" type="pres">
      <dgm:prSet presAssocID="{EDB3BE56-ECD4-4425-9173-CD68DBF5E4F7}" presName="space" presStyleCnt="0"/>
      <dgm:spPr/>
    </dgm:pt>
    <dgm:pt modelId="{ED21EC00-F077-44B1-8EB4-23700CC03893}" type="pres">
      <dgm:prSet presAssocID="{B74C3EB5-5589-443E-BA82-EB8BB5571CA2}" presName="composite" presStyleCnt="0"/>
      <dgm:spPr/>
    </dgm:pt>
    <dgm:pt modelId="{CA52109E-C16D-4CB6-B761-9988B16C6070}" type="pres">
      <dgm:prSet presAssocID="{B74C3EB5-5589-443E-BA82-EB8BB5571CA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235E008-F3DE-4FDE-A957-6D3CD832C153}" type="pres">
      <dgm:prSet presAssocID="{B74C3EB5-5589-443E-BA82-EB8BB5571CA2}" presName="desTx" presStyleLbl="alignAccFollowNode1" presStyleIdx="1" presStyleCnt="3">
        <dgm:presLayoutVars>
          <dgm:bulletEnabled val="1"/>
        </dgm:presLayoutVars>
      </dgm:prSet>
      <dgm:spPr/>
    </dgm:pt>
    <dgm:pt modelId="{93010CF9-CCC2-4C29-99BF-F833956E7243}" type="pres">
      <dgm:prSet presAssocID="{DAE92A8C-19A5-4D37-BBCA-7FCF864505C5}" presName="space" presStyleCnt="0"/>
      <dgm:spPr/>
    </dgm:pt>
    <dgm:pt modelId="{E67A37BE-B3E8-4B95-81F3-1AC480D03BED}" type="pres">
      <dgm:prSet presAssocID="{E5274982-067D-4060-A503-A85E010EF5FB}" presName="composite" presStyleCnt="0"/>
      <dgm:spPr/>
    </dgm:pt>
    <dgm:pt modelId="{3907941A-EE23-4DD5-B446-4E78120876B7}" type="pres">
      <dgm:prSet presAssocID="{E5274982-067D-4060-A503-A85E010EF5F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6BB9419-B3EC-46E4-AC9E-D2DD7C3A5596}" type="pres">
      <dgm:prSet presAssocID="{E5274982-067D-4060-A503-A85E010EF5F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72574C01-063F-4258-8282-26E8D03B76B5}" type="presOf" srcId="{1FFD0BCB-9165-4A6F-A395-D67DCBDE32A0}" destId="{7235E008-F3DE-4FDE-A957-6D3CD832C153}" srcOrd="0" destOrd="3" presId="urn:microsoft.com/office/officeart/2005/8/layout/hList1"/>
    <dgm:cxn modelId="{D72D0309-8A33-4749-A7FB-41D84D91B419}" srcId="{E5274982-067D-4060-A503-A85E010EF5FB}" destId="{E334097B-0B93-472A-BB8E-3430FCAEDAD3}" srcOrd="0" destOrd="0" parTransId="{4F19F0FA-E944-47DF-A919-E9932CB8495E}" sibTransId="{0C57E4B1-65CA-4451-96BA-DE6717A56525}"/>
    <dgm:cxn modelId="{6BDAF70A-5063-49A6-B18D-1C22A32DA41D}" srcId="{E5274982-067D-4060-A503-A85E010EF5FB}" destId="{119752C6-13C5-489B-94A5-411275F1FEC1}" srcOrd="3" destOrd="0" parTransId="{6D50028F-8F82-4D52-8158-5A300D200424}" sibTransId="{F9429302-32A7-44C6-845F-1317ACE4BED4}"/>
    <dgm:cxn modelId="{59CB6611-E967-490A-8CFF-B9D9FA9C86E0}" srcId="{E5274982-067D-4060-A503-A85E010EF5FB}" destId="{BE626D59-D34A-476F-B052-4A1E42930680}" srcOrd="2" destOrd="0" parTransId="{65988E6D-E307-40EA-88FE-C5CA1A0B8826}" sibTransId="{D9C9E852-01C5-4FB3-831B-B0A8802A30FB}"/>
    <dgm:cxn modelId="{54001317-D89D-47A9-93A8-A36720816A60}" type="presOf" srcId="{119752C6-13C5-489B-94A5-411275F1FEC1}" destId="{A6BB9419-B3EC-46E4-AC9E-D2DD7C3A5596}" srcOrd="0" destOrd="3" presId="urn:microsoft.com/office/officeart/2005/8/layout/hList1"/>
    <dgm:cxn modelId="{3DEE3F19-AC22-401E-9C0C-D644A8BB5F48}" srcId="{2B9A821D-DFDE-424E-905D-EFDBCD7847FD}" destId="{C14048BD-1720-4095-A7B6-88F3A93500EF}" srcOrd="1" destOrd="0" parTransId="{455DDAD7-5E9D-4EAA-8B72-1261CCC1D383}" sibTransId="{E4041508-26C5-4BEC-A330-1BA4B4A6DEDD}"/>
    <dgm:cxn modelId="{7643CF19-B97C-49BB-951C-0B633BB9A7BD}" type="presOf" srcId="{C14048BD-1720-4095-A7B6-88F3A93500EF}" destId="{3FA69B80-9CF4-4EE9-A19A-29F4DA009894}" srcOrd="0" destOrd="1" presId="urn:microsoft.com/office/officeart/2005/8/layout/hList1"/>
    <dgm:cxn modelId="{4C80A22C-0F07-4645-8555-B8C6A80FC3F7}" type="presOf" srcId="{2B9A821D-DFDE-424E-905D-EFDBCD7847FD}" destId="{839FE031-E998-49C3-9E1B-9147650A4648}" srcOrd="0" destOrd="0" presId="urn:microsoft.com/office/officeart/2005/8/layout/hList1"/>
    <dgm:cxn modelId="{C15BC137-A508-458D-87B1-7354D0E0CB2D}" srcId="{B74C3EB5-5589-443E-BA82-EB8BB5571CA2}" destId="{8A0788C4-C8A9-47F5-ACCE-664B7D29B889}" srcOrd="4" destOrd="0" parTransId="{C34CA057-A7D9-4D8D-86D6-6D396682A48A}" sibTransId="{63CD5465-D947-4C65-A6D9-9E7C77C09977}"/>
    <dgm:cxn modelId="{6F837638-83A8-4970-8AA2-90CB8782AD87}" srcId="{6D61AB58-E4D8-426F-BCC4-9F0CFA01DD2F}" destId="{B74C3EB5-5589-443E-BA82-EB8BB5571CA2}" srcOrd="1" destOrd="0" parTransId="{FE67D7BA-9C4A-470F-8D43-D24C9FAD39A6}" sibTransId="{DAE92A8C-19A5-4D37-BBCA-7FCF864505C5}"/>
    <dgm:cxn modelId="{C04F1F60-61FE-4AEA-A80D-42044EC19FCC}" srcId="{6D61AB58-E4D8-426F-BCC4-9F0CFA01DD2F}" destId="{2B9A821D-DFDE-424E-905D-EFDBCD7847FD}" srcOrd="0" destOrd="0" parTransId="{F51A17F2-AB88-4018-9817-081674D23103}" sibTransId="{EDB3BE56-ECD4-4425-9173-CD68DBF5E4F7}"/>
    <dgm:cxn modelId="{FEF88742-75D6-4ABB-BAAA-9E553BC076F5}" srcId="{B74C3EB5-5589-443E-BA82-EB8BB5571CA2}" destId="{153BD24F-CD4E-471F-827A-D2B11FD21043}" srcOrd="2" destOrd="0" parTransId="{90FAA499-C33C-4C70-9656-F5BFF0288F9F}" sibTransId="{D2AC163A-82E9-46A8-B66E-47760D8B87D4}"/>
    <dgm:cxn modelId="{0F546643-ABDC-4BD2-A7C5-38C545E1A00A}" type="presOf" srcId="{00CAA4DC-40BC-405E-B617-93B0B40F51D1}" destId="{3FA69B80-9CF4-4EE9-A19A-29F4DA009894}" srcOrd="0" destOrd="2" presId="urn:microsoft.com/office/officeart/2005/8/layout/hList1"/>
    <dgm:cxn modelId="{4CC4F16A-5389-4533-9034-0BCFC90A3C30}" type="presOf" srcId="{07228396-F107-4122-8E51-5FDFD4832E38}" destId="{7235E008-F3DE-4FDE-A957-6D3CD832C153}" srcOrd="0" destOrd="1" presId="urn:microsoft.com/office/officeart/2005/8/layout/hList1"/>
    <dgm:cxn modelId="{6EC0BC4B-B7FB-46AE-805D-CC47355716A6}" type="presOf" srcId="{76791327-6B4D-49C5-8AB8-00C049E05893}" destId="{7235E008-F3DE-4FDE-A957-6D3CD832C153}" srcOrd="0" destOrd="0" presId="urn:microsoft.com/office/officeart/2005/8/layout/hList1"/>
    <dgm:cxn modelId="{4CAE316D-E532-4BEB-890D-19C55D44C832}" type="presOf" srcId="{9320F648-4E40-4795-A392-5F32D6FCC4E4}" destId="{3FA69B80-9CF4-4EE9-A19A-29F4DA009894}" srcOrd="0" destOrd="0" presId="urn:microsoft.com/office/officeart/2005/8/layout/hList1"/>
    <dgm:cxn modelId="{9955BC6D-62BA-488E-8127-4BC10E880687}" type="presOf" srcId="{E8E7247C-82FE-4CCB-BEC3-59CE450E4132}" destId="{A6BB9419-B3EC-46E4-AC9E-D2DD7C3A5596}" srcOrd="0" destOrd="1" presId="urn:microsoft.com/office/officeart/2005/8/layout/hList1"/>
    <dgm:cxn modelId="{055E3D77-38A9-42A9-AB42-3A5731F051E5}" srcId="{6D61AB58-E4D8-426F-BCC4-9F0CFA01DD2F}" destId="{E5274982-067D-4060-A503-A85E010EF5FB}" srcOrd="2" destOrd="0" parTransId="{E5E7942D-456C-4651-8B3A-C1B32D46A871}" sibTransId="{97748FB9-1FBD-40B6-A13F-407F32851F3C}"/>
    <dgm:cxn modelId="{4497E87C-A0C7-4990-9592-67275E8F4169}" type="presOf" srcId="{BE626D59-D34A-476F-B052-4A1E42930680}" destId="{A6BB9419-B3EC-46E4-AC9E-D2DD7C3A5596}" srcOrd="0" destOrd="2" presId="urn:microsoft.com/office/officeart/2005/8/layout/hList1"/>
    <dgm:cxn modelId="{C731E795-1EDB-4B03-9671-54759949E070}" srcId="{B74C3EB5-5589-443E-BA82-EB8BB5571CA2}" destId="{76791327-6B4D-49C5-8AB8-00C049E05893}" srcOrd="0" destOrd="0" parTransId="{58E21631-8042-4148-8203-E8A65F44D0A4}" sibTransId="{CF950847-4D8C-434C-A393-7AF17550A1E9}"/>
    <dgm:cxn modelId="{49A61AA4-3663-425A-A215-B4ACF3A9078C}" type="presOf" srcId="{153BD24F-CD4E-471F-827A-D2B11FD21043}" destId="{7235E008-F3DE-4FDE-A957-6D3CD832C153}" srcOrd="0" destOrd="2" presId="urn:microsoft.com/office/officeart/2005/8/layout/hList1"/>
    <dgm:cxn modelId="{0A5D17A7-0630-413C-AAAF-8ACB4766D443}" type="presOf" srcId="{6D61AB58-E4D8-426F-BCC4-9F0CFA01DD2F}" destId="{F4DA5109-F91E-4FFC-8187-61E26A3C76D2}" srcOrd="0" destOrd="0" presId="urn:microsoft.com/office/officeart/2005/8/layout/hList1"/>
    <dgm:cxn modelId="{1B2519B2-F383-4AE9-9D43-FD830EAF5118}" srcId="{E5274982-067D-4060-A503-A85E010EF5FB}" destId="{E8E7247C-82FE-4CCB-BEC3-59CE450E4132}" srcOrd="1" destOrd="0" parTransId="{6D54BBF5-5CAD-44A1-8A30-C36A4E93BE8C}" sibTransId="{925CB946-39E9-4787-8C23-1804DCA78930}"/>
    <dgm:cxn modelId="{DD7988B2-BAD9-41FA-9C00-4FF2884D9657}" type="presOf" srcId="{E5274982-067D-4060-A503-A85E010EF5FB}" destId="{3907941A-EE23-4DD5-B446-4E78120876B7}" srcOrd="0" destOrd="0" presId="urn:microsoft.com/office/officeart/2005/8/layout/hList1"/>
    <dgm:cxn modelId="{7C7485B8-B8E5-4555-941E-CA79CE38B204}" type="presOf" srcId="{8A0788C4-C8A9-47F5-ACCE-664B7D29B889}" destId="{7235E008-F3DE-4FDE-A957-6D3CD832C153}" srcOrd="0" destOrd="4" presId="urn:microsoft.com/office/officeart/2005/8/layout/hList1"/>
    <dgm:cxn modelId="{D99259C1-2AC7-42D4-9B90-AD40D30C3BE3}" type="presOf" srcId="{E334097B-0B93-472A-BB8E-3430FCAEDAD3}" destId="{A6BB9419-B3EC-46E4-AC9E-D2DD7C3A5596}" srcOrd="0" destOrd="0" presId="urn:microsoft.com/office/officeart/2005/8/layout/hList1"/>
    <dgm:cxn modelId="{3BC595D5-1232-4715-A393-64FB4D6A2EA0}" srcId="{2B9A821D-DFDE-424E-905D-EFDBCD7847FD}" destId="{00CAA4DC-40BC-405E-B617-93B0B40F51D1}" srcOrd="2" destOrd="0" parTransId="{F9AD636E-2501-4B99-9D4E-61AF43EEB3C4}" sibTransId="{E592AE88-76EC-4587-BCB0-D235B02083FE}"/>
    <dgm:cxn modelId="{EB4D69DD-E057-45EB-B08D-FB15D9A06087}" srcId="{B74C3EB5-5589-443E-BA82-EB8BB5571CA2}" destId="{07228396-F107-4122-8E51-5FDFD4832E38}" srcOrd="1" destOrd="0" parTransId="{027CD3DF-22D3-4DAB-9575-8F09E49E202D}" sibTransId="{CE2FD416-C5B9-4DCA-87BE-34772DF423C6}"/>
    <dgm:cxn modelId="{5B2BAADF-B0C5-4DE0-A049-20438307E10B}" srcId="{B74C3EB5-5589-443E-BA82-EB8BB5571CA2}" destId="{1FFD0BCB-9165-4A6F-A395-D67DCBDE32A0}" srcOrd="3" destOrd="0" parTransId="{18BC2227-DD2D-4224-B417-6F2614796173}" sibTransId="{520CEB36-F7E0-4E69-B1C7-D33CB2A9E736}"/>
    <dgm:cxn modelId="{FF5122EB-5476-4C47-8D39-D3F03E8447D6}" type="presOf" srcId="{B74C3EB5-5589-443E-BA82-EB8BB5571CA2}" destId="{CA52109E-C16D-4CB6-B761-9988B16C6070}" srcOrd="0" destOrd="0" presId="urn:microsoft.com/office/officeart/2005/8/layout/hList1"/>
    <dgm:cxn modelId="{74BB7DEC-7E39-412F-A1EF-546FFBD8DA3E}" srcId="{2B9A821D-DFDE-424E-905D-EFDBCD7847FD}" destId="{9320F648-4E40-4795-A392-5F32D6FCC4E4}" srcOrd="0" destOrd="0" parTransId="{4CA32467-D226-4D7C-8790-2EFF9783DE65}" sibTransId="{4C73D815-7E57-4A20-A8D5-F2927A05D92B}"/>
    <dgm:cxn modelId="{77F21A8E-E9A4-4D3F-B9B7-93B40C12F76B}" type="presParOf" srcId="{F4DA5109-F91E-4FFC-8187-61E26A3C76D2}" destId="{C55C529D-B0B4-442D-9C31-0FF45C214466}" srcOrd="0" destOrd="0" presId="urn:microsoft.com/office/officeart/2005/8/layout/hList1"/>
    <dgm:cxn modelId="{1CAC8CDA-5B0A-417A-9672-6E56A20F59BA}" type="presParOf" srcId="{C55C529D-B0B4-442D-9C31-0FF45C214466}" destId="{839FE031-E998-49C3-9E1B-9147650A4648}" srcOrd="0" destOrd="0" presId="urn:microsoft.com/office/officeart/2005/8/layout/hList1"/>
    <dgm:cxn modelId="{D05466CB-5507-4786-96E0-2EDF61199799}" type="presParOf" srcId="{C55C529D-B0B4-442D-9C31-0FF45C214466}" destId="{3FA69B80-9CF4-4EE9-A19A-29F4DA009894}" srcOrd="1" destOrd="0" presId="urn:microsoft.com/office/officeart/2005/8/layout/hList1"/>
    <dgm:cxn modelId="{3D8E0E25-70A2-43B7-ADC2-91597BCEA956}" type="presParOf" srcId="{F4DA5109-F91E-4FFC-8187-61E26A3C76D2}" destId="{DF49AF4F-8EBB-4C96-BE29-EB25EF88D2BA}" srcOrd="1" destOrd="0" presId="urn:microsoft.com/office/officeart/2005/8/layout/hList1"/>
    <dgm:cxn modelId="{D0D2D0C6-2FC6-43FF-8CFD-3D4EE4575398}" type="presParOf" srcId="{F4DA5109-F91E-4FFC-8187-61E26A3C76D2}" destId="{ED21EC00-F077-44B1-8EB4-23700CC03893}" srcOrd="2" destOrd="0" presId="urn:microsoft.com/office/officeart/2005/8/layout/hList1"/>
    <dgm:cxn modelId="{E524FF65-B20C-46BE-A92D-A34166838992}" type="presParOf" srcId="{ED21EC00-F077-44B1-8EB4-23700CC03893}" destId="{CA52109E-C16D-4CB6-B761-9988B16C6070}" srcOrd="0" destOrd="0" presId="urn:microsoft.com/office/officeart/2005/8/layout/hList1"/>
    <dgm:cxn modelId="{12F009C7-28D3-4716-BCF2-905671815B2F}" type="presParOf" srcId="{ED21EC00-F077-44B1-8EB4-23700CC03893}" destId="{7235E008-F3DE-4FDE-A957-6D3CD832C153}" srcOrd="1" destOrd="0" presId="urn:microsoft.com/office/officeart/2005/8/layout/hList1"/>
    <dgm:cxn modelId="{A8FD9C0A-F384-4B0A-9962-2AC2C9EC9D2E}" type="presParOf" srcId="{F4DA5109-F91E-4FFC-8187-61E26A3C76D2}" destId="{93010CF9-CCC2-4C29-99BF-F833956E7243}" srcOrd="3" destOrd="0" presId="urn:microsoft.com/office/officeart/2005/8/layout/hList1"/>
    <dgm:cxn modelId="{6FDF1771-8000-4651-8A27-D5449BAE1A9D}" type="presParOf" srcId="{F4DA5109-F91E-4FFC-8187-61E26A3C76D2}" destId="{E67A37BE-B3E8-4B95-81F3-1AC480D03BED}" srcOrd="4" destOrd="0" presId="urn:microsoft.com/office/officeart/2005/8/layout/hList1"/>
    <dgm:cxn modelId="{3C615D2C-9709-4EF0-9E1D-AA0D4620FC07}" type="presParOf" srcId="{E67A37BE-B3E8-4B95-81F3-1AC480D03BED}" destId="{3907941A-EE23-4DD5-B446-4E78120876B7}" srcOrd="0" destOrd="0" presId="urn:microsoft.com/office/officeart/2005/8/layout/hList1"/>
    <dgm:cxn modelId="{A8EE3A4D-1E8E-4399-A0E7-6A033C227937}" type="presParOf" srcId="{E67A37BE-B3E8-4B95-81F3-1AC480D03BED}" destId="{A6BB9419-B3EC-46E4-AC9E-D2DD7C3A559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18C848-18A9-42C1-854E-3234D852439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E394E85-09F1-4EE7-A210-6EE8B699D649}">
      <dgm:prSet/>
      <dgm:spPr/>
      <dgm:t>
        <a:bodyPr/>
        <a:lstStyle/>
        <a:p>
          <a:r>
            <a:rPr lang="en-US" dirty="0"/>
            <a:t>Relationships</a:t>
          </a:r>
        </a:p>
      </dgm:t>
    </dgm:pt>
    <dgm:pt modelId="{8D801DDA-C222-40C0-8089-FE084CBA9EC2}" type="parTrans" cxnId="{ADC2252C-20A4-4749-8684-39F598F09CC7}">
      <dgm:prSet/>
      <dgm:spPr/>
      <dgm:t>
        <a:bodyPr/>
        <a:lstStyle/>
        <a:p>
          <a:endParaRPr lang="en-US"/>
        </a:p>
      </dgm:t>
    </dgm:pt>
    <dgm:pt modelId="{137386DA-502E-4494-97DA-EDD44DBBF13E}" type="sibTrans" cxnId="{ADC2252C-20A4-4749-8684-39F598F09CC7}">
      <dgm:prSet/>
      <dgm:spPr/>
      <dgm:t>
        <a:bodyPr/>
        <a:lstStyle/>
        <a:p>
          <a:endParaRPr lang="en-US"/>
        </a:p>
      </dgm:t>
    </dgm:pt>
    <dgm:pt modelId="{54BA3F79-ADC5-4B86-A92B-9F07306EBC75}">
      <dgm:prSet/>
      <dgm:spPr/>
      <dgm:t>
        <a:bodyPr/>
        <a:lstStyle/>
        <a:p>
          <a:r>
            <a:rPr lang="en-US" dirty="0"/>
            <a:t>Movement</a:t>
          </a:r>
        </a:p>
      </dgm:t>
    </dgm:pt>
    <dgm:pt modelId="{435D658B-258F-4D33-B0AC-4918D60D8EB5}" type="parTrans" cxnId="{BCA0BD47-2370-4535-87F7-409922C1E14D}">
      <dgm:prSet/>
      <dgm:spPr/>
      <dgm:t>
        <a:bodyPr/>
        <a:lstStyle/>
        <a:p>
          <a:endParaRPr lang="en-US"/>
        </a:p>
      </dgm:t>
    </dgm:pt>
    <dgm:pt modelId="{C762CE87-664D-472C-A316-87406479169D}" type="sibTrans" cxnId="{BCA0BD47-2370-4535-87F7-409922C1E14D}">
      <dgm:prSet/>
      <dgm:spPr/>
      <dgm:t>
        <a:bodyPr/>
        <a:lstStyle/>
        <a:p>
          <a:endParaRPr lang="en-US"/>
        </a:p>
      </dgm:t>
    </dgm:pt>
    <dgm:pt modelId="{259FE4DC-A43B-479A-A2D2-4DA9C93B3153}">
      <dgm:prSet/>
      <dgm:spPr/>
      <dgm:t>
        <a:bodyPr/>
        <a:lstStyle/>
        <a:p>
          <a:r>
            <a:rPr lang="en-US" dirty="0"/>
            <a:t>Good Sense of Humor</a:t>
          </a:r>
        </a:p>
      </dgm:t>
    </dgm:pt>
    <dgm:pt modelId="{A9F58960-1CEC-48A9-A6AE-08529E461AD7}" type="parTrans" cxnId="{A742F3DB-D92A-4B7B-8E99-7E6E71B9E897}">
      <dgm:prSet/>
      <dgm:spPr/>
      <dgm:t>
        <a:bodyPr/>
        <a:lstStyle/>
        <a:p>
          <a:endParaRPr lang="en-US"/>
        </a:p>
      </dgm:t>
    </dgm:pt>
    <dgm:pt modelId="{0B42320A-0134-41C9-B5DA-A56AC983A16D}" type="sibTrans" cxnId="{A742F3DB-D92A-4B7B-8E99-7E6E71B9E897}">
      <dgm:prSet/>
      <dgm:spPr/>
      <dgm:t>
        <a:bodyPr/>
        <a:lstStyle/>
        <a:p>
          <a:endParaRPr lang="en-US"/>
        </a:p>
      </dgm:t>
    </dgm:pt>
    <dgm:pt modelId="{E89D37B1-8E90-426A-89C8-A7D225524D45}">
      <dgm:prSet/>
      <dgm:spPr/>
      <dgm:t>
        <a:bodyPr/>
        <a:lstStyle/>
        <a:p>
          <a:r>
            <a:rPr lang="en-US" dirty="0"/>
            <a:t>Confidence </a:t>
          </a:r>
        </a:p>
      </dgm:t>
    </dgm:pt>
    <dgm:pt modelId="{78DECC6A-E016-4EBE-BA95-2CAEACA802ED}" type="parTrans" cxnId="{EE4C1976-38C2-4FFB-8CA5-7F2FD810D2AD}">
      <dgm:prSet/>
      <dgm:spPr/>
      <dgm:t>
        <a:bodyPr/>
        <a:lstStyle/>
        <a:p>
          <a:endParaRPr lang="en-US"/>
        </a:p>
      </dgm:t>
    </dgm:pt>
    <dgm:pt modelId="{13104E5A-72B6-4C57-91DB-F670F4B8CEC7}" type="sibTrans" cxnId="{EE4C1976-38C2-4FFB-8CA5-7F2FD810D2AD}">
      <dgm:prSet/>
      <dgm:spPr/>
      <dgm:t>
        <a:bodyPr/>
        <a:lstStyle/>
        <a:p>
          <a:endParaRPr lang="en-US"/>
        </a:p>
      </dgm:t>
    </dgm:pt>
    <dgm:pt modelId="{B1EF5A5D-814D-4DD2-B9E2-9DC7448C94C6}">
      <dgm:prSet/>
      <dgm:spPr/>
      <dgm:t>
        <a:bodyPr/>
        <a:lstStyle/>
        <a:p>
          <a:r>
            <a:rPr lang="en-US" dirty="0"/>
            <a:t>Honesty</a:t>
          </a:r>
        </a:p>
      </dgm:t>
    </dgm:pt>
    <dgm:pt modelId="{BEB4081D-5B8B-4852-87EA-12EEF3E4D6A6}" type="parTrans" cxnId="{9AE93700-6930-4AB8-8D13-6E18F90963EF}">
      <dgm:prSet/>
      <dgm:spPr/>
      <dgm:t>
        <a:bodyPr/>
        <a:lstStyle/>
        <a:p>
          <a:endParaRPr lang="en-US"/>
        </a:p>
      </dgm:t>
    </dgm:pt>
    <dgm:pt modelId="{746912B4-7261-4CAD-BB10-96ADE02BE458}" type="sibTrans" cxnId="{9AE93700-6930-4AB8-8D13-6E18F90963EF}">
      <dgm:prSet/>
      <dgm:spPr/>
      <dgm:t>
        <a:bodyPr/>
        <a:lstStyle/>
        <a:p>
          <a:endParaRPr lang="en-US"/>
        </a:p>
      </dgm:t>
    </dgm:pt>
    <dgm:pt modelId="{0CE34A19-143A-4FCF-B88C-4FD3D1650023}">
      <dgm:prSet/>
      <dgm:spPr/>
      <dgm:t>
        <a:bodyPr/>
        <a:lstStyle/>
        <a:p>
          <a:r>
            <a:rPr lang="en-US" dirty="0"/>
            <a:t>Respect</a:t>
          </a:r>
        </a:p>
      </dgm:t>
    </dgm:pt>
    <dgm:pt modelId="{A9B1B1E5-935D-4E39-ADDB-8890D27E1338}" type="parTrans" cxnId="{5F1B157C-D938-48A3-B76A-D5E40182DC85}">
      <dgm:prSet/>
      <dgm:spPr/>
      <dgm:t>
        <a:bodyPr/>
        <a:lstStyle/>
        <a:p>
          <a:endParaRPr lang="en-US"/>
        </a:p>
      </dgm:t>
    </dgm:pt>
    <dgm:pt modelId="{2AD3FAD8-97A2-4059-B2D5-F6BE61B36B1B}" type="sibTrans" cxnId="{5F1B157C-D938-48A3-B76A-D5E40182DC85}">
      <dgm:prSet/>
      <dgm:spPr/>
      <dgm:t>
        <a:bodyPr/>
        <a:lstStyle/>
        <a:p>
          <a:endParaRPr lang="en-US"/>
        </a:p>
      </dgm:t>
    </dgm:pt>
    <dgm:pt modelId="{B0D9B6DB-CE0E-4A79-A2FA-DFDD93D9BB1B}">
      <dgm:prSet/>
      <dgm:spPr/>
      <dgm:t>
        <a:bodyPr/>
        <a:lstStyle/>
        <a:p>
          <a:r>
            <a:rPr lang="en-US" dirty="0"/>
            <a:t>Signal</a:t>
          </a:r>
        </a:p>
      </dgm:t>
    </dgm:pt>
    <dgm:pt modelId="{13DD2866-69E3-4996-B9C1-F745D2DFCBAF}" type="parTrans" cxnId="{55BB7BB2-671B-42C9-A6D5-35761CD9BE76}">
      <dgm:prSet/>
      <dgm:spPr/>
      <dgm:t>
        <a:bodyPr/>
        <a:lstStyle/>
        <a:p>
          <a:endParaRPr lang="en-US"/>
        </a:p>
      </dgm:t>
    </dgm:pt>
    <dgm:pt modelId="{33F86B83-C4E3-40A5-9697-658F40834042}" type="sibTrans" cxnId="{55BB7BB2-671B-42C9-A6D5-35761CD9BE76}">
      <dgm:prSet/>
      <dgm:spPr/>
      <dgm:t>
        <a:bodyPr/>
        <a:lstStyle/>
        <a:p>
          <a:endParaRPr lang="en-US"/>
        </a:p>
      </dgm:t>
    </dgm:pt>
    <dgm:pt modelId="{3240DF66-9337-480A-914C-26F973FFB920}">
      <dgm:prSet/>
      <dgm:spPr/>
      <dgm:t>
        <a:bodyPr/>
        <a:lstStyle/>
        <a:p>
          <a:r>
            <a:rPr lang="en-US" dirty="0"/>
            <a:t>Withitness </a:t>
          </a:r>
        </a:p>
      </dgm:t>
    </dgm:pt>
    <dgm:pt modelId="{A711E2A7-3948-4862-97A4-1B658D5A2BB2}" type="parTrans" cxnId="{47C7DF7A-710F-4C0B-88CA-8E32354F093C}">
      <dgm:prSet/>
      <dgm:spPr/>
      <dgm:t>
        <a:bodyPr/>
        <a:lstStyle/>
        <a:p>
          <a:endParaRPr lang="en-US"/>
        </a:p>
      </dgm:t>
    </dgm:pt>
    <dgm:pt modelId="{181A5F80-A6DB-403F-8D95-211F371F6F9C}" type="sibTrans" cxnId="{47C7DF7A-710F-4C0B-88CA-8E32354F093C}">
      <dgm:prSet/>
      <dgm:spPr/>
      <dgm:t>
        <a:bodyPr/>
        <a:lstStyle/>
        <a:p>
          <a:endParaRPr lang="en-US"/>
        </a:p>
      </dgm:t>
    </dgm:pt>
    <dgm:pt modelId="{E83F2198-91B1-458D-947D-540318EDA39E}">
      <dgm:prSet/>
      <dgm:spPr/>
      <dgm:t>
        <a:bodyPr/>
        <a:lstStyle/>
        <a:p>
          <a:r>
            <a:rPr lang="en-US" dirty="0"/>
            <a:t>Flexible Grouping</a:t>
          </a:r>
        </a:p>
      </dgm:t>
    </dgm:pt>
    <dgm:pt modelId="{420D9313-A7A4-418E-AF57-D71522C0EB72}" type="parTrans" cxnId="{7A4A87FC-563D-49AB-939A-35ACE2FCA36C}">
      <dgm:prSet/>
      <dgm:spPr/>
      <dgm:t>
        <a:bodyPr/>
        <a:lstStyle/>
        <a:p>
          <a:endParaRPr lang="en-US"/>
        </a:p>
      </dgm:t>
    </dgm:pt>
    <dgm:pt modelId="{30C25454-B69E-46F2-8F7D-8B9FE90E05A3}" type="sibTrans" cxnId="{7A4A87FC-563D-49AB-939A-35ACE2FCA36C}">
      <dgm:prSet/>
      <dgm:spPr/>
      <dgm:t>
        <a:bodyPr/>
        <a:lstStyle/>
        <a:p>
          <a:endParaRPr lang="en-US"/>
        </a:p>
      </dgm:t>
    </dgm:pt>
    <dgm:pt modelId="{0CE5C497-D33B-4A14-84A3-1AFE9C915E6C}">
      <dgm:prSet/>
      <dgm:spPr/>
      <dgm:t>
        <a:bodyPr/>
        <a:lstStyle/>
        <a:p>
          <a:r>
            <a:rPr lang="en-US" dirty="0"/>
            <a:t>Rewards and Recognition</a:t>
          </a:r>
        </a:p>
      </dgm:t>
    </dgm:pt>
    <dgm:pt modelId="{AD255381-6361-4FBF-AE64-041A0593307E}" type="parTrans" cxnId="{2F3C13E6-9EAD-459F-AD54-853AD61D14C7}">
      <dgm:prSet/>
      <dgm:spPr/>
      <dgm:t>
        <a:bodyPr/>
        <a:lstStyle/>
        <a:p>
          <a:endParaRPr lang="en-US"/>
        </a:p>
      </dgm:t>
    </dgm:pt>
    <dgm:pt modelId="{E3DE7C5A-29B9-4143-B919-4E1D82D6DAFC}" type="sibTrans" cxnId="{2F3C13E6-9EAD-459F-AD54-853AD61D14C7}">
      <dgm:prSet/>
      <dgm:spPr/>
      <dgm:t>
        <a:bodyPr/>
        <a:lstStyle/>
        <a:p>
          <a:endParaRPr lang="en-US"/>
        </a:p>
      </dgm:t>
    </dgm:pt>
    <dgm:pt modelId="{AA736A32-936B-4723-98FD-D499BE170BD8}">
      <dgm:prSet/>
      <dgm:spPr/>
      <dgm:t>
        <a:bodyPr/>
        <a:lstStyle/>
        <a:p>
          <a:r>
            <a:rPr lang="en-US" dirty="0"/>
            <a:t>Parent Relationship</a:t>
          </a:r>
        </a:p>
      </dgm:t>
    </dgm:pt>
    <dgm:pt modelId="{500B7205-CBBB-44B3-B78B-161545B1CBD9}" type="parTrans" cxnId="{24A51EEF-7EE0-431A-905C-C40A09D114F7}">
      <dgm:prSet/>
      <dgm:spPr/>
      <dgm:t>
        <a:bodyPr/>
        <a:lstStyle/>
        <a:p>
          <a:endParaRPr lang="en-US"/>
        </a:p>
      </dgm:t>
    </dgm:pt>
    <dgm:pt modelId="{63CA2F32-68D0-4724-BD3D-F60DCD070438}" type="sibTrans" cxnId="{24A51EEF-7EE0-431A-905C-C40A09D114F7}">
      <dgm:prSet/>
      <dgm:spPr/>
      <dgm:t>
        <a:bodyPr/>
        <a:lstStyle/>
        <a:p>
          <a:endParaRPr lang="en-US"/>
        </a:p>
      </dgm:t>
    </dgm:pt>
    <dgm:pt modelId="{4F1D3E0A-C331-4F0A-BA83-1671D74F71CC}">
      <dgm:prSet/>
      <dgm:spPr/>
      <dgm:t>
        <a:bodyPr/>
        <a:lstStyle/>
        <a:p>
          <a:r>
            <a:rPr lang="en-US" dirty="0"/>
            <a:t>De-escalation Conversation</a:t>
          </a:r>
        </a:p>
      </dgm:t>
    </dgm:pt>
    <dgm:pt modelId="{EE6AB321-E40C-4FC0-97F9-05EB78595855}" type="parTrans" cxnId="{711C9C5D-AFFD-4AA3-81C7-85B4E45995FA}">
      <dgm:prSet/>
      <dgm:spPr/>
      <dgm:t>
        <a:bodyPr/>
        <a:lstStyle/>
        <a:p>
          <a:endParaRPr lang="en-US"/>
        </a:p>
      </dgm:t>
    </dgm:pt>
    <dgm:pt modelId="{B250DAFF-349B-4FC7-ABFF-8B06809DEBB5}" type="sibTrans" cxnId="{711C9C5D-AFFD-4AA3-81C7-85B4E45995FA}">
      <dgm:prSet/>
      <dgm:spPr/>
      <dgm:t>
        <a:bodyPr/>
        <a:lstStyle/>
        <a:p>
          <a:endParaRPr lang="en-US"/>
        </a:p>
      </dgm:t>
    </dgm:pt>
    <dgm:pt modelId="{A853FC04-8FB2-431D-B141-14C0E063DD14}">
      <dgm:prSet/>
      <dgm:spPr/>
      <dgm:t>
        <a:bodyPr/>
        <a:lstStyle/>
        <a:p>
          <a:r>
            <a:rPr lang="en-US" dirty="0"/>
            <a:t>Classroom Contract</a:t>
          </a:r>
        </a:p>
      </dgm:t>
    </dgm:pt>
    <dgm:pt modelId="{FCE375C0-3106-4211-A5E6-1E7E5C8954B7}" type="parTrans" cxnId="{4C0A2848-0D35-4A7C-9036-47254B44FEC3}">
      <dgm:prSet/>
      <dgm:spPr/>
      <dgm:t>
        <a:bodyPr/>
        <a:lstStyle/>
        <a:p>
          <a:endParaRPr lang="en-US"/>
        </a:p>
      </dgm:t>
    </dgm:pt>
    <dgm:pt modelId="{4D61546E-DCEB-4AC7-A9F0-DB8F79771191}" type="sibTrans" cxnId="{4C0A2848-0D35-4A7C-9036-47254B44FEC3}">
      <dgm:prSet/>
      <dgm:spPr/>
      <dgm:t>
        <a:bodyPr/>
        <a:lstStyle/>
        <a:p>
          <a:endParaRPr lang="en-US"/>
        </a:p>
      </dgm:t>
    </dgm:pt>
    <dgm:pt modelId="{88A04408-53B0-4CF3-BAF6-9EF8CD851781}">
      <dgm:prSet/>
      <dgm:spPr/>
      <dgm:t>
        <a:bodyPr/>
        <a:lstStyle/>
        <a:p>
          <a:r>
            <a:rPr lang="en-US" dirty="0"/>
            <a:t>Clarity and Consistency </a:t>
          </a:r>
        </a:p>
      </dgm:t>
    </dgm:pt>
    <dgm:pt modelId="{709B8777-D8AC-4F55-90A0-83064381781E}" type="parTrans" cxnId="{E2DF7C57-C43E-47E6-8037-5C6F0C77238C}">
      <dgm:prSet/>
      <dgm:spPr/>
      <dgm:t>
        <a:bodyPr/>
        <a:lstStyle/>
        <a:p>
          <a:endParaRPr lang="en-US"/>
        </a:p>
      </dgm:t>
    </dgm:pt>
    <dgm:pt modelId="{ED8AF363-D651-48E3-B49D-F907C95006A6}" type="sibTrans" cxnId="{E2DF7C57-C43E-47E6-8037-5C6F0C77238C}">
      <dgm:prSet/>
      <dgm:spPr/>
      <dgm:t>
        <a:bodyPr/>
        <a:lstStyle/>
        <a:p>
          <a:endParaRPr lang="en-US"/>
        </a:p>
      </dgm:t>
    </dgm:pt>
    <dgm:pt modelId="{0642FBDF-46D6-4475-B8E2-96B371D3EA81}">
      <dgm:prSet/>
      <dgm:spPr/>
      <dgm:t>
        <a:bodyPr/>
        <a:lstStyle/>
        <a:p>
          <a:r>
            <a:rPr lang="en-US" dirty="0"/>
            <a:t>Empathy and Flexibility</a:t>
          </a:r>
        </a:p>
      </dgm:t>
    </dgm:pt>
    <dgm:pt modelId="{8F64C508-23B2-4E22-95F5-8428C4921A19}" type="parTrans" cxnId="{53F8784F-8293-4459-96C2-DCA5F45BC3DD}">
      <dgm:prSet/>
      <dgm:spPr/>
      <dgm:t>
        <a:bodyPr/>
        <a:lstStyle/>
        <a:p>
          <a:endParaRPr lang="en-US"/>
        </a:p>
      </dgm:t>
    </dgm:pt>
    <dgm:pt modelId="{7B1354A3-F21B-4E43-9EAF-3269235C4B56}" type="sibTrans" cxnId="{53F8784F-8293-4459-96C2-DCA5F45BC3DD}">
      <dgm:prSet/>
      <dgm:spPr/>
      <dgm:t>
        <a:bodyPr/>
        <a:lstStyle/>
        <a:p>
          <a:endParaRPr lang="en-US"/>
        </a:p>
      </dgm:t>
    </dgm:pt>
    <dgm:pt modelId="{ED22E669-D214-430D-B3BF-09E91DA8B4C2}">
      <dgm:prSet/>
      <dgm:spPr/>
      <dgm:t>
        <a:bodyPr/>
        <a:lstStyle/>
        <a:p>
          <a:r>
            <a:rPr lang="en-US" dirty="0"/>
            <a:t>Reset Button</a:t>
          </a:r>
        </a:p>
      </dgm:t>
    </dgm:pt>
    <dgm:pt modelId="{0513ADFE-C22E-4C78-A2F8-AACEDE85F962}" type="parTrans" cxnId="{5A39400F-3A0B-4EFB-8FA6-D744CE0C5237}">
      <dgm:prSet/>
      <dgm:spPr/>
      <dgm:t>
        <a:bodyPr/>
        <a:lstStyle/>
        <a:p>
          <a:endParaRPr lang="en-US"/>
        </a:p>
      </dgm:t>
    </dgm:pt>
    <dgm:pt modelId="{2FC35887-E0F7-4F50-A212-1B08D6572382}" type="sibTrans" cxnId="{5A39400F-3A0B-4EFB-8FA6-D744CE0C5237}">
      <dgm:prSet/>
      <dgm:spPr/>
      <dgm:t>
        <a:bodyPr/>
        <a:lstStyle/>
        <a:p>
          <a:endParaRPr lang="en-US"/>
        </a:p>
      </dgm:t>
    </dgm:pt>
    <dgm:pt modelId="{F55993CF-4EAF-4591-8A3C-966D77F30D6C}">
      <dgm:prSet/>
      <dgm:spPr/>
      <dgm:t>
        <a:bodyPr/>
        <a:lstStyle/>
        <a:p>
          <a:r>
            <a:rPr lang="en-US" dirty="0"/>
            <a:t>Seating Arrangement</a:t>
          </a:r>
        </a:p>
      </dgm:t>
    </dgm:pt>
    <dgm:pt modelId="{B62101A9-E4FE-40C7-BC53-C241AB61EC06}" type="parTrans" cxnId="{38CE7B67-D396-432E-853E-7B1F6CC07F51}">
      <dgm:prSet/>
      <dgm:spPr/>
      <dgm:t>
        <a:bodyPr/>
        <a:lstStyle/>
        <a:p>
          <a:endParaRPr lang="en-US"/>
        </a:p>
      </dgm:t>
    </dgm:pt>
    <dgm:pt modelId="{40AE6F91-C233-4ED1-82CA-4831CA727575}" type="sibTrans" cxnId="{38CE7B67-D396-432E-853E-7B1F6CC07F51}">
      <dgm:prSet/>
      <dgm:spPr/>
      <dgm:t>
        <a:bodyPr/>
        <a:lstStyle/>
        <a:p>
          <a:endParaRPr lang="en-US"/>
        </a:p>
      </dgm:t>
    </dgm:pt>
    <dgm:pt modelId="{B05A26B0-3201-484F-8351-D0968B54A59D}">
      <dgm:prSet/>
      <dgm:spPr/>
      <dgm:t>
        <a:bodyPr/>
        <a:lstStyle/>
        <a:p>
          <a:r>
            <a:rPr lang="en-US" dirty="0"/>
            <a:t>Objectivity</a:t>
          </a:r>
        </a:p>
      </dgm:t>
    </dgm:pt>
    <dgm:pt modelId="{7D9E1E45-8369-4040-A6BB-EBD85E9126E6}" type="parTrans" cxnId="{D6C5311C-6A99-4626-A7E2-41B34C5A3C3C}">
      <dgm:prSet/>
      <dgm:spPr/>
    </dgm:pt>
    <dgm:pt modelId="{63E7D2B9-53CE-43C0-B8BE-668F58FBF6E1}" type="sibTrans" cxnId="{D6C5311C-6A99-4626-A7E2-41B34C5A3C3C}">
      <dgm:prSet/>
      <dgm:spPr/>
    </dgm:pt>
    <dgm:pt modelId="{B58E1E44-C9A4-4790-B468-987902448E45}" type="pres">
      <dgm:prSet presAssocID="{3918C848-18A9-42C1-854E-3234D8524395}" presName="diagram" presStyleCnt="0">
        <dgm:presLayoutVars>
          <dgm:dir/>
          <dgm:resizeHandles val="exact"/>
        </dgm:presLayoutVars>
      </dgm:prSet>
      <dgm:spPr/>
    </dgm:pt>
    <dgm:pt modelId="{03116925-7944-40D4-A378-30C6AB2F803D}" type="pres">
      <dgm:prSet presAssocID="{9E394E85-09F1-4EE7-A210-6EE8B699D649}" presName="node" presStyleLbl="node1" presStyleIdx="0" presStyleCnt="18">
        <dgm:presLayoutVars>
          <dgm:bulletEnabled val="1"/>
        </dgm:presLayoutVars>
      </dgm:prSet>
      <dgm:spPr/>
    </dgm:pt>
    <dgm:pt modelId="{76D00750-7E27-4A1A-8136-8ED882F70407}" type="pres">
      <dgm:prSet presAssocID="{137386DA-502E-4494-97DA-EDD44DBBF13E}" presName="sibTrans" presStyleCnt="0"/>
      <dgm:spPr/>
    </dgm:pt>
    <dgm:pt modelId="{BE729926-6BEE-47AC-82EF-36281704412F}" type="pres">
      <dgm:prSet presAssocID="{54BA3F79-ADC5-4B86-A92B-9F07306EBC75}" presName="node" presStyleLbl="node1" presStyleIdx="1" presStyleCnt="18">
        <dgm:presLayoutVars>
          <dgm:bulletEnabled val="1"/>
        </dgm:presLayoutVars>
      </dgm:prSet>
      <dgm:spPr/>
    </dgm:pt>
    <dgm:pt modelId="{4638662E-5F88-4756-9315-67F492B38AA0}" type="pres">
      <dgm:prSet presAssocID="{C762CE87-664D-472C-A316-87406479169D}" presName="sibTrans" presStyleCnt="0"/>
      <dgm:spPr/>
    </dgm:pt>
    <dgm:pt modelId="{1BDED5A3-5A81-4C03-8644-963F1D8CA41C}" type="pres">
      <dgm:prSet presAssocID="{259FE4DC-A43B-479A-A2D2-4DA9C93B3153}" presName="node" presStyleLbl="node1" presStyleIdx="2" presStyleCnt="18">
        <dgm:presLayoutVars>
          <dgm:bulletEnabled val="1"/>
        </dgm:presLayoutVars>
      </dgm:prSet>
      <dgm:spPr/>
    </dgm:pt>
    <dgm:pt modelId="{62ADE153-1E07-4763-BD4D-7C754D16BA68}" type="pres">
      <dgm:prSet presAssocID="{0B42320A-0134-41C9-B5DA-A56AC983A16D}" presName="sibTrans" presStyleCnt="0"/>
      <dgm:spPr/>
    </dgm:pt>
    <dgm:pt modelId="{9BFC44D2-D308-4420-B7B5-D928F026957C}" type="pres">
      <dgm:prSet presAssocID="{E89D37B1-8E90-426A-89C8-A7D225524D45}" presName="node" presStyleLbl="node1" presStyleIdx="3" presStyleCnt="18">
        <dgm:presLayoutVars>
          <dgm:bulletEnabled val="1"/>
        </dgm:presLayoutVars>
      </dgm:prSet>
      <dgm:spPr/>
    </dgm:pt>
    <dgm:pt modelId="{F99E2547-141C-4536-ABD2-74EA2E6B7202}" type="pres">
      <dgm:prSet presAssocID="{13104E5A-72B6-4C57-91DB-F670F4B8CEC7}" presName="sibTrans" presStyleCnt="0"/>
      <dgm:spPr/>
    </dgm:pt>
    <dgm:pt modelId="{0CBD11E3-13DA-445A-B45F-4BA0A3DCB679}" type="pres">
      <dgm:prSet presAssocID="{B1EF5A5D-814D-4DD2-B9E2-9DC7448C94C6}" presName="node" presStyleLbl="node1" presStyleIdx="4" presStyleCnt="18">
        <dgm:presLayoutVars>
          <dgm:bulletEnabled val="1"/>
        </dgm:presLayoutVars>
      </dgm:prSet>
      <dgm:spPr/>
    </dgm:pt>
    <dgm:pt modelId="{DC852FE5-2825-4F82-B276-2221D75B65F5}" type="pres">
      <dgm:prSet presAssocID="{746912B4-7261-4CAD-BB10-96ADE02BE458}" presName="sibTrans" presStyleCnt="0"/>
      <dgm:spPr/>
    </dgm:pt>
    <dgm:pt modelId="{EAD86A0E-9328-4E06-9344-787F49AA4B1D}" type="pres">
      <dgm:prSet presAssocID="{0CE34A19-143A-4FCF-B88C-4FD3D1650023}" presName="node" presStyleLbl="node1" presStyleIdx="5" presStyleCnt="18">
        <dgm:presLayoutVars>
          <dgm:bulletEnabled val="1"/>
        </dgm:presLayoutVars>
      </dgm:prSet>
      <dgm:spPr/>
    </dgm:pt>
    <dgm:pt modelId="{52AF94A9-B953-463D-BE33-2BD6D9FF9E31}" type="pres">
      <dgm:prSet presAssocID="{2AD3FAD8-97A2-4059-B2D5-F6BE61B36B1B}" presName="sibTrans" presStyleCnt="0"/>
      <dgm:spPr/>
    </dgm:pt>
    <dgm:pt modelId="{DB1FE230-94F0-43B4-A41D-7F347945628C}" type="pres">
      <dgm:prSet presAssocID="{B0D9B6DB-CE0E-4A79-A2FA-DFDD93D9BB1B}" presName="node" presStyleLbl="node1" presStyleIdx="6" presStyleCnt="18">
        <dgm:presLayoutVars>
          <dgm:bulletEnabled val="1"/>
        </dgm:presLayoutVars>
      </dgm:prSet>
      <dgm:spPr/>
    </dgm:pt>
    <dgm:pt modelId="{12CDA4CA-6718-48B8-94AE-DAADB1CA4186}" type="pres">
      <dgm:prSet presAssocID="{33F86B83-C4E3-40A5-9697-658F40834042}" presName="sibTrans" presStyleCnt="0"/>
      <dgm:spPr/>
    </dgm:pt>
    <dgm:pt modelId="{4A38CD39-5960-4AB4-9B94-8598CACF8DA9}" type="pres">
      <dgm:prSet presAssocID="{3240DF66-9337-480A-914C-26F973FFB920}" presName="node" presStyleLbl="node1" presStyleIdx="7" presStyleCnt="18">
        <dgm:presLayoutVars>
          <dgm:bulletEnabled val="1"/>
        </dgm:presLayoutVars>
      </dgm:prSet>
      <dgm:spPr/>
    </dgm:pt>
    <dgm:pt modelId="{46F2348C-DF46-44E6-9B73-B8ED3B6A6F96}" type="pres">
      <dgm:prSet presAssocID="{181A5F80-A6DB-403F-8D95-211F371F6F9C}" presName="sibTrans" presStyleCnt="0"/>
      <dgm:spPr/>
    </dgm:pt>
    <dgm:pt modelId="{9223CC96-639E-49AB-899E-00967431F82A}" type="pres">
      <dgm:prSet presAssocID="{E83F2198-91B1-458D-947D-540318EDA39E}" presName="node" presStyleLbl="node1" presStyleIdx="8" presStyleCnt="18">
        <dgm:presLayoutVars>
          <dgm:bulletEnabled val="1"/>
        </dgm:presLayoutVars>
      </dgm:prSet>
      <dgm:spPr/>
    </dgm:pt>
    <dgm:pt modelId="{0E1442AE-A7F2-48EC-8246-1A83C51D83D0}" type="pres">
      <dgm:prSet presAssocID="{30C25454-B69E-46F2-8F7D-8B9FE90E05A3}" presName="sibTrans" presStyleCnt="0"/>
      <dgm:spPr/>
    </dgm:pt>
    <dgm:pt modelId="{889B1955-9B24-47AC-8461-D30747ECFF9A}" type="pres">
      <dgm:prSet presAssocID="{0CE5C497-D33B-4A14-84A3-1AFE9C915E6C}" presName="node" presStyleLbl="node1" presStyleIdx="9" presStyleCnt="18">
        <dgm:presLayoutVars>
          <dgm:bulletEnabled val="1"/>
        </dgm:presLayoutVars>
      </dgm:prSet>
      <dgm:spPr/>
    </dgm:pt>
    <dgm:pt modelId="{7E3ACCCE-22CA-425C-A41A-16F2585CB6C0}" type="pres">
      <dgm:prSet presAssocID="{E3DE7C5A-29B9-4143-B919-4E1D82D6DAFC}" presName="sibTrans" presStyleCnt="0"/>
      <dgm:spPr/>
    </dgm:pt>
    <dgm:pt modelId="{DF09797E-A6CF-4A61-B74F-C9C670043778}" type="pres">
      <dgm:prSet presAssocID="{AA736A32-936B-4723-98FD-D499BE170BD8}" presName="node" presStyleLbl="node1" presStyleIdx="10" presStyleCnt="18">
        <dgm:presLayoutVars>
          <dgm:bulletEnabled val="1"/>
        </dgm:presLayoutVars>
      </dgm:prSet>
      <dgm:spPr/>
    </dgm:pt>
    <dgm:pt modelId="{99EFAFD5-F54C-488F-A119-AFED4215CA48}" type="pres">
      <dgm:prSet presAssocID="{63CA2F32-68D0-4724-BD3D-F60DCD070438}" presName="sibTrans" presStyleCnt="0"/>
      <dgm:spPr/>
    </dgm:pt>
    <dgm:pt modelId="{EE4042D3-7EED-4EDA-B015-B25C606E55A6}" type="pres">
      <dgm:prSet presAssocID="{4F1D3E0A-C331-4F0A-BA83-1671D74F71CC}" presName="node" presStyleLbl="node1" presStyleIdx="11" presStyleCnt="18">
        <dgm:presLayoutVars>
          <dgm:bulletEnabled val="1"/>
        </dgm:presLayoutVars>
      </dgm:prSet>
      <dgm:spPr/>
    </dgm:pt>
    <dgm:pt modelId="{64FD5BC8-8645-4DE1-ABDD-FEC49F7FABBD}" type="pres">
      <dgm:prSet presAssocID="{B250DAFF-349B-4FC7-ABFF-8B06809DEBB5}" presName="sibTrans" presStyleCnt="0"/>
      <dgm:spPr/>
    </dgm:pt>
    <dgm:pt modelId="{FA13353E-C869-4155-ABEC-01CD27BF3A34}" type="pres">
      <dgm:prSet presAssocID="{A853FC04-8FB2-431D-B141-14C0E063DD14}" presName="node" presStyleLbl="node1" presStyleIdx="12" presStyleCnt="18">
        <dgm:presLayoutVars>
          <dgm:bulletEnabled val="1"/>
        </dgm:presLayoutVars>
      </dgm:prSet>
      <dgm:spPr/>
    </dgm:pt>
    <dgm:pt modelId="{18EC227A-50C9-4EA4-9CA4-BCD5FCD5E0CF}" type="pres">
      <dgm:prSet presAssocID="{4D61546E-DCEB-4AC7-A9F0-DB8F79771191}" presName="sibTrans" presStyleCnt="0"/>
      <dgm:spPr/>
    </dgm:pt>
    <dgm:pt modelId="{7D6A8E83-BACA-4004-BEF5-43DE27B687A4}" type="pres">
      <dgm:prSet presAssocID="{88A04408-53B0-4CF3-BAF6-9EF8CD851781}" presName="node" presStyleLbl="node1" presStyleIdx="13" presStyleCnt="18">
        <dgm:presLayoutVars>
          <dgm:bulletEnabled val="1"/>
        </dgm:presLayoutVars>
      </dgm:prSet>
      <dgm:spPr/>
    </dgm:pt>
    <dgm:pt modelId="{7A282DED-2C34-49AE-8839-82DB2ED6E334}" type="pres">
      <dgm:prSet presAssocID="{ED8AF363-D651-48E3-B49D-F907C95006A6}" presName="sibTrans" presStyleCnt="0"/>
      <dgm:spPr/>
    </dgm:pt>
    <dgm:pt modelId="{DB5E64F2-0C5A-4A9C-A1ED-ECE1E2EC50A5}" type="pres">
      <dgm:prSet presAssocID="{0642FBDF-46D6-4475-B8E2-96B371D3EA81}" presName="node" presStyleLbl="node1" presStyleIdx="14" presStyleCnt="18">
        <dgm:presLayoutVars>
          <dgm:bulletEnabled val="1"/>
        </dgm:presLayoutVars>
      </dgm:prSet>
      <dgm:spPr/>
    </dgm:pt>
    <dgm:pt modelId="{9D0C5816-18FD-44B7-A8AF-BBC2E7CB9394}" type="pres">
      <dgm:prSet presAssocID="{7B1354A3-F21B-4E43-9EAF-3269235C4B56}" presName="sibTrans" presStyleCnt="0"/>
      <dgm:spPr/>
    </dgm:pt>
    <dgm:pt modelId="{88EAEE93-C36C-4C46-8A0D-CC21C812211B}" type="pres">
      <dgm:prSet presAssocID="{ED22E669-D214-430D-B3BF-09E91DA8B4C2}" presName="node" presStyleLbl="node1" presStyleIdx="15" presStyleCnt="18">
        <dgm:presLayoutVars>
          <dgm:bulletEnabled val="1"/>
        </dgm:presLayoutVars>
      </dgm:prSet>
      <dgm:spPr/>
    </dgm:pt>
    <dgm:pt modelId="{454260A9-9754-4C32-A9B9-CF1CF569CF82}" type="pres">
      <dgm:prSet presAssocID="{2FC35887-E0F7-4F50-A212-1B08D6572382}" presName="sibTrans" presStyleCnt="0"/>
      <dgm:spPr/>
    </dgm:pt>
    <dgm:pt modelId="{728B9779-ABE6-45DA-B9A4-EC3E349BE757}" type="pres">
      <dgm:prSet presAssocID="{F55993CF-4EAF-4591-8A3C-966D77F30D6C}" presName="node" presStyleLbl="node1" presStyleIdx="16" presStyleCnt="18">
        <dgm:presLayoutVars>
          <dgm:bulletEnabled val="1"/>
        </dgm:presLayoutVars>
      </dgm:prSet>
      <dgm:spPr/>
    </dgm:pt>
    <dgm:pt modelId="{C4158610-F23B-4BF2-9DAA-FAF6DAA0915A}" type="pres">
      <dgm:prSet presAssocID="{40AE6F91-C233-4ED1-82CA-4831CA727575}" presName="sibTrans" presStyleCnt="0"/>
      <dgm:spPr/>
    </dgm:pt>
    <dgm:pt modelId="{3A1F2A86-21E0-4C14-9534-298BC9409E9A}" type="pres">
      <dgm:prSet presAssocID="{B05A26B0-3201-484F-8351-D0968B54A59D}" presName="node" presStyleLbl="node1" presStyleIdx="17" presStyleCnt="18">
        <dgm:presLayoutVars>
          <dgm:bulletEnabled val="1"/>
        </dgm:presLayoutVars>
      </dgm:prSet>
      <dgm:spPr/>
    </dgm:pt>
  </dgm:ptLst>
  <dgm:cxnLst>
    <dgm:cxn modelId="{9AE93700-6930-4AB8-8D13-6E18F90963EF}" srcId="{3918C848-18A9-42C1-854E-3234D8524395}" destId="{B1EF5A5D-814D-4DD2-B9E2-9DC7448C94C6}" srcOrd="4" destOrd="0" parTransId="{BEB4081D-5B8B-4852-87EA-12EEF3E4D6A6}" sibTransId="{746912B4-7261-4CAD-BB10-96ADE02BE458}"/>
    <dgm:cxn modelId="{C637F405-5B9F-49E8-9F31-ADDE00A75BE0}" type="presOf" srcId="{3918C848-18A9-42C1-854E-3234D8524395}" destId="{B58E1E44-C9A4-4790-B468-987902448E45}" srcOrd="0" destOrd="0" presId="urn:microsoft.com/office/officeart/2005/8/layout/default"/>
    <dgm:cxn modelId="{2204360C-BFBE-4D2F-A770-45046A7747DB}" type="presOf" srcId="{B1EF5A5D-814D-4DD2-B9E2-9DC7448C94C6}" destId="{0CBD11E3-13DA-445A-B45F-4BA0A3DCB679}" srcOrd="0" destOrd="0" presId="urn:microsoft.com/office/officeart/2005/8/layout/default"/>
    <dgm:cxn modelId="{5A39400F-3A0B-4EFB-8FA6-D744CE0C5237}" srcId="{3918C848-18A9-42C1-854E-3234D8524395}" destId="{ED22E669-D214-430D-B3BF-09E91DA8B4C2}" srcOrd="15" destOrd="0" parTransId="{0513ADFE-C22E-4C78-A2F8-AACEDE85F962}" sibTransId="{2FC35887-E0F7-4F50-A212-1B08D6572382}"/>
    <dgm:cxn modelId="{D6C5311C-6A99-4626-A7E2-41B34C5A3C3C}" srcId="{3918C848-18A9-42C1-854E-3234D8524395}" destId="{B05A26B0-3201-484F-8351-D0968B54A59D}" srcOrd="17" destOrd="0" parTransId="{7D9E1E45-8369-4040-A6BB-EBD85E9126E6}" sibTransId="{63E7D2B9-53CE-43C0-B8BE-668F58FBF6E1}"/>
    <dgm:cxn modelId="{ADC2252C-20A4-4749-8684-39F598F09CC7}" srcId="{3918C848-18A9-42C1-854E-3234D8524395}" destId="{9E394E85-09F1-4EE7-A210-6EE8B699D649}" srcOrd="0" destOrd="0" parTransId="{8D801DDA-C222-40C0-8089-FE084CBA9EC2}" sibTransId="{137386DA-502E-4494-97DA-EDD44DBBF13E}"/>
    <dgm:cxn modelId="{711C9C5D-AFFD-4AA3-81C7-85B4E45995FA}" srcId="{3918C848-18A9-42C1-854E-3234D8524395}" destId="{4F1D3E0A-C331-4F0A-BA83-1671D74F71CC}" srcOrd="11" destOrd="0" parTransId="{EE6AB321-E40C-4FC0-97F9-05EB78595855}" sibTransId="{B250DAFF-349B-4FC7-ABFF-8B06809DEBB5}"/>
    <dgm:cxn modelId="{FC766045-7D15-4C54-8A52-5F6D8F48B753}" type="presOf" srcId="{54BA3F79-ADC5-4B86-A92B-9F07306EBC75}" destId="{BE729926-6BEE-47AC-82EF-36281704412F}" srcOrd="0" destOrd="0" presId="urn:microsoft.com/office/officeart/2005/8/layout/default"/>
    <dgm:cxn modelId="{B2C7F566-D134-4BEB-AFB8-A91461029FB3}" type="presOf" srcId="{E83F2198-91B1-458D-947D-540318EDA39E}" destId="{9223CC96-639E-49AB-899E-00967431F82A}" srcOrd="0" destOrd="0" presId="urn:microsoft.com/office/officeart/2005/8/layout/default"/>
    <dgm:cxn modelId="{38CE7B67-D396-432E-853E-7B1F6CC07F51}" srcId="{3918C848-18A9-42C1-854E-3234D8524395}" destId="{F55993CF-4EAF-4591-8A3C-966D77F30D6C}" srcOrd="16" destOrd="0" parTransId="{B62101A9-E4FE-40C7-BC53-C241AB61EC06}" sibTransId="{40AE6F91-C233-4ED1-82CA-4831CA727575}"/>
    <dgm:cxn modelId="{BCA0BD47-2370-4535-87F7-409922C1E14D}" srcId="{3918C848-18A9-42C1-854E-3234D8524395}" destId="{54BA3F79-ADC5-4B86-A92B-9F07306EBC75}" srcOrd="1" destOrd="0" parTransId="{435D658B-258F-4D33-B0AC-4918D60D8EB5}" sibTransId="{C762CE87-664D-472C-A316-87406479169D}"/>
    <dgm:cxn modelId="{4C0A2848-0D35-4A7C-9036-47254B44FEC3}" srcId="{3918C848-18A9-42C1-854E-3234D8524395}" destId="{A853FC04-8FB2-431D-B141-14C0E063DD14}" srcOrd="12" destOrd="0" parTransId="{FCE375C0-3106-4211-A5E6-1E7E5C8954B7}" sibTransId="{4D61546E-DCEB-4AC7-A9F0-DB8F79771191}"/>
    <dgm:cxn modelId="{ABE6F44B-A008-4527-80F0-21B4ED0F0A52}" type="presOf" srcId="{3240DF66-9337-480A-914C-26F973FFB920}" destId="{4A38CD39-5960-4AB4-9B94-8598CACF8DA9}" srcOrd="0" destOrd="0" presId="urn:microsoft.com/office/officeart/2005/8/layout/default"/>
    <dgm:cxn modelId="{53F8784F-8293-4459-96C2-DCA5F45BC3DD}" srcId="{3918C848-18A9-42C1-854E-3234D8524395}" destId="{0642FBDF-46D6-4475-B8E2-96B371D3EA81}" srcOrd="14" destOrd="0" parTransId="{8F64C508-23B2-4E22-95F5-8428C4921A19}" sibTransId="{7B1354A3-F21B-4E43-9EAF-3269235C4B56}"/>
    <dgm:cxn modelId="{EE4C1976-38C2-4FFB-8CA5-7F2FD810D2AD}" srcId="{3918C848-18A9-42C1-854E-3234D8524395}" destId="{E89D37B1-8E90-426A-89C8-A7D225524D45}" srcOrd="3" destOrd="0" parTransId="{78DECC6A-E016-4EBE-BA95-2CAEACA802ED}" sibTransId="{13104E5A-72B6-4C57-91DB-F670F4B8CEC7}"/>
    <dgm:cxn modelId="{94C45057-F2D5-4457-AFD8-8F91A72B39D4}" type="presOf" srcId="{AA736A32-936B-4723-98FD-D499BE170BD8}" destId="{DF09797E-A6CF-4A61-B74F-C9C670043778}" srcOrd="0" destOrd="0" presId="urn:microsoft.com/office/officeart/2005/8/layout/default"/>
    <dgm:cxn modelId="{E2DF7C57-C43E-47E6-8037-5C6F0C77238C}" srcId="{3918C848-18A9-42C1-854E-3234D8524395}" destId="{88A04408-53B0-4CF3-BAF6-9EF8CD851781}" srcOrd="13" destOrd="0" parTransId="{709B8777-D8AC-4F55-90A0-83064381781E}" sibTransId="{ED8AF363-D651-48E3-B49D-F907C95006A6}"/>
    <dgm:cxn modelId="{360E1358-CB70-4222-A6C1-B1EE1E04B139}" type="presOf" srcId="{E89D37B1-8E90-426A-89C8-A7D225524D45}" destId="{9BFC44D2-D308-4420-B7B5-D928F026957C}" srcOrd="0" destOrd="0" presId="urn:microsoft.com/office/officeart/2005/8/layout/default"/>
    <dgm:cxn modelId="{5A8D2E59-16C2-4774-8D11-D5BF04E68C6A}" type="presOf" srcId="{4F1D3E0A-C331-4F0A-BA83-1671D74F71CC}" destId="{EE4042D3-7EED-4EDA-B015-B25C606E55A6}" srcOrd="0" destOrd="0" presId="urn:microsoft.com/office/officeart/2005/8/layout/default"/>
    <dgm:cxn modelId="{47C7DF7A-710F-4C0B-88CA-8E32354F093C}" srcId="{3918C848-18A9-42C1-854E-3234D8524395}" destId="{3240DF66-9337-480A-914C-26F973FFB920}" srcOrd="7" destOrd="0" parTransId="{A711E2A7-3948-4862-97A4-1B658D5A2BB2}" sibTransId="{181A5F80-A6DB-403F-8D95-211F371F6F9C}"/>
    <dgm:cxn modelId="{5F1B157C-D938-48A3-B76A-D5E40182DC85}" srcId="{3918C848-18A9-42C1-854E-3234D8524395}" destId="{0CE34A19-143A-4FCF-B88C-4FD3D1650023}" srcOrd="5" destOrd="0" parTransId="{A9B1B1E5-935D-4E39-ADDB-8890D27E1338}" sibTransId="{2AD3FAD8-97A2-4059-B2D5-F6BE61B36B1B}"/>
    <dgm:cxn modelId="{5475BDA0-E0DC-46AB-9B95-92C58B7045D5}" type="presOf" srcId="{0642FBDF-46D6-4475-B8E2-96B371D3EA81}" destId="{DB5E64F2-0C5A-4A9C-A1ED-ECE1E2EC50A5}" srcOrd="0" destOrd="0" presId="urn:microsoft.com/office/officeart/2005/8/layout/default"/>
    <dgm:cxn modelId="{55BB7BB2-671B-42C9-A6D5-35761CD9BE76}" srcId="{3918C848-18A9-42C1-854E-3234D8524395}" destId="{B0D9B6DB-CE0E-4A79-A2FA-DFDD93D9BB1B}" srcOrd="6" destOrd="0" parTransId="{13DD2866-69E3-4996-B9C1-F745D2DFCBAF}" sibTransId="{33F86B83-C4E3-40A5-9697-658F40834042}"/>
    <dgm:cxn modelId="{CA8DBEBD-7336-4D18-A719-7AC8224A323A}" type="presOf" srcId="{0CE34A19-143A-4FCF-B88C-4FD3D1650023}" destId="{EAD86A0E-9328-4E06-9344-787F49AA4B1D}" srcOrd="0" destOrd="0" presId="urn:microsoft.com/office/officeart/2005/8/layout/default"/>
    <dgm:cxn modelId="{798153C8-41DD-4FD7-838B-67CF1409EA85}" type="presOf" srcId="{A853FC04-8FB2-431D-B141-14C0E063DD14}" destId="{FA13353E-C869-4155-ABEC-01CD27BF3A34}" srcOrd="0" destOrd="0" presId="urn:microsoft.com/office/officeart/2005/8/layout/default"/>
    <dgm:cxn modelId="{5FC441CA-8F54-46B9-836D-E83535E8C60E}" type="presOf" srcId="{F55993CF-4EAF-4591-8A3C-966D77F30D6C}" destId="{728B9779-ABE6-45DA-B9A4-EC3E349BE757}" srcOrd="0" destOrd="0" presId="urn:microsoft.com/office/officeart/2005/8/layout/default"/>
    <dgm:cxn modelId="{EA7C6DD8-CDB6-4464-BC42-20D57C7F33AC}" type="presOf" srcId="{88A04408-53B0-4CF3-BAF6-9EF8CD851781}" destId="{7D6A8E83-BACA-4004-BEF5-43DE27B687A4}" srcOrd="0" destOrd="0" presId="urn:microsoft.com/office/officeart/2005/8/layout/default"/>
    <dgm:cxn modelId="{727626DB-F9BB-451B-B653-0C2ABDD442BF}" type="presOf" srcId="{259FE4DC-A43B-479A-A2D2-4DA9C93B3153}" destId="{1BDED5A3-5A81-4C03-8644-963F1D8CA41C}" srcOrd="0" destOrd="0" presId="urn:microsoft.com/office/officeart/2005/8/layout/default"/>
    <dgm:cxn modelId="{A742F3DB-D92A-4B7B-8E99-7E6E71B9E897}" srcId="{3918C848-18A9-42C1-854E-3234D8524395}" destId="{259FE4DC-A43B-479A-A2D2-4DA9C93B3153}" srcOrd="2" destOrd="0" parTransId="{A9F58960-1CEC-48A9-A6AE-08529E461AD7}" sibTransId="{0B42320A-0134-41C9-B5DA-A56AC983A16D}"/>
    <dgm:cxn modelId="{04955EE3-5CC0-4B2C-8385-E822EF50CFEF}" type="presOf" srcId="{9E394E85-09F1-4EE7-A210-6EE8B699D649}" destId="{03116925-7944-40D4-A378-30C6AB2F803D}" srcOrd="0" destOrd="0" presId="urn:microsoft.com/office/officeart/2005/8/layout/default"/>
    <dgm:cxn modelId="{2F3C13E6-9EAD-459F-AD54-853AD61D14C7}" srcId="{3918C848-18A9-42C1-854E-3234D8524395}" destId="{0CE5C497-D33B-4A14-84A3-1AFE9C915E6C}" srcOrd="9" destOrd="0" parTransId="{AD255381-6361-4FBF-AE64-041A0593307E}" sibTransId="{E3DE7C5A-29B9-4143-B919-4E1D82D6DAFC}"/>
    <dgm:cxn modelId="{B239BEE6-E1EE-4808-8D52-3A544F76A1B2}" type="presOf" srcId="{ED22E669-D214-430D-B3BF-09E91DA8B4C2}" destId="{88EAEE93-C36C-4C46-8A0D-CC21C812211B}" srcOrd="0" destOrd="0" presId="urn:microsoft.com/office/officeart/2005/8/layout/default"/>
    <dgm:cxn modelId="{58AF0EEF-A3F3-4BF7-A326-A0C81916CD85}" type="presOf" srcId="{0CE5C497-D33B-4A14-84A3-1AFE9C915E6C}" destId="{889B1955-9B24-47AC-8461-D30747ECFF9A}" srcOrd="0" destOrd="0" presId="urn:microsoft.com/office/officeart/2005/8/layout/default"/>
    <dgm:cxn modelId="{24A51EEF-7EE0-431A-905C-C40A09D114F7}" srcId="{3918C848-18A9-42C1-854E-3234D8524395}" destId="{AA736A32-936B-4723-98FD-D499BE170BD8}" srcOrd="10" destOrd="0" parTransId="{500B7205-CBBB-44B3-B78B-161545B1CBD9}" sibTransId="{63CA2F32-68D0-4724-BD3D-F60DCD070438}"/>
    <dgm:cxn modelId="{49ED56EF-5609-4FDE-B285-3262126B960B}" type="presOf" srcId="{B0D9B6DB-CE0E-4A79-A2FA-DFDD93D9BB1B}" destId="{DB1FE230-94F0-43B4-A41D-7F347945628C}" srcOrd="0" destOrd="0" presId="urn:microsoft.com/office/officeart/2005/8/layout/default"/>
    <dgm:cxn modelId="{4197FDF6-B2B1-4C70-B99F-F5C864D2EC8A}" type="presOf" srcId="{B05A26B0-3201-484F-8351-D0968B54A59D}" destId="{3A1F2A86-21E0-4C14-9534-298BC9409E9A}" srcOrd="0" destOrd="0" presId="urn:microsoft.com/office/officeart/2005/8/layout/default"/>
    <dgm:cxn modelId="{7A4A87FC-563D-49AB-939A-35ACE2FCA36C}" srcId="{3918C848-18A9-42C1-854E-3234D8524395}" destId="{E83F2198-91B1-458D-947D-540318EDA39E}" srcOrd="8" destOrd="0" parTransId="{420D9313-A7A4-418E-AF57-D71522C0EB72}" sibTransId="{30C25454-B69E-46F2-8F7D-8B9FE90E05A3}"/>
    <dgm:cxn modelId="{91288531-CFC5-4EF9-965A-5E06DB9B9330}" type="presParOf" srcId="{B58E1E44-C9A4-4790-B468-987902448E45}" destId="{03116925-7944-40D4-A378-30C6AB2F803D}" srcOrd="0" destOrd="0" presId="urn:microsoft.com/office/officeart/2005/8/layout/default"/>
    <dgm:cxn modelId="{84D71B43-542A-4D06-9A8C-5E4D1C86D207}" type="presParOf" srcId="{B58E1E44-C9A4-4790-B468-987902448E45}" destId="{76D00750-7E27-4A1A-8136-8ED882F70407}" srcOrd="1" destOrd="0" presId="urn:microsoft.com/office/officeart/2005/8/layout/default"/>
    <dgm:cxn modelId="{EE6A3025-E540-441E-87B1-41169F1AE7B4}" type="presParOf" srcId="{B58E1E44-C9A4-4790-B468-987902448E45}" destId="{BE729926-6BEE-47AC-82EF-36281704412F}" srcOrd="2" destOrd="0" presId="urn:microsoft.com/office/officeart/2005/8/layout/default"/>
    <dgm:cxn modelId="{7D7FCE4D-3F09-49BD-BFE4-E5F0FCF57E49}" type="presParOf" srcId="{B58E1E44-C9A4-4790-B468-987902448E45}" destId="{4638662E-5F88-4756-9315-67F492B38AA0}" srcOrd="3" destOrd="0" presId="urn:microsoft.com/office/officeart/2005/8/layout/default"/>
    <dgm:cxn modelId="{C7A3CFE0-F077-485B-8C51-B18E454C7DEB}" type="presParOf" srcId="{B58E1E44-C9A4-4790-B468-987902448E45}" destId="{1BDED5A3-5A81-4C03-8644-963F1D8CA41C}" srcOrd="4" destOrd="0" presId="urn:microsoft.com/office/officeart/2005/8/layout/default"/>
    <dgm:cxn modelId="{3054EE42-A066-4981-80B3-DEEF6901B5BA}" type="presParOf" srcId="{B58E1E44-C9A4-4790-B468-987902448E45}" destId="{62ADE153-1E07-4763-BD4D-7C754D16BA68}" srcOrd="5" destOrd="0" presId="urn:microsoft.com/office/officeart/2005/8/layout/default"/>
    <dgm:cxn modelId="{A2924DCE-88B4-4E2B-AEEA-39DD6DD1A22D}" type="presParOf" srcId="{B58E1E44-C9A4-4790-B468-987902448E45}" destId="{9BFC44D2-D308-4420-B7B5-D928F026957C}" srcOrd="6" destOrd="0" presId="urn:microsoft.com/office/officeart/2005/8/layout/default"/>
    <dgm:cxn modelId="{710BD13E-CD32-4F1A-9DD8-0BA5A8FDA252}" type="presParOf" srcId="{B58E1E44-C9A4-4790-B468-987902448E45}" destId="{F99E2547-141C-4536-ABD2-74EA2E6B7202}" srcOrd="7" destOrd="0" presId="urn:microsoft.com/office/officeart/2005/8/layout/default"/>
    <dgm:cxn modelId="{EF281F3F-98C0-4353-8491-8E5CA3703108}" type="presParOf" srcId="{B58E1E44-C9A4-4790-B468-987902448E45}" destId="{0CBD11E3-13DA-445A-B45F-4BA0A3DCB679}" srcOrd="8" destOrd="0" presId="urn:microsoft.com/office/officeart/2005/8/layout/default"/>
    <dgm:cxn modelId="{F50E9A34-03B1-472D-9D3F-326C5003A58C}" type="presParOf" srcId="{B58E1E44-C9A4-4790-B468-987902448E45}" destId="{DC852FE5-2825-4F82-B276-2221D75B65F5}" srcOrd="9" destOrd="0" presId="urn:microsoft.com/office/officeart/2005/8/layout/default"/>
    <dgm:cxn modelId="{28422D49-591E-463D-B91B-96DAD14ABE0F}" type="presParOf" srcId="{B58E1E44-C9A4-4790-B468-987902448E45}" destId="{EAD86A0E-9328-4E06-9344-787F49AA4B1D}" srcOrd="10" destOrd="0" presId="urn:microsoft.com/office/officeart/2005/8/layout/default"/>
    <dgm:cxn modelId="{C0AE7794-C9E9-4C81-B91D-7A16C548DB7E}" type="presParOf" srcId="{B58E1E44-C9A4-4790-B468-987902448E45}" destId="{52AF94A9-B953-463D-BE33-2BD6D9FF9E31}" srcOrd="11" destOrd="0" presId="urn:microsoft.com/office/officeart/2005/8/layout/default"/>
    <dgm:cxn modelId="{6033FEFF-F4D0-4C59-A4DF-7CBBBEE89D45}" type="presParOf" srcId="{B58E1E44-C9A4-4790-B468-987902448E45}" destId="{DB1FE230-94F0-43B4-A41D-7F347945628C}" srcOrd="12" destOrd="0" presId="urn:microsoft.com/office/officeart/2005/8/layout/default"/>
    <dgm:cxn modelId="{BB919370-7CE1-4257-930D-FAB23DA10E5D}" type="presParOf" srcId="{B58E1E44-C9A4-4790-B468-987902448E45}" destId="{12CDA4CA-6718-48B8-94AE-DAADB1CA4186}" srcOrd="13" destOrd="0" presId="urn:microsoft.com/office/officeart/2005/8/layout/default"/>
    <dgm:cxn modelId="{805593C8-485C-41FE-9CAD-FDFCDFD323D6}" type="presParOf" srcId="{B58E1E44-C9A4-4790-B468-987902448E45}" destId="{4A38CD39-5960-4AB4-9B94-8598CACF8DA9}" srcOrd="14" destOrd="0" presId="urn:microsoft.com/office/officeart/2005/8/layout/default"/>
    <dgm:cxn modelId="{8DA65A0C-D363-4CBF-B339-AD2BA9238D2E}" type="presParOf" srcId="{B58E1E44-C9A4-4790-B468-987902448E45}" destId="{46F2348C-DF46-44E6-9B73-B8ED3B6A6F96}" srcOrd="15" destOrd="0" presId="urn:microsoft.com/office/officeart/2005/8/layout/default"/>
    <dgm:cxn modelId="{273DA89E-07E7-45AF-9071-DC4D87B652CB}" type="presParOf" srcId="{B58E1E44-C9A4-4790-B468-987902448E45}" destId="{9223CC96-639E-49AB-899E-00967431F82A}" srcOrd="16" destOrd="0" presId="urn:microsoft.com/office/officeart/2005/8/layout/default"/>
    <dgm:cxn modelId="{FFA2702B-1DDE-4D97-BECD-D44A1EF09712}" type="presParOf" srcId="{B58E1E44-C9A4-4790-B468-987902448E45}" destId="{0E1442AE-A7F2-48EC-8246-1A83C51D83D0}" srcOrd="17" destOrd="0" presId="urn:microsoft.com/office/officeart/2005/8/layout/default"/>
    <dgm:cxn modelId="{B0FFD810-D7C9-4A35-998C-54003215C067}" type="presParOf" srcId="{B58E1E44-C9A4-4790-B468-987902448E45}" destId="{889B1955-9B24-47AC-8461-D30747ECFF9A}" srcOrd="18" destOrd="0" presId="urn:microsoft.com/office/officeart/2005/8/layout/default"/>
    <dgm:cxn modelId="{8A9A1599-473C-4EF8-B8F4-2F1904D9F114}" type="presParOf" srcId="{B58E1E44-C9A4-4790-B468-987902448E45}" destId="{7E3ACCCE-22CA-425C-A41A-16F2585CB6C0}" srcOrd="19" destOrd="0" presId="urn:microsoft.com/office/officeart/2005/8/layout/default"/>
    <dgm:cxn modelId="{D35E54BA-887C-4F32-A558-E372324BBC3A}" type="presParOf" srcId="{B58E1E44-C9A4-4790-B468-987902448E45}" destId="{DF09797E-A6CF-4A61-B74F-C9C670043778}" srcOrd="20" destOrd="0" presId="urn:microsoft.com/office/officeart/2005/8/layout/default"/>
    <dgm:cxn modelId="{EC150398-3B7F-4154-8BC8-3C2573E65AC8}" type="presParOf" srcId="{B58E1E44-C9A4-4790-B468-987902448E45}" destId="{99EFAFD5-F54C-488F-A119-AFED4215CA48}" srcOrd="21" destOrd="0" presId="urn:microsoft.com/office/officeart/2005/8/layout/default"/>
    <dgm:cxn modelId="{8BD203E6-FEEE-4018-962C-831BCA1BA5D8}" type="presParOf" srcId="{B58E1E44-C9A4-4790-B468-987902448E45}" destId="{EE4042D3-7EED-4EDA-B015-B25C606E55A6}" srcOrd="22" destOrd="0" presId="urn:microsoft.com/office/officeart/2005/8/layout/default"/>
    <dgm:cxn modelId="{74CDAB0F-5AB3-4285-834E-829DBC3F4D45}" type="presParOf" srcId="{B58E1E44-C9A4-4790-B468-987902448E45}" destId="{64FD5BC8-8645-4DE1-ABDD-FEC49F7FABBD}" srcOrd="23" destOrd="0" presId="urn:microsoft.com/office/officeart/2005/8/layout/default"/>
    <dgm:cxn modelId="{B052FEB1-19A0-4214-83A2-C6934941560F}" type="presParOf" srcId="{B58E1E44-C9A4-4790-B468-987902448E45}" destId="{FA13353E-C869-4155-ABEC-01CD27BF3A34}" srcOrd="24" destOrd="0" presId="urn:microsoft.com/office/officeart/2005/8/layout/default"/>
    <dgm:cxn modelId="{4CCA6454-F0F4-4D74-AEAE-489C2CB80EBF}" type="presParOf" srcId="{B58E1E44-C9A4-4790-B468-987902448E45}" destId="{18EC227A-50C9-4EA4-9CA4-BCD5FCD5E0CF}" srcOrd="25" destOrd="0" presId="urn:microsoft.com/office/officeart/2005/8/layout/default"/>
    <dgm:cxn modelId="{8B8ABE71-A688-439D-B1D3-EC45F2D36195}" type="presParOf" srcId="{B58E1E44-C9A4-4790-B468-987902448E45}" destId="{7D6A8E83-BACA-4004-BEF5-43DE27B687A4}" srcOrd="26" destOrd="0" presId="urn:microsoft.com/office/officeart/2005/8/layout/default"/>
    <dgm:cxn modelId="{83D4BCED-201A-4AB7-9B48-182288A35FD0}" type="presParOf" srcId="{B58E1E44-C9A4-4790-B468-987902448E45}" destId="{7A282DED-2C34-49AE-8839-82DB2ED6E334}" srcOrd="27" destOrd="0" presId="urn:microsoft.com/office/officeart/2005/8/layout/default"/>
    <dgm:cxn modelId="{77200069-60C0-4EF5-B115-EE1EAA5D2488}" type="presParOf" srcId="{B58E1E44-C9A4-4790-B468-987902448E45}" destId="{DB5E64F2-0C5A-4A9C-A1ED-ECE1E2EC50A5}" srcOrd="28" destOrd="0" presId="urn:microsoft.com/office/officeart/2005/8/layout/default"/>
    <dgm:cxn modelId="{F65E3FE6-52E8-4D96-A4CF-1FF075395F1F}" type="presParOf" srcId="{B58E1E44-C9A4-4790-B468-987902448E45}" destId="{9D0C5816-18FD-44B7-A8AF-BBC2E7CB9394}" srcOrd="29" destOrd="0" presId="urn:microsoft.com/office/officeart/2005/8/layout/default"/>
    <dgm:cxn modelId="{8DDC0704-FA5C-4B0E-A5EC-97453E94372F}" type="presParOf" srcId="{B58E1E44-C9A4-4790-B468-987902448E45}" destId="{88EAEE93-C36C-4C46-8A0D-CC21C812211B}" srcOrd="30" destOrd="0" presId="urn:microsoft.com/office/officeart/2005/8/layout/default"/>
    <dgm:cxn modelId="{9410E17D-3FB2-445D-BEC5-9405452C5374}" type="presParOf" srcId="{B58E1E44-C9A4-4790-B468-987902448E45}" destId="{454260A9-9754-4C32-A9B9-CF1CF569CF82}" srcOrd="31" destOrd="0" presId="urn:microsoft.com/office/officeart/2005/8/layout/default"/>
    <dgm:cxn modelId="{C10CF9A1-34CC-4C9C-8A64-8A0616F989AF}" type="presParOf" srcId="{B58E1E44-C9A4-4790-B468-987902448E45}" destId="{728B9779-ABE6-45DA-B9A4-EC3E349BE757}" srcOrd="32" destOrd="0" presId="urn:microsoft.com/office/officeart/2005/8/layout/default"/>
    <dgm:cxn modelId="{A7A71DE6-8B86-4C5F-A947-0DFE38E226B3}" type="presParOf" srcId="{B58E1E44-C9A4-4790-B468-987902448E45}" destId="{C4158610-F23B-4BF2-9DAA-FAF6DAA0915A}" srcOrd="33" destOrd="0" presId="urn:microsoft.com/office/officeart/2005/8/layout/default"/>
    <dgm:cxn modelId="{A0709CEF-1892-4D95-B8FC-5A64123130E0}" type="presParOf" srcId="{B58E1E44-C9A4-4790-B468-987902448E45}" destId="{3A1F2A86-21E0-4C14-9534-298BC9409E9A}" srcOrd="3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376C6D-DEE7-41D2-9583-70FF3A1C6418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D004E3-FB2F-45BD-9352-F18F79CD11FB}">
      <dgm:prSet/>
      <dgm:spPr/>
      <dgm:t>
        <a:bodyPr/>
        <a:lstStyle/>
        <a:p>
          <a:r>
            <a:rPr lang="en-US" dirty="0"/>
            <a:t>Upload assignments to Via</a:t>
          </a:r>
        </a:p>
      </dgm:t>
    </dgm:pt>
    <dgm:pt modelId="{3AC6173B-7F70-4567-9169-4424497F04ED}" type="parTrans" cxnId="{BC7818DD-7CC9-49BC-9021-08E62CC5ACB4}">
      <dgm:prSet/>
      <dgm:spPr/>
      <dgm:t>
        <a:bodyPr/>
        <a:lstStyle/>
        <a:p>
          <a:endParaRPr lang="en-US"/>
        </a:p>
      </dgm:t>
    </dgm:pt>
    <dgm:pt modelId="{ED30D9E2-BF88-4CFE-B2DC-F09FCD7B1BCF}" type="sibTrans" cxnId="{BC7818DD-7CC9-49BC-9021-08E62CC5ACB4}">
      <dgm:prSet/>
      <dgm:spPr/>
      <dgm:t>
        <a:bodyPr/>
        <a:lstStyle/>
        <a:p>
          <a:endParaRPr lang="en-US"/>
        </a:p>
      </dgm:t>
    </dgm:pt>
    <dgm:pt modelId="{C60EC50E-25AB-4F52-B883-4926A4495A1A}">
      <dgm:prSet/>
      <dgm:spPr/>
      <dgm:t>
        <a:bodyPr/>
        <a:lstStyle/>
        <a:p>
          <a:r>
            <a:rPr lang="en-US" dirty="0"/>
            <a:t>Continue service learning</a:t>
          </a:r>
        </a:p>
      </dgm:t>
    </dgm:pt>
    <dgm:pt modelId="{C34D1691-A659-4F0B-AF94-7B66EA7191DA}" type="parTrans" cxnId="{B34E0275-D63A-4BA0-87E2-FAB8605DD83E}">
      <dgm:prSet/>
      <dgm:spPr/>
      <dgm:t>
        <a:bodyPr/>
        <a:lstStyle/>
        <a:p>
          <a:endParaRPr lang="en-US"/>
        </a:p>
      </dgm:t>
    </dgm:pt>
    <dgm:pt modelId="{A983319F-0351-4C0E-9EC0-E8745092FD47}" type="sibTrans" cxnId="{B34E0275-D63A-4BA0-87E2-FAB8605DD83E}">
      <dgm:prSet/>
      <dgm:spPr/>
      <dgm:t>
        <a:bodyPr/>
        <a:lstStyle/>
        <a:p>
          <a:endParaRPr lang="en-US"/>
        </a:p>
      </dgm:t>
    </dgm:pt>
    <dgm:pt modelId="{AE6C41B6-BDDD-4C7D-9B05-7EE03F451960}">
      <dgm:prSet/>
      <dgm:spPr/>
      <dgm:t>
        <a:bodyPr/>
        <a:lstStyle/>
        <a:p>
          <a:pPr rtl="0"/>
          <a:r>
            <a:rPr lang="en-US" dirty="0"/>
            <a:t>All paperwork due by April 22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30BEECA7-8853-4DBA-B1CE-5E5B0908545E}" type="parTrans" cxnId="{24A15A6E-02A4-4797-B9F0-B576B3773E55}">
      <dgm:prSet/>
      <dgm:spPr/>
      <dgm:t>
        <a:bodyPr/>
        <a:lstStyle/>
        <a:p>
          <a:endParaRPr lang="en-US"/>
        </a:p>
      </dgm:t>
    </dgm:pt>
    <dgm:pt modelId="{D3056957-1888-404D-BF22-E3D507B8A624}" type="sibTrans" cxnId="{24A15A6E-02A4-4797-B9F0-B576B3773E55}">
      <dgm:prSet/>
      <dgm:spPr/>
      <dgm:t>
        <a:bodyPr/>
        <a:lstStyle/>
        <a:p>
          <a:endParaRPr lang="en-US"/>
        </a:p>
      </dgm:t>
    </dgm:pt>
    <dgm:pt modelId="{D0C1D1D1-64FC-45D0-BEE6-B950B65D919E}">
      <dgm:prSet phldr="0" custT="1"/>
      <dgm:spPr/>
      <dgm:t>
        <a:bodyPr/>
        <a:lstStyle/>
        <a:p>
          <a:pPr rtl="0"/>
          <a:r>
            <a:rPr lang="en-US" sz="3600" b="1" dirty="0">
              <a:latin typeface="Calibri Light" panose="020F0302020204030204"/>
            </a:rPr>
            <a:t>Final Exam</a:t>
          </a:r>
          <a:endParaRPr lang="en-US" sz="3600" b="1" dirty="0"/>
        </a:p>
      </dgm:t>
    </dgm:pt>
    <dgm:pt modelId="{FD2D028C-E46B-4957-BA7D-8E003781F42A}" type="parTrans" cxnId="{4EC25FBE-D45A-455F-943F-8C0BFB69257D}">
      <dgm:prSet/>
      <dgm:spPr/>
      <dgm:t>
        <a:bodyPr/>
        <a:lstStyle/>
        <a:p>
          <a:endParaRPr lang="en-US"/>
        </a:p>
      </dgm:t>
    </dgm:pt>
    <dgm:pt modelId="{F4B11E06-EFD1-4A43-AF95-030A49FE285B}" type="sibTrans" cxnId="{4EC25FBE-D45A-455F-943F-8C0BFB69257D}">
      <dgm:prSet/>
      <dgm:spPr/>
      <dgm:t>
        <a:bodyPr/>
        <a:lstStyle/>
        <a:p>
          <a:endParaRPr lang="en-US"/>
        </a:p>
      </dgm:t>
    </dgm:pt>
    <dgm:pt modelId="{51EC9E8D-1247-468C-B192-8AC8BD016FB7}">
      <dgm:prSet phldr="0"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ABCs of Diversity mandatory</a:t>
          </a:r>
          <a:endParaRPr lang="en-US" dirty="0"/>
        </a:p>
      </dgm:t>
    </dgm:pt>
    <dgm:pt modelId="{8C3C9497-74A1-40DC-9A8A-6209B8CFA8E4}" type="parTrans" cxnId="{1453D4FB-B62C-4DB2-AA3A-A6E9A9FE78CB}">
      <dgm:prSet/>
      <dgm:spPr/>
      <dgm:t>
        <a:bodyPr/>
        <a:lstStyle/>
        <a:p>
          <a:endParaRPr lang="en-US"/>
        </a:p>
      </dgm:t>
    </dgm:pt>
    <dgm:pt modelId="{0C79B211-0934-44C1-9F8A-9774FD474672}" type="sibTrans" cxnId="{1453D4FB-B62C-4DB2-AA3A-A6E9A9FE78CB}">
      <dgm:prSet/>
      <dgm:spPr/>
      <dgm:t>
        <a:bodyPr/>
        <a:lstStyle/>
        <a:p>
          <a:endParaRPr lang="en-US"/>
        </a:p>
      </dgm:t>
    </dgm:pt>
    <dgm:pt modelId="{C07CC137-6544-45B1-BF8B-D83186A3D9FE}" type="pres">
      <dgm:prSet presAssocID="{61376C6D-DEE7-41D2-9583-70FF3A1C6418}" presName="linear" presStyleCnt="0">
        <dgm:presLayoutVars>
          <dgm:animLvl val="lvl"/>
          <dgm:resizeHandles val="exact"/>
        </dgm:presLayoutVars>
      </dgm:prSet>
      <dgm:spPr/>
    </dgm:pt>
    <dgm:pt modelId="{10BF42F6-93B3-4488-A9E3-39393D0D38F7}" type="pres">
      <dgm:prSet presAssocID="{51EC9E8D-1247-468C-B192-8AC8BD016FB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8A68583-E900-4FDC-975C-82FFCD2A5D6C}" type="pres">
      <dgm:prSet presAssocID="{0C79B211-0934-44C1-9F8A-9774FD474672}" presName="spacer" presStyleCnt="0"/>
      <dgm:spPr/>
    </dgm:pt>
    <dgm:pt modelId="{1317D156-1FC3-407C-9D62-B841F72A1D96}" type="pres">
      <dgm:prSet presAssocID="{8CD004E3-FB2F-45BD-9352-F18F79CD11F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7AE462D-0DF6-4C6E-9288-EC8CC1B4E26A}" type="pres">
      <dgm:prSet presAssocID="{ED30D9E2-BF88-4CFE-B2DC-F09FCD7B1BCF}" presName="spacer" presStyleCnt="0"/>
      <dgm:spPr/>
    </dgm:pt>
    <dgm:pt modelId="{57CFEA65-05BA-493F-A2CB-02B11154D0AD}" type="pres">
      <dgm:prSet presAssocID="{C60EC50E-25AB-4F52-B883-4926A4495A1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E726B84-343E-4D9C-B735-6E116764C0F8}" type="pres">
      <dgm:prSet presAssocID="{A983319F-0351-4C0E-9EC0-E8745092FD47}" presName="spacer" presStyleCnt="0"/>
      <dgm:spPr/>
    </dgm:pt>
    <dgm:pt modelId="{AA781A96-0A75-4AAE-B88B-05AC287A2E97}" type="pres">
      <dgm:prSet presAssocID="{AE6C41B6-BDDD-4C7D-9B05-7EE03F45196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D143D60-B3B7-458A-B000-AEE9CA7E2D86}" type="pres">
      <dgm:prSet presAssocID="{D3056957-1888-404D-BF22-E3D507B8A624}" presName="spacer" presStyleCnt="0"/>
      <dgm:spPr/>
    </dgm:pt>
    <dgm:pt modelId="{8B59491E-1293-474A-9C09-A438828FA95C}" type="pres">
      <dgm:prSet presAssocID="{D0C1D1D1-64FC-45D0-BEE6-B950B65D919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915CC26-110A-4C01-A94C-ECD60A69973A}" type="presOf" srcId="{AE6C41B6-BDDD-4C7D-9B05-7EE03F451960}" destId="{AA781A96-0A75-4AAE-B88B-05AC287A2E97}" srcOrd="0" destOrd="0" presId="urn:microsoft.com/office/officeart/2005/8/layout/vList2"/>
    <dgm:cxn modelId="{F5B0D82D-B266-4458-90C0-2A3F670F2830}" type="presOf" srcId="{D0C1D1D1-64FC-45D0-BEE6-B950B65D919E}" destId="{8B59491E-1293-474A-9C09-A438828FA95C}" srcOrd="0" destOrd="0" presId="urn:microsoft.com/office/officeart/2005/8/layout/vList2"/>
    <dgm:cxn modelId="{CA349331-7CDC-433D-A85A-10C57E0C731F}" type="presOf" srcId="{8CD004E3-FB2F-45BD-9352-F18F79CD11FB}" destId="{1317D156-1FC3-407C-9D62-B841F72A1D96}" srcOrd="0" destOrd="0" presId="urn:microsoft.com/office/officeart/2005/8/layout/vList2"/>
    <dgm:cxn modelId="{24A15A6E-02A4-4797-B9F0-B576B3773E55}" srcId="{61376C6D-DEE7-41D2-9583-70FF3A1C6418}" destId="{AE6C41B6-BDDD-4C7D-9B05-7EE03F451960}" srcOrd="3" destOrd="0" parTransId="{30BEECA7-8853-4DBA-B1CE-5E5B0908545E}" sibTransId="{D3056957-1888-404D-BF22-E3D507B8A624}"/>
    <dgm:cxn modelId="{B34E0275-D63A-4BA0-87E2-FAB8605DD83E}" srcId="{61376C6D-DEE7-41D2-9583-70FF3A1C6418}" destId="{C60EC50E-25AB-4F52-B883-4926A4495A1A}" srcOrd="2" destOrd="0" parTransId="{C34D1691-A659-4F0B-AF94-7B66EA7191DA}" sibTransId="{A983319F-0351-4C0E-9EC0-E8745092FD47}"/>
    <dgm:cxn modelId="{4A78248D-B8C8-4F63-B614-A8D6357BADA4}" type="presOf" srcId="{51EC9E8D-1247-468C-B192-8AC8BD016FB7}" destId="{10BF42F6-93B3-4488-A9E3-39393D0D38F7}" srcOrd="0" destOrd="0" presId="urn:microsoft.com/office/officeart/2005/8/layout/vList2"/>
    <dgm:cxn modelId="{0508FBAF-C2F6-43A0-8855-119F5D23361A}" type="presOf" srcId="{61376C6D-DEE7-41D2-9583-70FF3A1C6418}" destId="{C07CC137-6544-45B1-BF8B-D83186A3D9FE}" srcOrd="0" destOrd="0" presId="urn:microsoft.com/office/officeart/2005/8/layout/vList2"/>
    <dgm:cxn modelId="{7BCED5BA-F8AA-4561-854E-B5E7989C4350}" type="presOf" srcId="{C60EC50E-25AB-4F52-B883-4926A4495A1A}" destId="{57CFEA65-05BA-493F-A2CB-02B11154D0AD}" srcOrd="0" destOrd="0" presId="urn:microsoft.com/office/officeart/2005/8/layout/vList2"/>
    <dgm:cxn modelId="{4EC25FBE-D45A-455F-943F-8C0BFB69257D}" srcId="{61376C6D-DEE7-41D2-9583-70FF3A1C6418}" destId="{D0C1D1D1-64FC-45D0-BEE6-B950B65D919E}" srcOrd="4" destOrd="0" parTransId="{FD2D028C-E46B-4957-BA7D-8E003781F42A}" sibTransId="{F4B11E06-EFD1-4A43-AF95-030A49FE285B}"/>
    <dgm:cxn modelId="{BC7818DD-7CC9-49BC-9021-08E62CC5ACB4}" srcId="{61376C6D-DEE7-41D2-9583-70FF3A1C6418}" destId="{8CD004E3-FB2F-45BD-9352-F18F79CD11FB}" srcOrd="1" destOrd="0" parTransId="{3AC6173B-7F70-4567-9169-4424497F04ED}" sibTransId="{ED30D9E2-BF88-4CFE-B2DC-F09FCD7B1BCF}"/>
    <dgm:cxn modelId="{1453D4FB-B62C-4DB2-AA3A-A6E9A9FE78CB}" srcId="{61376C6D-DEE7-41D2-9583-70FF3A1C6418}" destId="{51EC9E8D-1247-468C-B192-8AC8BD016FB7}" srcOrd="0" destOrd="0" parTransId="{8C3C9497-74A1-40DC-9A8A-6209B8CFA8E4}" sibTransId="{0C79B211-0934-44C1-9F8A-9774FD474672}"/>
    <dgm:cxn modelId="{47702F45-9018-45EB-89B4-68007F351F35}" type="presParOf" srcId="{C07CC137-6544-45B1-BF8B-D83186A3D9FE}" destId="{10BF42F6-93B3-4488-A9E3-39393D0D38F7}" srcOrd="0" destOrd="0" presId="urn:microsoft.com/office/officeart/2005/8/layout/vList2"/>
    <dgm:cxn modelId="{D3AC3179-8910-463C-BF68-5432321497F2}" type="presParOf" srcId="{C07CC137-6544-45B1-BF8B-D83186A3D9FE}" destId="{B8A68583-E900-4FDC-975C-82FFCD2A5D6C}" srcOrd="1" destOrd="0" presId="urn:microsoft.com/office/officeart/2005/8/layout/vList2"/>
    <dgm:cxn modelId="{D4A3D3F7-279D-4025-9628-99A53F6CD591}" type="presParOf" srcId="{C07CC137-6544-45B1-BF8B-D83186A3D9FE}" destId="{1317D156-1FC3-407C-9D62-B841F72A1D96}" srcOrd="2" destOrd="0" presId="urn:microsoft.com/office/officeart/2005/8/layout/vList2"/>
    <dgm:cxn modelId="{95E98EAC-5451-465F-AAF5-190A55754E7A}" type="presParOf" srcId="{C07CC137-6544-45B1-BF8B-D83186A3D9FE}" destId="{77AE462D-0DF6-4C6E-9288-EC8CC1B4E26A}" srcOrd="3" destOrd="0" presId="urn:microsoft.com/office/officeart/2005/8/layout/vList2"/>
    <dgm:cxn modelId="{758B9930-6FB6-4042-9E7E-C66C7698C28F}" type="presParOf" srcId="{C07CC137-6544-45B1-BF8B-D83186A3D9FE}" destId="{57CFEA65-05BA-493F-A2CB-02B11154D0AD}" srcOrd="4" destOrd="0" presId="urn:microsoft.com/office/officeart/2005/8/layout/vList2"/>
    <dgm:cxn modelId="{5ED12A52-FF83-4174-B88A-58C1DA90D95C}" type="presParOf" srcId="{C07CC137-6544-45B1-BF8B-D83186A3D9FE}" destId="{FE726B84-343E-4D9C-B735-6E116764C0F8}" srcOrd="5" destOrd="0" presId="urn:microsoft.com/office/officeart/2005/8/layout/vList2"/>
    <dgm:cxn modelId="{7BFCD7D2-D866-4232-BAAA-F0705182CA09}" type="presParOf" srcId="{C07CC137-6544-45B1-BF8B-D83186A3D9FE}" destId="{AA781A96-0A75-4AAE-B88B-05AC287A2E97}" srcOrd="6" destOrd="0" presId="urn:microsoft.com/office/officeart/2005/8/layout/vList2"/>
    <dgm:cxn modelId="{53A0D10D-E9B4-4101-9BB0-11023DA50A68}" type="presParOf" srcId="{C07CC137-6544-45B1-BF8B-D83186A3D9FE}" destId="{3D143D60-B3B7-458A-B000-AEE9CA7E2D86}" srcOrd="7" destOrd="0" presId="urn:microsoft.com/office/officeart/2005/8/layout/vList2"/>
    <dgm:cxn modelId="{210E6792-582C-4B3E-8DB8-8FA8CFF2A970}" type="presParOf" srcId="{C07CC137-6544-45B1-BF8B-D83186A3D9FE}" destId="{8B59491E-1293-474A-9C09-A438828FA95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C402F-8068-4320-987F-E3A7D8E16346}">
      <dsp:nvSpPr>
        <dsp:cNvPr id="0" name=""/>
        <dsp:cNvSpPr/>
      </dsp:nvSpPr>
      <dsp:spPr>
        <a:xfrm>
          <a:off x="1164353" y="2297"/>
          <a:ext cx="4657413" cy="100826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67" tIns="256099" rIns="90367" bIns="2560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Build positive relationships.</a:t>
          </a:r>
        </a:p>
      </dsp:txBody>
      <dsp:txXfrm>
        <a:off x="1164353" y="2297"/>
        <a:ext cx="4657413" cy="1008263"/>
      </dsp:txXfrm>
    </dsp:sp>
    <dsp:sp modelId="{DE9DC08F-AA4E-4E88-BE72-99168095190F}">
      <dsp:nvSpPr>
        <dsp:cNvPr id="0" name=""/>
        <dsp:cNvSpPr/>
      </dsp:nvSpPr>
      <dsp:spPr>
        <a:xfrm>
          <a:off x="0" y="2297"/>
          <a:ext cx="1164353" cy="10082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14" tIns="99594" rIns="61614" bIns="99594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Build</a:t>
          </a:r>
        </a:p>
      </dsp:txBody>
      <dsp:txXfrm>
        <a:off x="0" y="2297"/>
        <a:ext cx="1164353" cy="1008263"/>
      </dsp:txXfrm>
    </dsp:sp>
    <dsp:sp modelId="{8D9F1F14-52CF-425C-A305-139F2748B21A}">
      <dsp:nvSpPr>
        <dsp:cNvPr id="0" name=""/>
        <dsp:cNvSpPr/>
      </dsp:nvSpPr>
      <dsp:spPr>
        <a:xfrm>
          <a:off x="1164353" y="1071057"/>
          <a:ext cx="4657413" cy="1008263"/>
        </a:xfrm>
        <a:prstGeom prst="rect">
          <a:avLst/>
        </a:prstGeom>
        <a:solidFill>
          <a:schemeClr val="accent5">
            <a:tint val="40000"/>
            <a:alpha val="90000"/>
            <a:hueOff val="-5143398"/>
            <a:satOff val="5929"/>
            <a:lumOff val="393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5143398"/>
              <a:satOff val="5929"/>
              <a:lumOff val="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67" tIns="256099" rIns="90367" bIns="2560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Help develop the skills of those they supervise.</a:t>
          </a:r>
        </a:p>
      </dsp:txBody>
      <dsp:txXfrm>
        <a:off x="1164353" y="1071057"/>
        <a:ext cx="4657413" cy="1008263"/>
      </dsp:txXfrm>
    </dsp:sp>
    <dsp:sp modelId="{7D178C7E-05FB-4345-8A1C-3F0C7518C0C6}">
      <dsp:nvSpPr>
        <dsp:cNvPr id="0" name=""/>
        <dsp:cNvSpPr/>
      </dsp:nvSpPr>
      <dsp:spPr>
        <a:xfrm>
          <a:off x="0" y="1071057"/>
          <a:ext cx="1164353" cy="1008263"/>
        </a:xfrm>
        <a:prstGeom prst="rect">
          <a:avLst/>
        </a:prstGeom>
        <a:solidFill>
          <a:schemeClr val="accent5">
            <a:hueOff val="-4926871"/>
            <a:satOff val="3890"/>
            <a:lumOff val="637"/>
            <a:alphaOff val="0"/>
          </a:schemeClr>
        </a:solidFill>
        <a:ln w="15875" cap="flat" cmpd="sng" algn="ctr">
          <a:solidFill>
            <a:schemeClr val="accent5">
              <a:hueOff val="-4926871"/>
              <a:satOff val="3890"/>
              <a:lumOff val="6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14" tIns="99594" rIns="61614" bIns="99594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Help</a:t>
          </a:r>
        </a:p>
      </dsp:txBody>
      <dsp:txXfrm>
        <a:off x="0" y="1071057"/>
        <a:ext cx="1164353" cy="1008263"/>
      </dsp:txXfrm>
    </dsp:sp>
    <dsp:sp modelId="{A8797E48-A1FC-46B2-8FAF-75311F21879A}">
      <dsp:nvSpPr>
        <dsp:cNvPr id="0" name=""/>
        <dsp:cNvSpPr/>
      </dsp:nvSpPr>
      <dsp:spPr>
        <a:xfrm>
          <a:off x="1164353" y="2139817"/>
          <a:ext cx="4657413" cy="1008263"/>
        </a:xfrm>
        <a:prstGeom prst="rect">
          <a:avLst/>
        </a:prstGeom>
        <a:solidFill>
          <a:schemeClr val="accent5">
            <a:tint val="40000"/>
            <a:alpha val="90000"/>
            <a:hueOff val="-10286797"/>
            <a:satOff val="11858"/>
            <a:lumOff val="785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10286797"/>
              <a:satOff val="11858"/>
              <a:lumOff val="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67" tIns="256099" rIns="90367" bIns="2560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Maintain structure and expectations.</a:t>
          </a:r>
        </a:p>
      </dsp:txBody>
      <dsp:txXfrm>
        <a:off x="1164353" y="2139817"/>
        <a:ext cx="4657413" cy="1008263"/>
      </dsp:txXfrm>
    </dsp:sp>
    <dsp:sp modelId="{FE61527A-A334-4572-9F13-60E99EDAD1D2}">
      <dsp:nvSpPr>
        <dsp:cNvPr id="0" name=""/>
        <dsp:cNvSpPr/>
      </dsp:nvSpPr>
      <dsp:spPr>
        <a:xfrm>
          <a:off x="0" y="2139817"/>
          <a:ext cx="1164353" cy="1008263"/>
        </a:xfrm>
        <a:prstGeom prst="rect">
          <a:avLst/>
        </a:prstGeom>
        <a:solidFill>
          <a:schemeClr val="accent5">
            <a:hueOff val="-9853741"/>
            <a:satOff val="7779"/>
            <a:lumOff val="1273"/>
            <a:alphaOff val="0"/>
          </a:schemeClr>
        </a:solidFill>
        <a:ln w="15875" cap="flat" cmpd="sng" algn="ctr">
          <a:solidFill>
            <a:schemeClr val="accent5">
              <a:hueOff val="-9853741"/>
              <a:satOff val="7779"/>
              <a:lumOff val="12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14" tIns="99594" rIns="61614" bIns="99594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Maintain</a:t>
          </a:r>
        </a:p>
      </dsp:txBody>
      <dsp:txXfrm>
        <a:off x="0" y="2139817"/>
        <a:ext cx="1164353" cy="1008263"/>
      </dsp:txXfrm>
    </dsp:sp>
    <dsp:sp modelId="{947F6F0A-F657-4C26-9A99-52B737171932}">
      <dsp:nvSpPr>
        <dsp:cNvPr id="0" name=""/>
        <dsp:cNvSpPr/>
      </dsp:nvSpPr>
      <dsp:spPr>
        <a:xfrm>
          <a:off x="1164353" y="3208576"/>
          <a:ext cx="4657413" cy="1008263"/>
        </a:xfrm>
        <a:prstGeom prst="rect">
          <a:avLst/>
        </a:prstGeom>
        <a:solidFill>
          <a:schemeClr val="accent5">
            <a:tint val="40000"/>
            <a:alpha val="90000"/>
            <a:hueOff val="-15430195"/>
            <a:satOff val="17786"/>
            <a:lumOff val="1178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15430195"/>
              <a:satOff val="17786"/>
              <a:lumOff val="11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67" tIns="256099" rIns="90367" bIns="2560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Manage time effectively.</a:t>
          </a:r>
        </a:p>
      </dsp:txBody>
      <dsp:txXfrm>
        <a:off x="1164353" y="3208576"/>
        <a:ext cx="4657413" cy="1008263"/>
      </dsp:txXfrm>
    </dsp:sp>
    <dsp:sp modelId="{0D7641DE-1C8D-491C-B5B6-1A7930D45571}">
      <dsp:nvSpPr>
        <dsp:cNvPr id="0" name=""/>
        <dsp:cNvSpPr/>
      </dsp:nvSpPr>
      <dsp:spPr>
        <a:xfrm>
          <a:off x="0" y="3208576"/>
          <a:ext cx="1164353" cy="1008263"/>
        </a:xfrm>
        <a:prstGeom prst="rect">
          <a:avLst/>
        </a:prstGeom>
        <a:solidFill>
          <a:schemeClr val="accent5">
            <a:hueOff val="-14780612"/>
            <a:satOff val="11669"/>
            <a:lumOff val="1910"/>
            <a:alphaOff val="0"/>
          </a:schemeClr>
        </a:solidFill>
        <a:ln w="15875" cap="flat" cmpd="sng" algn="ctr">
          <a:solidFill>
            <a:schemeClr val="accent5">
              <a:hueOff val="-14780612"/>
              <a:satOff val="11669"/>
              <a:lumOff val="19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14" tIns="99594" rIns="61614" bIns="99594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Manage</a:t>
          </a:r>
        </a:p>
      </dsp:txBody>
      <dsp:txXfrm>
        <a:off x="0" y="3208576"/>
        <a:ext cx="1164353" cy="1008263"/>
      </dsp:txXfrm>
    </dsp:sp>
    <dsp:sp modelId="{D95729D8-4A5A-4ABF-852C-260270788F28}">
      <dsp:nvSpPr>
        <dsp:cNvPr id="0" name=""/>
        <dsp:cNvSpPr/>
      </dsp:nvSpPr>
      <dsp:spPr>
        <a:xfrm>
          <a:off x="1164353" y="4277336"/>
          <a:ext cx="4657413" cy="1008263"/>
        </a:xfrm>
        <a:prstGeom prst="rect">
          <a:avLst/>
        </a:prstGeom>
        <a:solidFill>
          <a:schemeClr val="accent5">
            <a:tint val="40000"/>
            <a:alpha val="90000"/>
            <a:hueOff val="-20573593"/>
            <a:satOff val="23715"/>
            <a:lumOff val="157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20573593"/>
              <a:satOff val="23715"/>
              <a:lumOff val="15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67" tIns="256099" rIns="90367" bIns="2560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Minimize disruptions.</a:t>
          </a:r>
        </a:p>
      </dsp:txBody>
      <dsp:txXfrm>
        <a:off x="1164353" y="4277336"/>
        <a:ext cx="4657413" cy="1008263"/>
      </dsp:txXfrm>
    </dsp:sp>
    <dsp:sp modelId="{2E8A94F0-D946-4068-9DE0-35066FB0C46A}">
      <dsp:nvSpPr>
        <dsp:cNvPr id="0" name=""/>
        <dsp:cNvSpPr/>
      </dsp:nvSpPr>
      <dsp:spPr>
        <a:xfrm>
          <a:off x="0" y="4277336"/>
          <a:ext cx="1164353" cy="1008263"/>
        </a:xfrm>
        <a:prstGeom prst="rect">
          <a:avLst/>
        </a:prstGeom>
        <a:solidFill>
          <a:schemeClr val="accent5">
            <a:hueOff val="-19707482"/>
            <a:satOff val="15559"/>
            <a:lumOff val="2546"/>
            <a:alphaOff val="0"/>
          </a:schemeClr>
        </a:solidFill>
        <a:ln w="15875" cap="flat" cmpd="sng" algn="ctr">
          <a:solidFill>
            <a:schemeClr val="accent5">
              <a:hueOff val="-19707482"/>
              <a:satOff val="15559"/>
              <a:lumOff val="25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14" tIns="99594" rIns="61614" bIns="99594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Minimize</a:t>
          </a:r>
        </a:p>
      </dsp:txBody>
      <dsp:txXfrm>
        <a:off x="0" y="4277336"/>
        <a:ext cx="1164353" cy="10082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F0105-B251-4AAA-B0DF-9D662FC72DFC}">
      <dsp:nvSpPr>
        <dsp:cNvPr id="0" name=""/>
        <dsp:cNvSpPr/>
      </dsp:nvSpPr>
      <dsp:spPr>
        <a:xfrm>
          <a:off x="0" y="88398"/>
          <a:ext cx="5821767" cy="702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Structured but flexible</a:t>
          </a:r>
        </a:p>
      </dsp:txBody>
      <dsp:txXfrm>
        <a:off x="34269" y="122667"/>
        <a:ext cx="5753229" cy="633462"/>
      </dsp:txXfrm>
    </dsp:sp>
    <dsp:sp modelId="{ACD6CC8D-A3E0-46E8-B9AB-038AF9C26B03}">
      <dsp:nvSpPr>
        <dsp:cNvPr id="0" name=""/>
        <dsp:cNvSpPr/>
      </dsp:nvSpPr>
      <dsp:spPr>
        <a:xfrm>
          <a:off x="0" y="876798"/>
          <a:ext cx="5821767" cy="702000"/>
        </a:xfrm>
        <a:prstGeom prst="roundRect">
          <a:avLst/>
        </a:prstGeom>
        <a:solidFill>
          <a:schemeClr val="accent2">
            <a:hueOff val="1899957"/>
            <a:satOff val="2167"/>
            <a:lumOff val="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Productive</a:t>
          </a:r>
        </a:p>
      </dsp:txBody>
      <dsp:txXfrm>
        <a:off x="34269" y="911067"/>
        <a:ext cx="5753229" cy="633462"/>
      </dsp:txXfrm>
    </dsp:sp>
    <dsp:sp modelId="{F7E98F90-69FC-41DB-AFD9-87055751BAF6}">
      <dsp:nvSpPr>
        <dsp:cNvPr id="0" name=""/>
        <dsp:cNvSpPr/>
      </dsp:nvSpPr>
      <dsp:spPr>
        <a:xfrm>
          <a:off x="0" y="1578798"/>
          <a:ext cx="5821767" cy="1459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84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Allows for a balanced variety of activities.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People can see and hear each other.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Students can stay on task.</a:t>
          </a:r>
        </a:p>
      </dsp:txBody>
      <dsp:txXfrm>
        <a:off x="0" y="1578798"/>
        <a:ext cx="5821767" cy="1459350"/>
      </dsp:txXfrm>
    </dsp:sp>
    <dsp:sp modelId="{49238A8B-EFB1-422D-8CBB-44BE6655CC92}">
      <dsp:nvSpPr>
        <dsp:cNvPr id="0" name=""/>
        <dsp:cNvSpPr/>
      </dsp:nvSpPr>
      <dsp:spPr>
        <a:xfrm>
          <a:off x="0" y="3038148"/>
          <a:ext cx="5821767" cy="702000"/>
        </a:xfrm>
        <a:prstGeom prst="roundRect">
          <a:avLst/>
        </a:prstGeom>
        <a:solidFill>
          <a:schemeClr val="accent2">
            <a:hueOff val="3799914"/>
            <a:satOff val="4333"/>
            <a:lumOff val="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Efficient</a:t>
          </a:r>
        </a:p>
      </dsp:txBody>
      <dsp:txXfrm>
        <a:off x="34269" y="3072417"/>
        <a:ext cx="5753229" cy="633462"/>
      </dsp:txXfrm>
    </dsp:sp>
    <dsp:sp modelId="{F5834CBF-DA52-431F-A658-410BF4264992}">
      <dsp:nvSpPr>
        <dsp:cNvPr id="0" name=""/>
        <dsp:cNvSpPr/>
      </dsp:nvSpPr>
      <dsp:spPr>
        <a:xfrm>
          <a:off x="0" y="3740148"/>
          <a:ext cx="5821767" cy="1459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84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You can get to students easily.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Students can move about and work collaboratively.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Materials are easily accessed.</a:t>
          </a:r>
        </a:p>
      </dsp:txBody>
      <dsp:txXfrm>
        <a:off x="0" y="3740148"/>
        <a:ext cx="5821767" cy="14593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BE622-1840-4CA4-8FDA-54C7AFA703B1}">
      <dsp:nvSpPr>
        <dsp:cNvPr id="0" name=""/>
        <dsp:cNvSpPr/>
      </dsp:nvSpPr>
      <dsp:spPr>
        <a:xfrm>
          <a:off x="0" y="3465486"/>
          <a:ext cx="5638800" cy="11374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Communications: Develop a system for getting information to parents.</a:t>
          </a:r>
        </a:p>
      </dsp:txBody>
      <dsp:txXfrm>
        <a:off x="0" y="3465486"/>
        <a:ext cx="5638800" cy="614222"/>
      </dsp:txXfrm>
    </dsp:sp>
    <dsp:sp modelId="{014DB31C-7028-4184-8E08-B18443AC47F4}">
      <dsp:nvSpPr>
        <dsp:cNvPr id="0" name=""/>
        <dsp:cNvSpPr/>
      </dsp:nvSpPr>
      <dsp:spPr>
        <a:xfrm>
          <a:off x="0" y="4056960"/>
          <a:ext cx="1409699" cy="52322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Web site</a:t>
          </a:r>
        </a:p>
      </dsp:txBody>
      <dsp:txXfrm>
        <a:off x="0" y="4056960"/>
        <a:ext cx="1409699" cy="523226"/>
      </dsp:txXfrm>
    </dsp:sp>
    <dsp:sp modelId="{16F0443D-5A85-4073-A362-F486965F90CA}">
      <dsp:nvSpPr>
        <dsp:cNvPr id="0" name=""/>
        <dsp:cNvSpPr/>
      </dsp:nvSpPr>
      <dsp:spPr>
        <a:xfrm>
          <a:off x="1409700" y="4056960"/>
          <a:ext cx="1409699" cy="523226"/>
        </a:xfrm>
        <a:prstGeom prst="rect">
          <a:avLst/>
        </a:prstGeom>
        <a:solidFill>
          <a:schemeClr val="accent2">
            <a:tint val="40000"/>
            <a:alpha val="90000"/>
            <a:hueOff val="964576"/>
            <a:satOff val="2328"/>
            <a:lumOff val="42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964576"/>
              <a:satOff val="2328"/>
              <a:lumOff val="4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Social Media</a:t>
          </a:r>
        </a:p>
      </dsp:txBody>
      <dsp:txXfrm>
        <a:off x="1409700" y="4056960"/>
        <a:ext cx="1409699" cy="523226"/>
      </dsp:txXfrm>
    </dsp:sp>
    <dsp:sp modelId="{3976C73B-BC27-4560-B3D3-E843CE905D7D}">
      <dsp:nvSpPr>
        <dsp:cNvPr id="0" name=""/>
        <dsp:cNvSpPr/>
      </dsp:nvSpPr>
      <dsp:spPr>
        <a:xfrm>
          <a:off x="2819400" y="4056960"/>
          <a:ext cx="1409699" cy="523226"/>
        </a:xfrm>
        <a:prstGeom prst="rect">
          <a:avLst/>
        </a:prstGeom>
        <a:solidFill>
          <a:schemeClr val="accent2">
            <a:tint val="40000"/>
            <a:alpha val="90000"/>
            <a:hueOff val="1929152"/>
            <a:satOff val="4657"/>
            <a:lumOff val="85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929152"/>
              <a:satOff val="4657"/>
              <a:lumOff val="8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Apps</a:t>
          </a:r>
        </a:p>
      </dsp:txBody>
      <dsp:txXfrm>
        <a:off x="2819400" y="4056960"/>
        <a:ext cx="1409699" cy="523226"/>
      </dsp:txXfrm>
    </dsp:sp>
    <dsp:sp modelId="{87F6F635-9269-4597-B569-281B22EB6DCA}">
      <dsp:nvSpPr>
        <dsp:cNvPr id="0" name=""/>
        <dsp:cNvSpPr/>
      </dsp:nvSpPr>
      <dsp:spPr>
        <a:xfrm>
          <a:off x="4229099" y="4056960"/>
          <a:ext cx="1409699" cy="523226"/>
        </a:xfrm>
        <a:prstGeom prst="rect">
          <a:avLst/>
        </a:prstGeom>
        <a:solidFill>
          <a:schemeClr val="accent2">
            <a:tint val="40000"/>
            <a:alpha val="90000"/>
            <a:hueOff val="2893728"/>
            <a:satOff val="6985"/>
            <a:lumOff val="128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893728"/>
              <a:satOff val="6985"/>
              <a:lumOff val="12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Paper</a:t>
          </a:r>
        </a:p>
      </dsp:txBody>
      <dsp:txXfrm>
        <a:off x="4229099" y="4056960"/>
        <a:ext cx="1409699" cy="523226"/>
      </dsp:txXfrm>
    </dsp:sp>
    <dsp:sp modelId="{B7345100-3A6F-4188-B937-C0143E394FE3}">
      <dsp:nvSpPr>
        <dsp:cNvPr id="0" name=""/>
        <dsp:cNvSpPr/>
      </dsp:nvSpPr>
      <dsp:spPr>
        <a:xfrm rot="10800000">
          <a:off x="0" y="1733150"/>
          <a:ext cx="5638800" cy="1749398"/>
        </a:xfrm>
        <a:prstGeom prst="upArrowCallout">
          <a:avLst/>
        </a:prstGeom>
        <a:solidFill>
          <a:schemeClr val="accent2">
            <a:hueOff val="1899957"/>
            <a:satOff val="2167"/>
            <a:lumOff val="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Digital Equipment: Make sure it does not obstruct view or movement, that it is used in the most efficient manner  and that it is secured.  </a:t>
          </a:r>
        </a:p>
      </dsp:txBody>
      <dsp:txXfrm rot="10800000">
        <a:off x="0" y="1733150"/>
        <a:ext cx="5638800" cy="1136706"/>
      </dsp:txXfrm>
    </dsp:sp>
    <dsp:sp modelId="{7E433A80-CB8F-456E-A4CF-3DC569464F64}">
      <dsp:nvSpPr>
        <dsp:cNvPr id="0" name=""/>
        <dsp:cNvSpPr/>
      </dsp:nvSpPr>
      <dsp:spPr>
        <a:xfrm rot="10800000">
          <a:off x="0" y="813"/>
          <a:ext cx="5638800" cy="1749398"/>
        </a:xfrm>
        <a:prstGeom prst="upArrowCallout">
          <a:avLst/>
        </a:prstGeom>
        <a:solidFill>
          <a:schemeClr val="accent2">
            <a:hueOff val="3799914"/>
            <a:satOff val="4333"/>
            <a:lumOff val="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Information Flow: Develop a system for receiving and distributing information to students and families that is clear and consistent.</a:t>
          </a:r>
        </a:p>
      </dsp:txBody>
      <dsp:txXfrm rot="10800000">
        <a:off x="0" y="813"/>
        <a:ext cx="5638800" cy="11367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6C432-834B-4C1D-A21B-27573C96066A}">
      <dsp:nvSpPr>
        <dsp:cNvPr id="0" name=""/>
        <dsp:cNvSpPr/>
      </dsp:nvSpPr>
      <dsp:spPr>
        <a:xfrm>
          <a:off x="2526931" y="1207222"/>
          <a:ext cx="5507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73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787766" y="1250035"/>
        <a:ext cx="29066" cy="5813"/>
      </dsp:txXfrm>
    </dsp:sp>
    <dsp:sp modelId="{40091536-27D8-429E-9C84-7410BF7E6206}">
      <dsp:nvSpPr>
        <dsp:cNvPr id="0" name=""/>
        <dsp:cNvSpPr/>
      </dsp:nvSpPr>
      <dsp:spPr>
        <a:xfrm>
          <a:off x="1183" y="494678"/>
          <a:ext cx="2527548" cy="1516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52" tIns="130004" rIns="123852" bIns="1300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Set clear instructional purposes.</a:t>
          </a:r>
        </a:p>
      </dsp:txBody>
      <dsp:txXfrm>
        <a:off x="1183" y="494678"/>
        <a:ext cx="2527548" cy="1516528"/>
      </dsp:txXfrm>
    </dsp:sp>
    <dsp:sp modelId="{1C043CD7-0812-4454-8C8A-710E3729F3BC}">
      <dsp:nvSpPr>
        <dsp:cNvPr id="0" name=""/>
        <dsp:cNvSpPr/>
      </dsp:nvSpPr>
      <dsp:spPr>
        <a:xfrm>
          <a:off x="1264957" y="2009406"/>
          <a:ext cx="3108884" cy="550736"/>
        </a:xfrm>
        <a:custGeom>
          <a:avLst/>
          <a:gdLst/>
          <a:ahLst/>
          <a:cxnLst/>
          <a:rect l="0" t="0" r="0" b="0"/>
          <a:pathLst>
            <a:path>
              <a:moveTo>
                <a:pt x="3108884" y="0"/>
              </a:moveTo>
              <a:lnTo>
                <a:pt x="3108884" y="292468"/>
              </a:lnTo>
              <a:lnTo>
                <a:pt x="0" y="292468"/>
              </a:lnTo>
              <a:lnTo>
                <a:pt x="0" y="550736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740330" y="2281868"/>
        <a:ext cx="158138" cy="5813"/>
      </dsp:txXfrm>
    </dsp:sp>
    <dsp:sp modelId="{316F7ECD-3DCE-4D1B-B9E5-08199E89176B}">
      <dsp:nvSpPr>
        <dsp:cNvPr id="0" name=""/>
        <dsp:cNvSpPr/>
      </dsp:nvSpPr>
      <dsp:spPr>
        <a:xfrm>
          <a:off x="3110068" y="494678"/>
          <a:ext cx="2527548" cy="1516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52" tIns="130004" rIns="123852" bIns="1300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Make use of pause and review.</a:t>
          </a:r>
        </a:p>
      </dsp:txBody>
      <dsp:txXfrm>
        <a:off x="3110068" y="494678"/>
        <a:ext cx="2527548" cy="1516528"/>
      </dsp:txXfrm>
    </dsp:sp>
    <dsp:sp modelId="{605FF018-2D1F-46A5-B835-DFA747B5AD7E}">
      <dsp:nvSpPr>
        <dsp:cNvPr id="0" name=""/>
        <dsp:cNvSpPr/>
      </dsp:nvSpPr>
      <dsp:spPr>
        <a:xfrm>
          <a:off x="2526931" y="3305087"/>
          <a:ext cx="5507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73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787766" y="3347900"/>
        <a:ext cx="29066" cy="5813"/>
      </dsp:txXfrm>
    </dsp:sp>
    <dsp:sp modelId="{293BEEDB-5353-4B9B-A2CD-93D574F7A84E}">
      <dsp:nvSpPr>
        <dsp:cNvPr id="0" name=""/>
        <dsp:cNvSpPr/>
      </dsp:nvSpPr>
      <dsp:spPr>
        <a:xfrm>
          <a:off x="1183" y="2592543"/>
          <a:ext cx="2527548" cy="1516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52" tIns="130004" rIns="123852" bIns="1300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Stay mentally engaged.</a:t>
          </a:r>
        </a:p>
      </dsp:txBody>
      <dsp:txXfrm>
        <a:off x="1183" y="2592543"/>
        <a:ext cx="2527548" cy="1516528"/>
      </dsp:txXfrm>
    </dsp:sp>
    <dsp:sp modelId="{5697FA02-0457-43E4-BF60-93AA866CA63C}">
      <dsp:nvSpPr>
        <dsp:cNvPr id="0" name=""/>
        <dsp:cNvSpPr/>
      </dsp:nvSpPr>
      <dsp:spPr>
        <a:xfrm>
          <a:off x="3110068" y="2592543"/>
          <a:ext cx="2527548" cy="1516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52" tIns="130004" rIns="123852" bIns="1300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Avoid noninstructional uses such as videos for reward, to fill time or control behavior.</a:t>
          </a:r>
        </a:p>
      </dsp:txBody>
      <dsp:txXfrm>
        <a:off x="3110068" y="2592543"/>
        <a:ext cx="2527548" cy="15165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BF6A7-835A-4D2C-8C9E-0A3343781AE9}">
      <dsp:nvSpPr>
        <dsp:cNvPr id="0" name=""/>
        <dsp:cNvSpPr/>
      </dsp:nvSpPr>
      <dsp:spPr>
        <a:xfrm>
          <a:off x="92511" y="1062"/>
          <a:ext cx="1704305" cy="10225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What to do when class begins/ends</a:t>
          </a:r>
        </a:p>
      </dsp:txBody>
      <dsp:txXfrm>
        <a:off x="92511" y="1062"/>
        <a:ext cx="1704305" cy="1022583"/>
      </dsp:txXfrm>
    </dsp:sp>
    <dsp:sp modelId="{F8ED198B-3C12-40FA-BFEB-34D3846F8F45}">
      <dsp:nvSpPr>
        <dsp:cNvPr id="0" name=""/>
        <dsp:cNvSpPr/>
      </dsp:nvSpPr>
      <dsp:spPr>
        <a:xfrm>
          <a:off x="1967247" y="1062"/>
          <a:ext cx="1704305" cy="1022583"/>
        </a:xfrm>
        <a:prstGeom prst="rect">
          <a:avLst/>
        </a:prstGeom>
        <a:solidFill>
          <a:schemeClr val="accent2">
            <a:hueOff val="422213"/>
            <a:satOff val="481"/>
            <a:lumOff val="7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How to enter and exit</a:t>
          </a:r>
        </a:p>
      </dsp:txBody>
      <dsp:txXfrm>
        <a:off x="1967247" y="1062"/>
        <a:ext cx="1704305" cy="1022583"/>
      </dsp:txXfrm>
    </dsp:sp>
    <dsp:sp modelId="{D525C4BF-405A-4ECB-AB53-FB8753EB7796}">
      <dsp:nvSpPr>
        <dsp:cNvPr id="0" name=""/>
        <dsp:cNvSpPr/>
      </dsp:nvSpPr>
      <dsp:spPr>
        <a:xfrm>
          <a:off x="3841983" y="1062"/>
          <a:ext cx="1704305" cy="1022583"/>
        </a:xfrm>
        <a:prstGeom prst="rect">
          <a:avLst/>
        </a:prstGeom>
        <a:solidFill>
          <a:schemeClr val="accent2">
            <a:hueOff val="844425"/>
            <a:satOff val="963"/>
            <a:lumOff val="15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Attendance</a:t>
          </a:r>
        </a:p>
      </dsp:txBody>
      <dsp:txXfrm>
        <a:off x="3841983" y="1062"/>
        <a:ext cx="1704305" cy="1022583"/>
      </dsp:txXfrm>
    </dsp:sp>
    <dsp:sp modelId="{1D1AB4D7-44E5-471C-9CF7-715B146C0D87}">
      <dsp:nvSpPr>
        <dsp:cNvPr id="0" name=""/>
        <dsp:cNvSpPr/>
      </dsp:nvSpPr>
      <dsp:spPr>
        <a:xfrm>
          <a:off x="92511" y="1194076"/>
          <a:ext cx="1704305" cy="1022583"/>
        </a:xfrm>
        <a:prstGeom prst="rect">
          <a:avLst/>
        </a:prstGeom>
        <a:solidFill>
          <a:schemeClr val="accent2">
            <a:hueOff val="1266638"/>
            <a:satOff val="1444"/>
            <a:lumOff val="22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Where to get supplies</a:t>
          </a:r>
        </a:p>
      </dsp:txBody>
      <dsp:txXfrm>
        <a:off x="92511" y="1194076"/>
        <a:ext cx="1704305" cy="1022583"/>
      </dsp:txXfrm>
    </dsp:sp>
    <dsp:sp modelId="{77F3B7DE-9B87-4C8B-86D5-EF40E655930B}">
      <dsp:nvSpPr>
        <dsp:cNvPr id="0" name=""/>
        <dsp:cNvSpPr/>
      </dsp:nvSpPr>
      <dsp:spPr>
        <a:xfrm>
          <a:off x="1967247" y="1194076"/>
          <a:ext cx="1704305" cy="1022583"/>
        </a:xfrm>
        <a:prstGeom prst="rect">
          <a:avLst/>
        </a:prstGeom>
        <a:solidFill>
          <a:schemeClr val="accent2">
            <a:hueOff val="1688851"/>
            <a:satOff val="1926"/>
            <a:lumOff val="305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Where and when to turn in work</a:t>
          </a:r>
        </a:p>
      </dsp:txBody>
      <dsp:txXfrm>
        <a:off x="1967247" y="1194076"/>
        <a:ext cx="1704305" cy="1022583"/>
      </dsp:txXfrm>
    </dsp:sp>
    <dsp:sp modelId="{6470E814-29F5-4480-92BE-F1E173510D97}">
      <dsp:nvSpPr>
        <dsp:cNvPr id="0" name=""/>
        <dsp:cNvSpPr/>
      </dsp:nvSpPr>
      <dsp:spPr>
        <a:xfrm>
          <a:off x="3841983" y="1194076"/>
          <a:ext cx="1704305" cy="1022583"/>
        </a:xfrm>
        <a:prstGeom prst="rect">
          <a:avLst/>
        </a:prstGeom>
        <a:solidFill>
          <a:schemeClr val="accent2">
            <a:hueOff val="2111063"/>
            <a:satOff val="2407"/>
            <a:lumOff val="381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How to get makeup work</a:t>
          </a:r>
        </a:p>
      </dsp:txBody>
      <dsp:txXfrm>
        <a:off x="3841983" y="1194076"/>
        <a:ext cx="1704305" cy="1022583"/>
      </dsp:txXfrm>
    </dsp:sp>
    <dsp:sp modelId="{109000F0-D2E9-4141-BB46-A3A749EF5B93}">
      <dsp:nvSpPr>
        <dsp:cNvPr id="0" name=""/>
        <dsp:cNvSpPr/>
      </dsp:nvSpPr>
      <dsp:spPr>
        <a:xfrm>
          <a:off x="92511" y="2387090"/>
          <a:ext cx="1704305" cy="1022583"/>
        </a:xfrm>
        <a:prstGeom prst="rect">
          <a:avLst/>
        </a:prstGeom>
        <a:solidFill>
          <a:schemeClr val="accent2">
            <a:hueOff val="2533276"/>
            <a:satOff val="2889"/>
            <a:lumOff val="457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When to use the restroom</a:t>
          </a:r>
        </a:p>
      </dsp:txBody>
      <dsp:txXfrm>
        <a:off x="92511" y="2387090"/>
        <a:ext cx="1704305" cy="1022583"/>
      </dsp:txXfrm>
    </dsp:sp>
    <dsp:sp modelId="{462838E4-F938-4A45-B404-EAAF48AB05D4}">
      <dsp:nvSpPr>
        <dsp:cNvPr id="0" name=""/>
        <dsp:cNvSpPr/>
      </dsp:nvSpPr>
      <dsp:spPr>
        <a:xfrm>
          <a:off x="1967247" y="2387090"/>
          <a:ext cx="1704305" cy="1022583"/>
        </a:xfrm>
        <a:prstGeom prst="rect">
          <a:avLst/>
        </a:prstGeom>
        <a:solidFill>
          <a:schemeClr val="accent2">
            <a:hueOff val="2955488"/>
            <a:satOff val="3370"/>
            <a:lumOff val="53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How to head a paper</a:t>
          </a:r>
        </a:p>
      </dsp:txBody>
      <dsp:txXfrm>
        <a:off x="1967247" y="2387090"/>
        <a:ext cx="1704305" cy="1022583"/>
      </dsp:txXfrm>
    </dsp:sp>
    <dsp:sp modelId="{779BEEE7-F8F3-4B96-B8CD-DCB78F517FE6}">
      <dsp:nvSpPr>
        <dsp:cNvPr id="0" name=""/>
        <dsp:cNvSpPr/>
      </dsp:nvSpPr>
      <dsp:spPr>
        <a:xfrm>
          <a:off x="3841983" y="2387090"/>
          <a:ext cx="1704305" cy="1022583"/>
        </a:xfrm>
        <a:prstGeom prst="rect">
          <a:avLst/>
        </a:prstGeom>
        <a:solidFill>
          <a:schemeClr val="accent2">
            <a:hueOff val="3377701"/>
            <a:satOff val="3852"/>
            <a:lumOff val="61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Where to put cell phones during class</a:t>
          </a:r>
        </a:p>
      </dsp:txBody>
      <dsp:txXfrm>
        <a:off x="3841983" y="2387090"/>
        <a:ext cx="1704305" cy="1022583"/>
      </dsp:txXfrm>
    </dsp:sp>
    <dsp:sp modelId="{0648595E-0DBE-4A14-8A8F-77213D4AFF66}">
      <dsp:nvSpPr>
        <dsp:cNvPr id="0" name=""/>
        <dsp:cNvSpPr/>
      </dsp:nvSpPr>
      <dsp:spPr>
        <a:xfrm>
          <a:off x="1967247" y="3580103"/>
          <a:ext cx="1704305" cy="1022583"/>
        </a:xfrm>
        <a:prstGeom prst="rect">
          <a:avLst/>
        </a:prstGeom>
        <a:solidFill>
          <a:schemeClr val="accent2">
            <a:hueOff val="3799914"/>
            <a:satOff val="4333"/>
            <a:lumOff val="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What to do when finished with work</a:t>
          </a:r>
        </a:p>
      </dsp:txBody>
      <dsp:txXfrm>
        <a:off x="1967247" y="3580103"/>
        <a:ext cx="1704305" cy="10225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FE031-E998-49C3-9E1B-9147650A4648}">
      <dsp:nvSpPr>
        <dsp:cNvPr id="0" name=""/>
        <dsp:cNvSpPr/>
      </dsp:nvSpPr>
      <dsp:spPr>
        <a:xfrm>
          <a:off x="3305" y="171251"/>
          <a:ext cx="3222545" cy="547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Pacing</a:t>
          </a:r>
        </a:p>
      </dsp:txBody>
      <dsp:txXfrm>
        <a:off x="3305" y="171251"/>
        <a:ext cx="3222545" cy="547200"/>
      </dsp:txXfrm>
    </dsp:sp>
    <dsp:sp modelId="{3FA69B80-9CF4-4EE9-A19A-29F4DA009894}">
      <dsp:nvSpPr>
        <dsp:cNvPr id="0" name=""/>
        <dsp:cNvSpPr/>
      </dsp:nvSpPr>
      <dsp:spPr>
        <a:xfrm>
          <a:off x="3305" y="718451"/>
          <a:ext cx="3222545" cy="32857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Maintain student interest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Minimize opportunities for misbehavior (just enough time)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Make efficient use of time.</a:t>
          </a:r>
        </a:p>
      </dsp:txBody>
      <dsp:txXfrm>
        <a:off x="3305" y="718451"/>
        <a:ext cx="3222545" cy="3285764"/>
      </dsp:txXfrm>
    </dsp:sp>
    <dsp:sp modelId="{CA52109E-C16D-4CB6-B761-9988B16C6070}">
      <dsp:nvSpPr>
        <dsp:cNvPr id="0" name=""/>
        <dsp:cNvSpPr/>
      </dsp:nvSpPr>
      <dsp:spPr>
        <a:xfrm>
          <a:off x="3677006" y="171251"/>
          <a:ext cx="3222545" cy="547200"/>
        </a:xfrm>
        <a:prstGeom prst="rect">
          <a:avLst/>
        </a:prstGeom>
        <a:solidFill>
          <a:schemeClr val="accent2">
            <a:hueOff val="1899957"/>
            <a:satOff val="2167"/>
            <a:lumOff val="3431"/>
            <a:alphaOff val="0"/>
          </a:schemeClr>
        </a:solidFill>
        <a:ln w="15875" cap="flat" cmpd="sng" algn="ctr">
          <a:solidFill>
            <a:schemeClr val="accent2">
              <a:hueOff val="1899957"/>
              <a:satOff val="2167"/>
              <a:lumOff val="3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Transitions</a:t>
          </a:r>
        </a:p>
      </dsp:txBody>
      <dsp:txXfrm>
        <a:off x="3677006" y="171251"/>
        <a:ext cx="3222545" cy="547200"/>
      </dsp:txXfrm>
    </dsp:sp>
    <dsp:sp modelId="{7235E008-F3DE-4FDE-A957-6D3CD832C153}">
      <dsp:nvSpPr>
        <dsp:cNvPr id="0" name=""/>
        <dsp:cNvSpPr/>
      </dsp:nvSpPr>
      <dsp:spPr>
        <a:xfrm>
          <a:off x="3677006" y="718451"/>
          <a:ext cx="3222545" cy="3285764"/>
        </a:xfrm>
        <a:prstGeom prst="rect">
          <a:avLst/>
        </a:prstGeom>
        <a:solidFill>
          <a:schemeClr val="accent2">
            <a:tint val="40000"/>
            <a:alpha val="90000"/>
            <a:hueOff val="1446864"/>
            <a:satOff val="3492"/>
            <a:lumOff val="64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446864"/>
              <a:satOff val="3492"/>
              <a:lumOff val="6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Anticipate trouble spots. Have your own materials ready. Be watchful.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Plan transitions as a mini-lesson.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Use time warnings, alarms, games, etc.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Use change in space.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Make transitions serve double-duty (clean up, recitation)</a:t>
          </a:r>
        </a:p>
      </dsp:txBody>
      <dsp:txXfrm>
        <a:off x="3677006" y="718451"/>
        <a:ext cx="3222545" cy="3285764"/>
      </dsp:txXfrm>
    </dsp:sp>
    <dsp:sp modelId="{3907941A-EE23-4DD5-B446-4E78120876B7}">
      <dsp:nvSpPr>
        <dsp:cNvPr id="0" name=""/>
        <dsp:cNvSpPr/>
      </dsp:nvSpPr>
      <dsp:spPr>
        <a:xfrm>
          <a:off x="7350707" y="171251"/>
          <a:ext cx="3222545" cy="547200"/>
        </a:xfrm>
        <a:prstGeom prst="rect">
          <a:avLst/>
        </a:prstGeom>
        <a:solidFill>
          <a:schemeClr val="accent2">
            <a:hueOff val="3799914"/>
            <a:satOff val="4333"/>
            <a:lumOff val="6863"/>
            <a:alphaOff val="0"/>
          </a:schemeClr>
        </a:solidFill>
        <a:ln w="15875" cap="flat" cmpd="sng" algn="ctr">
          <a:solidFill>
            <a:schemeClr val="accent2">
              <a:hueOff val="3799914"/>
              <a:satOff val="4333"/>
              <a:lumOff val="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Providing Assistance</a:t>
          </a:r>
        </a:p>
      </dsp:txBody>
      <dsp:txXfrm>
        <a:off x="7350707" y="171251"/>
        <a:ext cx="3222545" cy="547200"/>
      </dsp:txXfrm>
    </dsp:sp>
    <dsp:sp modelId="{A6BB9419-B3EC-46E4-AC9E-D2DD7C3A5596}">
      <dsp:nvSpPr>
        <dsp:cNvPr id="0" name=""/>
        <dsp:cNvSpPr/>
      </dsp:nvSpPr>
      <dsp:spPr>
        <a:xfrm>
          <a:off x="7350707" y="718451"/>
          <a:ext cx="3222545" cy="3285764"/>
        </a:xfrm>
        <a:prstGeom prst="rect">
          <a:avLst/>
        </a:prstGeom>
        <a:solidFill>
          <a:schemeClr val="accent2">
            <a:tint val="40000"/>
            <a:alpha val="90000"/>
            <a:hueOff val="2893728"/>
            <a:satOff val="6985"/>
            <a:lumOff val="128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893728"/>
              <a:satOff val="6985"/>
              <a:lumOff val="12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Praise-prompt-leave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Ask 3 before me. Group questions. No "I don't get this."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Row Captains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Use a signal other than the raised hand.</a:t>
          </a:r>
        </a:p>
      </dsp:txBody>
      <dsp:txXfrm>
        <a:off x="7350707" y="718451"/>
        <a:ext cx="3222545" cy="32857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16925-7944-40D4-A378-30C6AB2F803D}">
      <dsp:nvSpPr>
        <dsp:cNvPr id="0" name=""/>
        <dsp:cNvSpPr/>
      </dsp:nvSpPr>
      <dsp:spPr>
        <a:xfrm>
          <a:off x="1651" y="73888"/>
          <a:ext cx="1310580" cy="7863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Relationships</a:t>
          </a:r>
        </a:p>
      </dsp:txBody>
      <dsp:txXfrm>
        <a:off x="1651" y="73888"/>
        <a:ext cx="1310580" cy="786348"/>
      </dsp:txXfrm>
    </dsp:sp>
    <dsp:sp modelId="{BE729926-6BEE-47AC-82EF-36281704412F}">
      <dsp:nvSpPr>
        <dsp:cNvPr id="0" name=""/>
        <dsp:cNvSpPr/>
      </dsp:nvSpPr>
      <dsp:spPr>
        <a:xfrm>
          <a:off x="1443290" y="73888"/>
          <a:ext cx="1310580" cy="786348"/>
        </a:xfrm>
        <a:prstGeom prst="rect">
          <a:avLst/>
        </a:prstGeom>
        <a:solidFill>
          <a:schemeClr val="accent2">
            <a:hueOff val="223524"/>
            <a:satOff val="255"/>
            <a:lumOff val="40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Movement</a:t>
          </a:r>
        </a:p>
      </dsp:txBody>
      <dsp:txXfrm>
        <a:off x="1443290" y="73888"/>
        <a:ext cx="1310580" cy="786348"/>
      </dsp:txXfrm>
    </dsp:sp>
    <dsp:sp modelId="{1BDED5A3-5A81-4C03-8644-963F1D8CA41C}">
      <dsp:nvSpPr>
        <dsp:cNvPr id="0" name=""/>
        <dsp:cNvSpPr/>
      </dsp:nvSpPr>
      <dsp:spPr>
        <a:xfrm>
          <a:off x="2884929" y="73888"/>
          <a:ext cx="1310580" cy="786348"/>
        </a:xfrm>
        <a:prstGeom prst="rect">
          <a:avLst/>
        </a:prstGeom>
        <a:solidFill>
          <a:schemeClr val="accent2">
            <a:hueOff val="447049"/>
            <a:satOff val="510"/>
            <a:lumOff val="80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Good Sense of Humor</a:t>
          </a:r>
        </a:p>
      </dsp:txBody>
      <dsp:txXfrm>
        <a:off x="2884929" y="73888"/>
        <a:ext cx="1310580" cy="786348"/>
      </dsp:txXfrm>
    </dsp:sp>
    <dsp:sp modelId="{9BFC44D2-D308-4420-B7B5-D928F026957C}">
      <dsp:nvSpPr>
        <dsp:cNvPr id="0" name=""/>
        <dsp:cNvSpPr/>
      </dsp:nvSpPr>
      <dsp:spPr>
        <a:xfrm>
          <a:off x="4326567" y="73888"/>
          <a:ext cx="1310580" cy="786348"/>
        </a:xfrm>
        <a:prstGeom prst="rect">
          <a:avLst/>
        </a:prstGeom>
        <a:solidFill>
          <a:schemeClr val="accent2">
            <a:hueOff val="670573"/>
            <a:satOff val="765"/>
            <a:lumOff val="121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Confidence </a:t>
          </a:r>
        </a:p>
      </dsp:txBody>
      <dsp:txXfrm>
        <a:off x="4326567" y="73888"/>
        <a:ext cx="1310580" cy="786348"/>
      </dsp:txXfrm>
    </dsp:sp>
    <dsp:sp modelId="{0CBD11E3-13DA-445A-B45F-4BA0A3DCB679}">
      <dsp:nvSpPr>
        <dsp:cNvPr id="0" name=""/>
        <dsp:cNvSpPr/>
      </dsp:nvSpPr>
      <dsp:spPr>
        <a:xfrm>
          <a:off x="1651" y="991294"/>
          <a:ext cx="1310580" cy="786348"/>
        </a:xfrm>
        <a:prstGeom prst="rect">
          <a:avLst/>
        </a:prstGeom>
        <a:solidFill>
          <a:schemeClr val="accent2">
            <a:hueOff val="894097"/>
            <a:satOff val="1020"/>
            <a:lumOff val="161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Honesty</a:t>
          </a:r>
        </a:p>
      </dsp:txBody>
      <dsp:txXfrm>
        <a:off x="1651" y="991294"/>
        <a:ext cx="1310580" cy="786348"/>
      </dsp:txXfrm>
    </dsp:sp>
    <dsp:sp modelId="{EAD86A0E-9328-4E06-9344-787F49AA4B1D}">
      <dsp:nvSpPr>
        <dsp:cNvPr id="0" name=""/>
        <dsp:cNvSpPr/>
      </dsp:nvSpPr>
      <dsp:spPr>
        <a:xfrm>
          <a:off x="1443290" y="991294"/>
          <a:ext cx="1310580" cy="786348"/>
        </a:xfrm>
        <a:prstGeom prst="rect">
          <a:avLst/>
        </a:prstGeom>
        <a:solidFill>
          <a:schemeClr val="accent2">
            <a:hueOff val="1117622"/>
            <a:satOff val="1274"/>
            <a:lumOff val="20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Respect</a:t>
          </a:r>
        </a:p>
      </dsp:txBody>
      <dsp:txXfrm>
        <a:off x="1443290" y="991294"/>
        <a:ext cx="1310580" cy="786348"/>
      </dsp:txXfrm>
    </dsp:sp>
    <dsp:sp modelId="{DB1FE230-94F0-43B4-A41D-7F347945628C}">
      <dsp:nvSpPr>
        <dsp:cNvPr id="0" name=""/>
        <dsp:cNvSpPr/>
      </dsp:nvSpPr>
      <dsp:spPr>
        <a:xfrm>
          <a:off x="2884929" y="991294"/>
          <a:ext cx="1310580" cy="786348"/>
        </a:xfrm>
        <a:prstGeom prst="rect">
          <a:avLst/>
        </a:prstGeom>
        <a:solidFill>
          <a:schemeClr val="accent2">
            <a:hueOff val="1341146"/>
            <a:satOff val="1529"/>
            <a:lumOff val="242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Signal</a:t>
          </a:r>
        </a:p>
      </dsp:txBody>
      <dsp:txXfrm>
        <a:off x="2884929" y="991294"/>
        <a:ext cx="1310580" cy="786348"/>
      </dsp:txXfrm>
    </dsp:sp>
    <dsp:sp modelId="{4A38CD39-5960-4AB4-9B94-8598CACF8DA9}">
      <dsp:nvSpPr>
        <dsp:cNvPr id="0" name=""/>
        <dsp:cNvSpPr/>
      </dsp:nvSpPr>
      <dsp:spPr>
        <a:xfrm>
          <a:off x="4326567" y="991294"/>
          <a:ext cx="1310580" cy="786348"/>
        </a:xfrm>
        <a:prstGeom prst="rect">
          <a:avLst/>
        </a:prstGeom>
        <a:solidFill>
          <a:schemeClr val="accent2">
            <a:hueOff val="1564670"/>
            <a:satOff val="1784"/>
            <a:lumOff val="282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Withitness </a:t>
          </a:r>
        </a:p>
      </dsp:txBody>
      <dsp:txXfrm>
        <a:off x="4326567" y="991294"/>
        <a:ext cx="1310580" cy="786348"/>
      </dsp:txXfrm>
    </dsp:sp>
    <dsp:sp modelId="{9223CC96-639E-49AB-899E-00967431F82A}">
      <dsp:nvSpPr>
        <dsp:cNvPr id="0" name=""/>
        <dsp:cNvSpPr/>
      </dsp:nvSpPr>
      <dsp:spPr>
        <a:xfrm>
          <a:off x="1651" y="1908700"/>
          <a:ext cx="1310580" cy="786348"/>
        </a:xfrm>
        <a:prstGeom prst="rect">
          <a:avLst/>
        </a:prstGeom>
        <a:solidFill>
          <a:schemeClr val="accent2">
            <a:hueOff val="1788195"/>
            <a:satOff val="2039"/>
            <a:lumOff val="32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Flexible Grouping</a:t>
          </a:r>
        </a:p>
      </dsp:txBody>
      <dsp:txXfrm>
        <a:off x="1651" y="1908700"/>
        <a:ext cx="1310580" cy="786348"/>
      </dsp:txXfrm>
    </dsp:sp>
    <dsp:sp modelId="{889B1955-9B24-47AC-8461-D30747ECFF9A}">
      <dsp:nvSpPr>
        <dsp:cNvPr id="0" name=""/>
        <dsp:cNvSpPr/>
      </dsp:nvSpPr>
      <dsp:spPr>
        <a:xfrm>
          <a:off x="1443290" y="1908700"/>
          <a:ext cx="1310580" cy="786348"/>
        </a:xfrm>
        <a:prstGeom prst="rect">
          <a:avLst/>
        </a:prstGeom>
        <a:solidFill>
          <a:schemeClr val="accent2">
            <a:hueOff val="2011719"/>
            <a:satOff val="2294"/>
            <a:lumOff val="363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Rewards and Recognition</a:t>
          </a:r>
        </a:p>
      </dsp:txBody>
      <dsp:txXfrm>
        <a:off x="1443290" y="1908700"/>
        <a:ext cx="1310580" cy="786348"/>
      </dsp:txXfrm>
    </dsp:sp>
    <dsp:sp modelId="{DF09797E-A6CF-4A61-B74F-C9C670043778}">
      <dsp:nvSpPr>
        <dsp:cNvPr id="0" name=""/>
        <dsp:cNvSpPr/>
      </dsp:nvSpPr>
      <dsp:spPr>
        <a:xfrm>
          <a:off x="2884929" y="1908700"/>
          <a:ext cx="1310580" cy="786348"/>
        </a:xfrm>
        <a:prstGeom prst="rect">
          <a:avLst/>
        </a:prstGeom>
        <a:solidFill>
          <a:schemeClr val="accent2">
            <a:hueOff val="2235243"/>
            <a:satOff val="2549"/>
            <a:lumOff val="403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Parent Relationship</a:t>
          </a:r>
        </a:p>
      </dsp:txBody>
      <dsp:txXfrm>
        <a:off x="2884929" y="1908700"/>
        <a:ext cx="1310580" cy="786348"/>
      </dsp:txXfrm>
    </dsp:sp>
    <dsp:sp modelId="{EE4042D3-7EED-4EDA-B015-B25C606E55A6}">
      <dsp:nvSpPr>
        <dsp:cNvPr id="0" name=""/>
        <dsp:cNvSpPr/>
      </dsp:nvSpPr>
      <dsp:spPr>
        <a:xfrm>
          <a:off x="4326567" y="1908700"/>
          <a:ext cx="1310580" cy="786348"/>
        </a:xfrm>
        <a:prstGeom prst="rect">
          <a:avLst/>
        </a:prstGeom>
        <a:solidFill>
          <a:schemeClr val="accent2">
            <a:hueOff val="2458768"/>
            <a:satOff val="2804"/>
            <a:lumOff val="444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De-escalation Conversation</a:t>
          </a:r>
        </a:p>
      </dsp:txBody>
      <dsp:txXfrm>
        <a:off x="4326567" y="1908700"/>
        <a:ext cx="1310580" cy="786348"/>
      </dsp:txXfrm>
    </dsp:sp>
    <dsp:sp modelId="{FA13353E-C869-4155-ABEC-01CD27BF3A34}">
      <dsp:nvSpPr>
        <dsp:cNvPr id="0" name=""/>
        <dsp:cNvSpPr/>
      </dsp:nvSpPr>
      <dsp:spPr>
        <a:xfrm>
          <a:off x="1651" y="2826107"/>
          <a:ext cx="1310580" cy="786348"/>
        </a:xfrm>
        <a:prstGeom prst="rect">
          <a:avLst/>
        </a:prstGeom>
        <a:solidFill>
          <a:schemeClr val="accent2">
            <a:hueOff val="2682292"/>
            <a:satOff val="3059"/>
            <a:lumOff val="484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Classroom Contract</a:t>
          </a:r>
        </a:p>
      </dsp:txBody>
      <dsp:txXfrm>
        <a:off x="1651" y="2826107"/>
        <a:ext cx="1310580" cy="786348"/>
      </dsp:txXfrm>
    </dsp:sp>
    <dsp:sp modelId="{7D6A8E83-BACA-4004-BEF5-43DE27B687A4}">
      <dsp:nvSpPr>
        <dsp:cNvPr id="0" name=""/>
        <dsp:cNvSpPr/>
      </dsp:nvSpPr>
      <dsp:spPr>
        <a:xfrm>
          <a:off x="1443290" y="2826107"/>
          <a:ext cx="1310580" cy="786348"/>
        </a:xfrm>
        <a:prstGeom prst="rect">
          <a:avLst/>
        </a:prstGeom>
        <a:solidFill>
          <a:schemeClr val="accent2">
            <a:hueOff val="2905816"/>
            <a:satOff val="3313"/>
            <a:lumOff val="524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Clarity and Consistency </a:t>
          </a:r>
        </a:p>
      </dsp:txBody>
      <dsp:txXfrm>
        <a:off x="1443290" y="2826107"/>
        <a:ext cx="1310580" cy="786348"/>
      </dsp:txXfrm>
    </dsp:sp>
    <dsp:sp modelId="{DB5E64F2-0C5A-4A9C-A1ED-ECE1E2EC50A5}">
      <dsp:nvSpPr>
        <dsp:cNvPr id="0" name=""/>
        <dsp:cNvSpPr/>
      </dsp:nvSpPr>
      <dsp:spPr>
        <a:xfrm>
          <a:off x="2884929" y="2826107"/>
          <a:ext cx="1310580" cy="786348"/>
        </a:xfrm>
        <a:prstGeom prst="rect">
          <a:avLst/>
        </a:prstGeom>
        <a:solidFill>
          <a:schemeClr val="accent2">
            <a:hueOff val="3129341"/>
            <a:satOff val="3568"/>
            <a:lumOff val="565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Empathy and Flexibility</a:t>
          </a:r>
        </a:p>
      </dsp:txBody>
      <dsp:txXfrm>
        <a:off x="2884929" y="2826107"/>
        <a:ext cx="1310580" cy="786348"/>
      </dsp:txXfrm>
    </dsp:sp>
    <dsp:sp modelId="{88EAEE93-C36C-4C46-8A0D-CC21C812211B}">
      <dsp:nvSpPr>
        <dsp:cNvPr id="0" name=""/>
        <dsp:cNvSpPr/>
      </dsp:nvSpPr>
      <dsp:spPr>
        <a:xfrm>
          <a:off x="4326567" y="2826107"/>
          <a:ext cx="1310580" cy="786348"/>
        </a:xfrm>
        <a:prstGeom prst="rect">
          <a:avLst/>
        </a:prstGeom>
        <a:solidFill>
          <a:schemeClr val="accent2">
            <a:hueOff val="3352865"/>
            <a:satOff val="3823"/>
            <a:lumOff val="605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Reset Button</a:t>
          </a:r>
        </a:p>
      </dsp:txBody>
      <dsp:txXfrm>
        <a:off x="4326567" y="2826107"/>
        <a:ext cx="1310580" cy="786348"/>
      </dsp:txXfrm>
    </dsp:sp>
    <dsp:sp modelId="{728B9779-ABE6-45DA-B9A4-EC3E349BE757}">
      <dsp:nvSpPr>
        <dsp:cNvPr id="0" name=""/>
        <dsp:cNvSpPr/>
      </dsp:nvSpPr>
      <dsp:spPr>
        <a:xfrm>
          <a:off x="1443290" y="3743513"/>
          <a:ext cx="1310580" cy="786348"/>
        </a:xfrm>
        <a:prstGeom prst="rect">
          <a:avLst/>
        </a:prstGeom>
        <a:solidFill>
          <a:schemeClr val="accent2">
            <a:hueOff val="3576389"/>
            <a:satOff val="4078"/>
            <a:lumOff val="64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Seating Arrangement</a:t>
          </a:r>
        </a:p>
      </dsp:txBody>
      <dsp:txXfrm>
        <a:off x="1443290" y="3743513"/>
        <a:ext cx="1310580" cy="786348"/>
      </dsp:txXfrm>
    </dsp:sp>
    <dsp:sp modelId="{3A1F2A86-21E0-4C14-9534-298BC9409E9A}">
      <dsp:nvSpPr>
        <dsp:cNvPr id="0" name=""/>
        <dsp:cNvSpPr/>
      </dsp:nvSpPr>
      <dsp:spPr>
        <a:xfrm>
          <a:off x="2884929" y="3743513"/>
          <a:ext cx="1310580" cy="786348"/>
        </a:xfrm>
        <a:prstGeom prst="rect">
          <a:avLst/>
        </a:prstGeom>
        <a:solidFill>
          <a:schemeClr val="accent2">
            <a:hueOff val="3799914"/>
            <a:satOff val="4333"/>
            <a:lumOff val="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Objectivity</a:t>
          </a:r>
        </a:p>
      </dsp:txBody>
      <dsp:txXfrm>
        <a:off x="2884929" y="3743513"/>
        <a:ext cx="1310580" cy="7863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F42F6-93B3-4488-A9E3-39393D0D38F7}">
      <dsp:nvSpPr>
        <dsp:cNvPr id="0" name=""/>
        <dsp:cNvSpPr/>
      </dsp:nvSpPr>
      <dsp:spPr>
        <a:xfrm>
          <a:off x="0" y="110814"/>
          <a:ext cx="5728344" cy="86945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latin typeface="Calibri Light" panose="020F0302020204030204"/>
            </a:rPr>
            <a:t>ABCs of Diversity mandatory</a:t>
          </a:r>
          <a:endParaRPr lang="en-US" sz="2900" kern="1200" dirty="0"/>
        </a:p>
      </dsp:txBody>
      <dsp:txXfrm>
        <a:off x="42443" y="153257"/>
        <a:ext cx="5643458" cy="784570"/>
      </dsp:txXfrm>
    </dsp:sp>
    <dsp:sp modelId="{1317D156-1FC3-407C-9D62-B841F72A1D96}">
      <dsp:nvSpPr>
        <dsp:cNvPr id="0" name=""/>
        <dsp:cNvSpPr/>
      </dsp:nvSpPr>
      <dsp:spPr>
        <a:xfrm>
          <a:off x="0" y="1063790"/>
          <a:ext cx="5728344" cy="869456"/>
        </a:xfrm>
        <a:prstGeom prst="roundRect">
          <a:avLst/>
        </a:prstGeom>
        <a:gradFill rotWithShape="0">
          <a:gsLst>
            <a:gs pos="0">
              <a:schemeClr val="accent5">
                <a:hueOff val="-4926871"/>
                <a:satOff val="3890"/>
                <a:lumOff val="63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-4926871"/>
                <a:satOff val="3890"/>
                <a:lumOff val="637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5">
                <a:hueOff val="-4926871"/>
                <a:satOff val="3890"/>
                <a:lumOff val="637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Upload assignments to Via</a:t>
          </a:r>
        </a:p>
      </dsp:txBody>
      <dsp:txXfrm>
        <a:off x="42443" y="1106233"/>
        <a:ext cx="5643458" cy="784570"/>
      </dsp:txXfrm>
    </dsp:sp>
    <dsp:sp modelId="{57CFEA65-05BA-493F-A2CB-02B11154D0AD}">
      <dsp:nvSpPr>
        <dsp:cNvPr id="0" name=""/>
        <dsp:cNvSpPr/>
      </dsp:nvSpPr>
      <dsp:spPr>
        <a:xfrm>
          <a:off x="0" y="2016766"/>
          <a:ext cx="5728344" cy="869456"/>
        </a:xfrm>
        <a:prstGeom prst="roundRect">
          <a:avLst/>
        </a:prstGeom>
        <a:gradFill rotWithShape="0">
          <a:gsLst>
            <a:gs pos="0">
              <a:schemeClr val="accent5">
                <a:hueOff val="-9853741"/>
                <a:satOff val="7779"/>
                <a:lumOff val="1273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-9853741"/>
                <a:satOff val="7779"/>
                <a:lumOff val="1273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5">
                <a:hueOff val="-9853741"/>
                <a:satOff val="7779"/>
                <a:lumOff val="1273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Continue service learning</a:t>
          </a:r>
        </a:p>
      </dsp:txBody>
      <dsp:txXfrm>
        <a:off x="42443" y="2059209"/>
        <a:ext cx="5643458" cy="784570"/>
      </dsp:txXfrm>
    </dsp:sp>
    <dsp:sp modelId="{AA781A96-0A75-4AAE-B88B-05AC287A2E97}">
      <dsp:nvSpPr>
        <dsp:cNvPr id="0" name=""/>
        <dsp:cNvSpPr/>
      </dsp:nvSpPr>
      <dsp:spPr>
        <a:xfrm>
          <a:off x="0" y="2969743"/>
          <a:ext cx="5728344" cy="869456"/>
        </a:xfrm>
        <a:prstGeom prst="roundRect">
          <a:avLst/>
        </a:prstGeom>
        <a:gradFill rotWithShape="0">
          <a:gsLst>
            <a:gs pos="0">
              <a:schemeClr val="accent5">
                <a:hueOff val="-14780612"/>
                <a:satOff val="11669"/>
                <a:lumOff val="191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-14780612"/>
                <a:satOff val="11669"/>
                <a:lumOff val="191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5">
                <a:hueOff val="-14780612"/>
                <a:satOff val="11669"/>
                <a:lumOff val="191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All paperwork due by April 22</a:t>
          </a:r>
          <a:r>
            <a:rPr lang="en-US" sz="2900" kern="1200" dirty="0">
              <a:latin typeface="Calibri Light" panose="020F0302020204030204"/>
            </a:rPr>
            <a:t> </a:t>
          </a:r>
          <a:endParaRPr lang="en-US" sz="2900" kern="1200" dirty="0"/>
        </a:p>
      </dsp:txBody>
      <dsp:txXfrm>
        <a:off x="42443" y="3012186"/>
        <a:ext cx="5643458" cy="784570"/>
      </dsp:txXfrm>
    </dsp:sp>
    <dsp:sp modelId="{8B59491E-1293-474A-9C09-A438828FA95C}">
      <dsp:nvSpPr>
        <dsp:cNvPr id="0" name=""/>
        <dsp:cNvSpPr/>
      </dsp:nvSpPr>
      <dsp:spPr>
        <a:xfrm>
          <a:off x="0" y="3922719"/>
          <a:ext cx="5728344" cy="869456"/>
        </a:xfrm>
        <a:prstGeom prst="roundRect">
          <a:avLst/>
        </a:prstGeom>
        <a:gradFill rotWithShape="0">
          <a:gsLst>
            <a:gs pos="0">
              <a:schemeClr val="accent5">
                <a:hueOff val="-19707482"/>
                <a:satOff val="15559"/>
                <a:lumOff val="2546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-19707482"/>
                <a:satOff val="15559"/>
                <a:lumOff val="2546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5">
                <a:hueOff val="-19707482"/>
                <a:satOff val="15559"/>
                <a:lumOff val="2546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alibri Light" panose="020F0302020204030204"/>
            </a:rPr>
            <a:t>Final Exam</a:t>
          </a:r>
          <a:endParaRPr lang="en-US" sz="3600" b="1" kern="1200" dirty="0"/>
        </a:p>
      </dsp:txBody>
      <dsp:txXfrm>
        <a:off x="42443" y="3965162"/>
        <a:ext cx="5643458" cy="784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73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03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9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96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5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2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21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9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6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9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1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1.m4a"/><Relationship Id="rId7" Type="http://schemas.openxmlformats.org/officeDocument/2006/relationships/image" Target="../media/image2.jpeg"/><Relationship Id="rId2" Type="http://schemas.openxmlformats.org/officeDocument/2006/relationships/video" Target="https://player.vimeo.com/video/58655070?app_id=122963" TargetMode="External"/><Relationship Id="rId1" Type="http://schemas.openxmlformats.org/officeDocument/2006/relationships/tags" Target="../tags/tag1.xml"/><Relationship Id="rId6" Type="http://schemas.openxmlformats.org/officeDocument/2006/relationships/hyperlink" Target="https://www.teachingchannel.org/video/new-teacher-classroom-management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277" y="2061838"/>
            <a:ext cx="6959446" cy="1662475"/>
          </a:xfrm>
        </p:spPr>
        <p:txBody>
          <a:bodyPr>
            <a:normAutofit/>
          </a:bodyPr>
          <a:lstStyle/>
          <a:p>
            <a:r>
              <a:rPr lang="tr-TR" sz="4800">
                <a:cs typeface="Calibri Light"/>
              </a:rPr>
              <a:t>Building a Classroom Community</a:t>
            </a:r>
            <a:endParaRPr lang="tr-TR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 vert="horz" lIns="91440" tIns="0" rIns="91440" bIns="45720" rtlCol="0" anchor="t">
            <a:normAutofit/>
          </a:bodyPr>
          <a:lstStyle/>
          <a:p>
            <a:r>
              <a:rPr lang="tr-TR" sz="2000" dirty="0" err="1"/>
              <a:t>Goal</a:t>
            </a:r>
            <a:r>
              <a:rPr lang="tr-TR" sz="2000" dirty="0"/>
              <a:t>: </a:t>
            </a:r>
            <a:r>
              <a:rPr lang="tr-TR" sz="2000" dirty="0" err="1"/>
              <a:t>You</a:t>
            </a:r>
            <a:r>
              <a:rPr lang="tr-TR" sz="2000" dirty="0"/>
              <a:t> </a:t>
            </a:r>
            <a:r>
              <a:rPr lang="tr-TR" sz="2000" dirty="0" err="1"/>
              <a:t>will</a:t>
            </a:r>
            <a:r>
              <a:rPr lang="tr-TR" sz="2000" dirty="0"/>
              <a:t> be </a:t>
            </a:r>
            <a:r>
              <a:rPr lang="tr-TR" sz="2000" dirty="0" err="1"/>
              <a:t>able</a:t>
            </a:r>
            <a:r>
              <a:rPr lang="tr-TR" sz="2000" dirty="0"/>
              <a:t> </a:t>
            </a:r>
            <a:r>
              <a:rPr lang="tr-TR" sz="2000" dirty="0" err="1"/>
              <a:t>to</a:t>
            </a:r>
            <a:r>
              <a:rPr lang="tr-TR" sz="2000" dirty="0"/>
              <a:t> </a:t>
            </a:r>
            <a:r>
              <a:rPr lang="tr-TR" sz="2000" dirty="0" err="1"/>
              <a:t>create</a:t>
            </a:r>
            <a:r>
              <a:rPr lang="tr-TR" sz="2000" dirty="0"/>
              <a:t> a </a:t>
            </a:r>
            <a:r>
              <a:rPr lang="tr-TR" sz="2000" dirty="0" err="1"/>
              <a:t>management</a:t>
            </a:r>
            <a:r>
              <a:rPr lang="tr-TR" sz="2000" dirty="0"/>
              <a:t> plan </a:t>
            </a:r>
            <a:r>
              <a:rPr lang="tr-TR" sz="2000" dirty="0" err="1"/>
              <a:t>that</a:t>
            </a:r>
            <a:r>
              <a:rPr lang="tr-TR" sz="2000" dirty="0"/>
              <a:t> </a:t>
            </a:r>
            <a:r>
              <a:rPr lang="tr-TR" sz="2000" dirty="0" err="1"/>
              <a:t>addresses</a:t>
            </a:r>
            <a:r>
              <a:rPr lang="tr-TR" sz="2000" dirty="0"/>
              <a:t> </a:t>
            </a:r>
            <a:r>
              <a:rPr lang="tr-TR" sz="2000" dirty="0" err="1"/>
              <a:t>classroom</a:t>
            </a:r>
            <a:r>
              <a:rPr lang="tr-TR" sz="2000" dirty="0"/>
              <a:t> </a:t>
            </a:r>
            <a:r>
              <a:rPr lang="tr-TR" sz="2000" dirty="0" err="1"/>
              <a:t>layout</a:t>
            </a:r>
            <a:r>
              <a:rPr lang="tr-TR" sz="2000" dirty="0"/>
              <a:t>, </a:t>
            </a:r>
            <a:r>
              <a:rPr lang="tr-TR" sz="2000" dirty="0" err="1"/>
              <a:t>use</a:t>
            </a:r>
            <a:r>
              <a:rPr lang="tr-TR" sz="2000" dirty="0"/>
              <a:t> of </a:t>
            </a:r>
            <a:r>
              <a:rPr lang="tr-TR" sz="2000" dirty="0" err="1"/>
              <a:t>resources</a:t>
            </a:r>
            <a:r>
              <a:rPr lang="tr-TR" sz="2000" dirty="0"/>
              <a:t>, </a:t>
            </a:r>
            <a:r>
              <a:rPr lang="tr-TR" sz="2000" dirty="0" err="1"/>
              <a:t>routines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time.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AD2E75-A0DA-4E3C-A382-CB70C32CB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3"/>
    </mc:Choice>
    <mc:Fallback xmlns="">
      <p:transition spd="slow" advTm="1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4BFB9-6E14-4FF8-A3A2-54B3C00A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en-US"/>
              <a:t>Community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4852F9-8379-437A-A9E0-40ED86FD31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8254799"/>
              </p:ext>
            </p:extLst>
          </p:nvPr>
        </p:nvGraphicFramePr>
        <p:xfrm>
          <a:off x="5440363" y="1125538"/>
          <a:ext cx="56388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996FDA-2DB1-495C-8715-FDC5D3F19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68"/>
    </mc:Choice>
    <mc:Fallback xmlns="">
      <p:transition spd="slow" advTm="290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DEE86-9689-42BD-867D-F159F9AF8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09" y="2507968"/>
            <a:ext cx="3498979" cy="2456442"/>
          </a:xfrm>
        </p:spPr>
        <p:txBody>
          <a:bodyPr/>
          <a:lstStyle/>
          <a:p>
            <a:r>
              <a:rPr lang="en-US" dirty="0"/>
              <a:t>Classroom</a:t>
            </a:r>
            <a:br>
              <a:rPr lang="en-US" dirty="0"/>
            </a:br>
            <a:r>
              <a:rPr lang="en-US" dirty="0"/>
              <a:t>Management</a:t>
            </a:r>
            <a:br>
              <a:rPr lang="en-US" dirty="0"/>
            </a:br>
            <a:r>
              <a:rPr lang="en-US" dirty="0"/>
              <a:t>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4B1C8-044B-4ACC-9CDA-5AC0CF61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092" y="137142"/>
            <a:ext cx="6170442" cy="980458"/>
          </a:xfrm>
        </p:spPr>
        <p:txBody>
          <a:bodyPr/>
          <a:lstStyle/>
          <a:p>
            <a:r>
              <a:rPr lang="en-US" dirty="0">
                <a:hlinkClick r:id="rId6"/>
              </a:rPr>
              <a:t>https://www.teachingchannel.org/video/new-teacher-classroom-management</a:t>
            </a:r>
            <a:endParaRPr lang="en-US" dirty="0"/>
          </a:p>
        </p:txBody>
      </p:sp>
      <p:pic>
        <p:nvPicPr>
          <p:cNvPr id="4" name="Online Media 3" title="New Teacher Survival Guide - Classroom Management">
            <a:hlinkClick r:id="" action="ppaction://media"/>
            <a:extLst>
              <a:ext uri="{FF2B5EF4-FFF2-40B4-BE49-F238E27FC236}">
                <a16:creationId xmlns:a16="http://schemas.microsoft.com/office/drawing/2014/main" id="{C0756BD5-2F5F-4F1A-BA40-67CB6223690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018844" y="1292146"/>
            <a:ext cx="8128000" cy="4572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3849BD-D61E-4276-B1B0-A412472847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81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4"/>
    </mc:Choice>
    <mc:Fallback xmlns="">
      <p:transition spd="slow" advTm="1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795" objId="4"/>
        <p14:pauseEvt time="18974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965A-CCD8-4EEB-BA55-D3111B2A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A54D-C743-461D-8BAF-E5AA1C2FA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one of the Opportunities to Practice on pages 220-222.</a:t>
            </a:r>
          </a:p>
          <a:p>
            <a:r>
              <a:rPr lang="en-US" dirty="0"/>
              <a:t>Each group member will complete the same assignment between now and next meeting.</a:t>
            </a:r>
          </a:p>
          <a:p>
            <a:r>
              <a:rPr lang="en-US" dirty="0"/>
              <a:t>You will report back to your group, share your findings, and prepare a report.</a:t>
            </a:r>
          </a:p>
          <a:p>
            <a:endParaRPr lang="en-US" dirty="0"/>
          </a:p>
          <a:p>
            <a:r>
              <a:rPr lang="en-US" sz="2400" b="1" dirty="0">
                <a:highlight>
                  <a:srgbClr val="FFFF00"/>
                </a:highlight>
              </a:rPr>
              <a:t>Don’t forget…the ABCs of Diversity workshop is mandatory.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97DD0F-314B-44E5-9405-171D1D922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27"/>
    </mc:Choice>
    <mc:Fallback xmlns="">
      <p:transition spd="slow" advTm="43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D8224-9716-4978-810E-2024FE7B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95" y="1439991"/>
            <a:ext cx="3269463" cy="3978017"/>
          </a:xfrm>
        </p:spPr>
        <p:txBody>
          <a:bodyPr anchor="t">
            <a:normAutofit/>
          </a:bodyPr>
          <a:lstStyle/>
          <a:p>
            <a:r>
              <a:rPr lang="en-US" sz="4400" dirty="0"/>
              <a:t>Reminders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E615EC-900E-4CBA-A2CE-41C40E3816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975294"/>
              </p:ext>
            </p:extLst>
          </p:nvPr>
        </p:nvGraphicFramePr>
        <p:xfrm>
          <a:off x="5508820" y="965200"/>
          <a:ext cx="5728344" cy="490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6C9A46-EEAD-434A-86D9-AD13F970BBBE}"/>
              </a:ext>
            </a:extLst>
          </p:cNvPr>
          <p:cNvSpPr txBox="1"/>
          <p:nvPr/>
        </p:nvSpPr>
        <p:spPr>
          <a:xfrm>
            <a:off x="954836" y="5505271"/>
            <a:ext cx="4662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ABCs of Diversity will be held online.  It will be a separate Webcourses module.  You will have to complete it between 10am and 6pm on the date of your class.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639B16-C34A-4ECC-AF03-A594BF247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9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16"/>
    </mc:Choice>
    <mc:Fallback xmlns="">
      <p:transition spd="slow" advTm="3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CF2AD-6F4D-4811-B21D-8F38C1D5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cs typeface="Calibri Light"/>
              </a:rPr>
              <a:t>Warm-Up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233A1-FBAB-4C94-9849-3CEE2A57B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11249"/>
            <a:ext cx="6554001" cy="4635503"/>
          </a:xfrm>
        </p:spPr>
        <p:txBody>
          <a:bodyPr>
            <a:normAutofit/>
          </a:bodyPr>
          <a:lstStyle/>
          <a:p>
            <a:r>
              <a:rPr lang="en-US" dirty="0"/>
              <a:t>Think of a store or other business that you  don't mind spending time.</a:t>
            </a:r>
          </a:p>
          <a:p>
            <a:pPr lvl="1"/>
            <a:r>
              <a:rPr lang="en-US" dirty="0"/>
              <a:t>Describe the physical space. What appeals to you? What about it is awkward or frustrating?</a:t>
            </a:r>
          </a:p>
          <a:p>
            <a:pPr lvl="1"/>
            <a:r>
              <a:rPr lang="en-US" dirty="0"/>
              <a:t>Describe typical interactions in this business. What do you expect? What happens when interactions don't meet your expectations?</a:t>
            </a:r>
          </a:p>
          <a:p>
            <a:pPr lvl="1"/>
            <a:r>
              <a:rPr lang="en-US" dirty="0"/>
              <a:t>How would your responses have changed if you wrote them from the perspective of a boss or employee.</a:t>
            </a:r>
          </a:p>
          <a:p>
            <a:pPr lvl="1"/>
            <a:r>
              <a:rPr lang="en-US" dirty="0"/>
              <a:t>What could your responses teach you about managing your class?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700576-F621-4DE6-AFBC-3CF696AC2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01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0012"/>
    </mc:Choice>
    <mc:Fallback xmlns="">
      <p:transition spd="slow" advTm="80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5481-C1F8-4779-88FA-BDDC8463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What do good managers do?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497F22-E478-4C10-8F0B-D73A467864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671664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7452D4-10E2-4DE9-9207-8C7FD45E2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12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9631"/>
    </mc:Choice>
    <mc:Fallback xmlns="">
      <p:transition spd="slow" advTm="3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B6B5E-D987-46DB-9052-4C2499298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485" y="841375"/>
            <a:ext cx="6230857" cy="1230570"/>
          </a:xfrm>
        </p:spPr>
        <p:txBody>
          <a:bodyPr anchor="t">
            <a:normAutofit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  <a:cs typeface="Calibri Light"/>
              </a:rPr>
              <a:t>Managing Ambience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19917-9AED-4A06-8A1B-7F4F7661C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487" y="2249046"/>
            <a:ext cx="6123783" cy="3802762"/>
          </a:xfrm>
        </p:spPr>
        <p:txBody>
          <a:bodyPr anchor="t">
            <a:normAutofit/>
          </a:bodyPr>
          <a:lstStyle/>
          <a:p>
            <a:r>
              <a:rPr lang="en-US" sz="1600" dirty="0"/>
              <a:t>Get to know yourself.</a:t>
            </a:r>
          </a:p>
          <a:p>
            <a:r>
              <a:rPr lang="en-US" sz="1600" dirty="0"/>
              <a:t>Help students get to know themselves, each other and you.</a:t>
            </a:r>
          </a:p>
          <a:p>
            <a:r>
              <a:rPr lang="en-US" sz="1600" dirty="0"/>
              <a:t>Build a sense of common ownership and pride.</a:t>
            </a:r>
          </a:p>
          <a:p>
            <a:r>
              <a:rPr lang="en-US" sz="1600" dirty="0"/>
              <a:t>Be purposeful about setting a mood for your class (businesslike, cozy, vibrant, etc.)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7553B5-EF8B-4656-9969-3B1E260C9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55"/>
    </mc:Choice>
    <mc:Fallback xmlns="">
      <p:transition spd="slow" advTm="7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52A78-7EE4-4682-B8EF-E3A273068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Managing the Space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C91F4A1-7FD1-4965-8F5D-79EDCDDF04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9345385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1286D2-9991-4EE6-A1A1-B974174D4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7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1894"/>
    </mc:Choice>
    <mc:Fallback xmlns="">
      <p:transition spd="slow" advTm="41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AFFEA-CC31-4E3E-83EB-11419103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Managing Resources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3267C3D-D784-475D-9D38-86DA0C3540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343082"/>
              </p:ext>
            </p:extLst>
          </p:nvPr>
        </p:nvGraphicFramePr>
        <p:xfrm>
          <a:off x="5440363" y="1125538"/>
          <a:ext cx="56388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4C6E54-00A7-4335-9D18-3F723C250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3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28"/>
    </mc:Choice>
    <mc:Fallback xmlns="">
      <p:transition spd="slow" advTm="8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17D90-8973-4A5B-B3D6-314C2218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Maximizing Academic Learning Time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152710-88FD-4FFA-8D90-A3552AE358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767759"/>
              </p:ext>
            </p:extLst>
          </p:nvPr>
        </p:nvGraphicFramePr>
        <p:xfrm>
          <a:off x="5440363" y="1125538"/>
          <a:ext cx="56388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A518A3-7119-4F22-9247-01D3AC29E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56"/>
    </mc:Choice>
    <mc:Fallback xmlns="">
      <p:transition spd="slow" advTm="11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1E8F5-149C-41BA-8B5F-83D17229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en-US" sz="3700" dirty="0">
                <a:cs typeface="Calibri Light"/>
              </a:rPr>
              <a:t>Noninstructional Routines </a:t>
            </a:r>
            <a:endParaRPr lang="en-US" sz="3700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A11CADF-A08A-461B-94FC-146B5594A3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6248631"/>
              </p:ext>
            </p:extLst>
          </p:nvPr>
        </p:nvGraphicFramePr>
        <p:xfrm>
          <a:off x="5440363" y="1125538"/>
          <a:ext cx="56388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B8E5B4-B4EB-4B81-B2DD-1360CA0AA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61"/>
    </mc:Choice>
    <mc:Fallback xmlns="">
      <p:transition spd="slow" advTm="169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0F2DE27-1297-4129-8109-8A8F621F6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3576CE-E327-4733-A289-BEFB35F75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F2E2475-8B34-4000-B8B4-D1C0480EA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FF0158B-67CA-4E5D-82E9-032946005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791B238-571A-4C82-9B16-63D94A891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70F10DD1-A998-4B23-8C15-31B7FD35E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E6BBC61-DC1C-44DA-9B00-6F69CE21D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906CAA79-7669-426E-AB78-3E141D475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DA6EE275-29A0-4962-AFA6-FAD32DF50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2274EE13-0D62-4489-9B61-C616736FA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71730B6-C7FB-45ED-BCC5-40FD45BF2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D6FE80FB-C4EF-4D79-9559-D63549F14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C9CBAF19-21AE-40E8-8965-D5E6042F2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EBA99019-E134-4FD1-9B9C-5F2DCAAA9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0B654CA-DF8B-44BB-BF62-5B028D522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32411C03-987B-42CB-833D-E31A2790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5F9F126A-997B-4B39-8984-6563BA5D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49617DFE-E17F-4F67-9D22-C4197939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E5441641-3AA6-42CE-8E3B-D39246DDE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A578EBB-B60C-404B-B968-F9D46DC8B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A6D1E40-DD2C-4558-954C-47EC7417E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6C40FCAF-C578-4360-9094-9F66028B7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63EAC42D-DC17-4FCB-B8F4-6AFBDA29C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EED6EE-79BC-4326-84CF-82BD552F1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cs typeface="Calibri Light"/>
              </a:rPr>
              <a:t>Instructional Routines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A95450-3AF6-446E-AD6D-10D86C0352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2477936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F0D6FA-E31C-4F3B-A2B9-BE2749B55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722"/>
    </mc:Choice>
    <mc:Fallback xmlns="">
      <p:transition spd="slow" advTm="25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657</Words>
  <Application>Microsoft Office PowerPoint</Application>
  <PresentationFormat>Widescreen</PresentationFormat>
  <Paragraphs>108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 Light</vt:lpstr>
      <vt:lpstr>Rockwell</vt:lpstr>
      <vt:lpstr>Wingdings</vt:lpstr>
      <vt:lpstr>Atlas</vt:lpstr>
      <vt:lpstr>Building a Classroom Community</vt:lpstr>
      <vt:lpstr>Warm-Up</vt:lpstr>
      <vt:lpstr>What do good managers do?</vt:lpstr>
      <vt:lpstr>Managing Ambience</vt:lpstr>
      <vt:lpstr>Managing the Space</vt:lpstr>
      <vt:lpstr>Managing Resources</vt:lpstr>
      <vt:lpstr>Maximizing Academic Learning Time</vt:lpstr>
      <vt:lpstr>Noninstructional Routines </vt:lpstr>
      <vt:lpstr>Instructional Routines</vt:lpstr>
      <vt:lpstr>Community</vt:lpstr>
      <vt:lpstr>Classroom Management Strategies</vt:lpstr>
      <vt:lpstr>PLC Meeting</vt:lpstr>
      <vt:lpstr>Reminders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Classroom Community</dc:title>
  <dc:creator>Tamika Williams</dc:creator>
  <cp:lastModifiedBy>Tamika</cp:lastModifiedBy>
  <cp:revision>46</cp:revision>
  <dcterms:created xsi:type="dcterms:W3CDTF">2019-10-03T19:39:06Z</dcterms:created>
  <dcterms:modified xsi:type="dcterms:W3CDTF">2022-03-28T19:43:40Z</dcterms:modified>
</cp:coreProperties>
</file>