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317F78-E16C-4E24-82E5-D156CA239F68}" v="43" dt="2020-03-26T18:05:24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ika Williams" userId="d584602729a9659b" providerId="LiveId" clId="{E9AC3A69-282F-4229-A642-FBCCCC516F34}"/>
    <pc:docChg chg="undo custSel mod addSld modSld">
      <pc:chgData name="Tamika Williams" userId="d584602729a9659b" providerId="LiveId" clId="{E9AC3A69-282F-4229-A642-FBCCCC516F34}" dt="2019-10-31T02:25:29.315" v="262" actId="26606"/>
      <pc:docMkLst>
        <pc:docMk/>
      </pc:docMkLst>
      <pc:sldChg chg="addSp delSp modSp mod setBg">
        <pc:chgData name="Tamika Williams" userId="d584602729a9659b" providerId="LiveId" clId="{E9AC3A69-282F-4229-A642-FBCCCC516F34}" dt="2019-10-30T19:31:45.540" v="2" actId="26606"/>
        <pc:sldMkLst>
          <pc:docMk/>
          <pc:sldMk cId="4208025288" sldId="257"/>
        </pc:sldMkLst>
        <pc:spChg chg="mod">
          <ac:chgData name="Tamika Williams" userId="d584602729a9659b" providerId="LiveId" clId="{E9AC3A69-282F-4229-A642-FBCCCC516F34}" dt="2019-10-30T19:31:45.540" v="2" actId="26606"/>
          <ac:spMkLst>
            <pc:docMk/>
            <pc:sldMk cId="4208025288" sldId="257"/>
            <ac:spMk id="2" creationId="{C51C508A-3564-4829-8353-5BBE8CC55B52}"/>
          </ac:spMkLst>
        </pc:spChg>
        <pc:spChg chg="mod">
          <ac:chgData name="Tamika Williams" userId="d584602729a9659b" providerId="LiveId" clId="{E9AC3A69-282F-4229-A642-FBCCCC516F34}" dt="2019-10-30T19:31:45.540" v="2" actId="26606"/>
          <ac:spMkLst>
            <pc:docMk/>
            <pc:sldMk cId="4208025288" sldId="257"/>
            <ac:spMk id="3" creationId="{604EFB70-ABF3-4F3B-A0CE-5904A361A9D9}"/>
          </ac:spMkLst>
        </pc:spChg>
        <pc:spChg chg="add del">
          <ac:chgData name="Tamika Williams" userId="d584602729a9659b" providerId="LiveId" clId="{E9AC3A69-282F-4229-A642-FBCCCC516F34}" dt="2019-10-30T19:31:45.499" v="1" actId="26606"/>
          <ac:spMkLst>
            <pc:docMk/>
            <pc:sldMk cId="4208025288" sldId="257"/>
            <ac:spMk id="8" creationId="{4B0FA309-807F-4C17-98EF-A3BA7388E213}"/>
          </ac:spMkLst>
        </pc:spChg>
        <pc:spChg chg="add del">
          <ac:chgData name="Tamika Williams" userId="d584602729a9659b" providerId="LiveId" clId="{E9AC3A69-282F-4229-A642-FBCCCC516F34}" dt="2019-10-30T19:31:45.499" v="1" actId="26606"/>
          <ac:spMkLst>
            <pc:docMk/>
            <pc:sldMk cId="4208025288" sldId="257"/>
            <ac:spMk id="12" creationId="{C8FA1749-B91A-40E7-AD01-0B9C9C6AF74E}"/>
          </ac:spMkLst>
        </pc:spChg>
        <pc:spChg chg="add del">
          <ac:chgData name="Tamika Williams" userId="d584602729a9659b" providerId="LiveId" clId="{E9AC3A69-282F-4229-A642-FBCCCC516F34}" dt="2019-10-30T19:31:45.499" v="1" actId="26606"/>
          <ac:spMkLst>
            <pc:docMk/>
            <pc:sldMk cId="4208025288" sldId="257"/>
            <ac:spMk id="16" creationId="{700676C8-6DE8-47DD-9A23-D42063A12E10}"/>
          </ac:spMkLst>
        </pc:spChg>
        <pc:spChg chg="add">
          <ac:chgData name="Tamika Williams" userId="d584602729a9659b" providerId="LiveId" clId="{E9AC3A69-282F-4229-A642-FBCCCC516F34}" dt="2019-10-30T19:31:45.540" v="2" actId="26606"/>
          <ac:spMkLst>
            <pc:docMk/>
            <pc:sldMk cId="4208025288" sldId="257"/>
            <ac:spMk id="19" creationId="{6764E3F6-59F1-44FF-9EF2-8EF0BCA30B60}"/>
          </ac:spMkLst>
        </pc:spChg>
        <pc:spChg chg="add">
          <ac:chgData name="Tamika Williams" userId="d584602729a9659b" providerId="LiveId" clId="{E9AC3A69-282F-4229-A642-FBCCCC516F34}" dt="2019-10-30T19:31:45.540" v="2" actId="26606"/>
          <ac:spMkLst>
            <pc:docMk/>
            <pc:sldMk cId="4208025288" sldId="257"/>
            <ac:spMk id="21" creationId="{0743C7B8-BD05-4C16-9FC9-6B5C5BA3A043}"/>
          </ac:spMkLst>
        </pc:spChg>
        <pc:spChg chg="add">
          <ac:chgData name="Tamika Williams" userId="d584602729a9659b" providerId="LiveId" clId="{E9AC3A69-282F-4229-A642-FBCCCC516F34}" dt="2019-10-30T19:31:45.540" v="2" actId="26606"/>
          <ac:spMkLst>
            <pc:docMk/>
            <pc:sldMk cId="4208025288" sldId="257"/>
            <ac:spMk id="22" creationId="{E6B9B529-EAD6-442A-92A1-6A496B93297E}"/>
          </ac:spMkLst>
        </pc:spChg>
        <pc:picChg chg="add">
          <ac:chgData name="Tamika Williams" userId="d584602729a9659b" providerId="LiveId" clId="{E9AC3A69-282F-4229-A642-FBCCCC516F34}" dt="2019-10-30T19:31:45.540" v="2" actId="26606"/>
          <ac:picMkLst>
            <pc:docMk/>
            <pc:sldMk cId="4208025288" sldId="257"/>
            <ac:picMk id="7" creationId="{7480CD40-B139-4143-8E2A-023019512F02}"/>
          </ac:picMkLst>
        </pc:picChg>
        <pc:picChg chg="add del">
          <ac:chgData name="Tamika Williams" userId="d584602729a9659b" providerId="LiveId" clId="{E9AC3A69-282F-4229-A642-FBCCCC516F34}" dt="2019-10-30T19:31:45.499" v="1" actId="26606"/>
          <ac:picMkLst>
            <pc:docMk/>
            <pc:sldMk cId="4208025288" sldId="257"/>
            <ac:picMk id="10" creationId="{2642A87B-CAE9-4F8F-B293-28388E45D9EE}"/>
          </ac:picMkLst>
        </pc:picChg>
        <pc:picChg chg="add del">
          <ac:chgData name="Tamika Williams" userId="d584602729a9659b" providerId="LiveId" clId="{E9AC3A69-282F-4229-A642-FBCCCC516F34}" dt="2019-10-30T19:31:45.499" v="1" actId="26606"/>
          <ac:picMkLst>
            <pc:docMk/>
            <pc:sldMk cId="4208025288" sldId="257"/>
            <ac:picMk id="14" creationId="{3B7A934F-FFF7-4353-83D3-4EF66E93EEF8}"/>
          </ac:picMkLst>
        </pc:picChg>
        <pc:picChg chg="add">
          <ac:chgData name="Tamika Williams" userId="d584602729a9659b" providerId="LiveId" clId="{E9AC3A69-282F-4229-A642-FBCCCC516F34}" dt="2019-10-30T19:31:45.540" v="2" actId="26606"/>
          <ac:picMkLst>
            <pc:docMk/>
            <pc:sldMk cId="4208025288" sldId="257"/>
            <ac:picMk id="18" creationId="{C0419FA5-A1B5-487F-92D4-03983819F9B9}"/>
          </ac:picMkLst>
        </pc:picChg>
        <pc:picChg chg="add">
          <ac:chgData name="Tamika Williams" userId="d584602729a9659b" providerId="LiveId" clId="{E9AC3A69-282F-4229-A642-FBCCCC516F34}" dt="2019-10-30T19:31:45.540" v="2" actId="26606"/>
          <ac:picMkLst>
            <pc:docMk/>
            <pc:sldMk cId="4208025288" sldId="257"/>
            <ac:picMk id="20" creationId="{8DF1CE84-BC06-4E42-A5D4-7B92E327FDF7}"/>
          </ac:picMkLst>
        </pc:picChg>
      </pc:sldChg>
      <pc:sldChg chg="addSp modSp mod setBg">
        <pc:chgData name="Tamika Williams" userId="d584602729a9659b" providerId="LiveId" clId="{E9AC3A69-282F-4229-A642-FBCCCC516F34}" dt="2019-10-30T19:32:10.106" v="3" actId="26606"/>
        <pc:sldMkLst>
          <pc:docMk/>
          <pc:sldMk cId="3068146309" sldId="258"/>
        </pc:sldMkLst>
        <pc:spChg chg="mod">
          <ac:chgData name="Tamika Williams" userId="d584602729a9659b" providerId="LiveId" clId="{E9AC3A69-282F-4229-A642-FBCCCC516F34}" dt="2019-10-30T19:32:10.106" v="3" actId="26606"/>
          <ac:spMkLst>
            <pc:docMk/>
            <pc:sldMk cId="3068146309" sldId="258"/>
            <ac:spMk id="2" creationId="{22C3C824-D8D7-4D76-ABE0-9B932A6172A4}"/>
          </ac:spMkLst>
        </pc:spChg>
        <pc:spChg chg="mod">
          <ac:chgData name="Tamika Williams" userId="d584602729a9659b" providerId="LiveId" clId="{E9AC3A69-282F-4229-A642-FBCCCC516F34}" dt="2019-10-30T19:32:10.106" v="3" actId="26606"/>
          <ac:spMkLst>
            <pc:docMk/>
            <pc:sldMk cId="3068146309" sldId="258"/>
            <ac:spMk id="3" creationId="{A160FAD1-F82E-4DE7-ADE5-D30CC842F218}"/>
          </ac:spMkLst>
        </pc:spChg>
        <pc:spChg chg="add">
          <ac:chgData name="Tamika Williams" userId="d584602729a9659b" providerId="LiveId" clId="{E9AC3A69-282F-4229-A642-FBCCCC516F34}" dt="2019-10-30T19:32:10.106" v="3" actId="26606"/>
          <ac:spMkLst>
            <pc:docMk/>
            <pc:sldMk cId="3068146309" sldId="258"/>
            <ac:spMk id="8" creationId="{2E64DAFB-AD9A-4E52-B026-8641CCD677AE}"/>
          </ac:spMkLst>
        </pc:spChg>
        <pc:spChg chg="add">
          <ac:chgData name="Tamika Williams" userId="d584602729a9659b" providerId="LiveId" clId="{E9AC3A69-282F-4229-A642-FBCCCC516F34}" dt="2019-10-30T19:32:10.106" v="3" actId="26606"/>
          <ac:spMkLst>
            <pc:docMk/>
            <pc:sldMk cId="3068146309" sldId="258"/>
            <ac:spMk id="16" creationId="{CD6B57F6-C734-4FDA-9495-94E602DC54E6}"/>
          </ac:spMkLst>
        </pc:spChg>
        <pc:spChg chg="add">
          <ac:chgData name="Tamika Williams" userId="d584602729a9659b" providerId="LiveId" clId="{E9AC3A69-282F-4229-A642-FBCCCC516F34}" dt="2019-10-30T19:32:10.106" v="3" actId="26606"/>
          <ac:spMkLst>
            <pc:docMk/>
            <pc:sldMk cId="3068146309" sldId="258"/>
            <ac:spMk id="18" creationId="{D6C984CB-7FE4-4AD0-8CF7-11AD5573699D}"/>
          </ac:spMkLst>
        </pc:spChg>
        <pc:picChg chg="add">
          <ac:chgData name="Tamika Williams" userId="d584602729a9659b" providerId="LiveId" clId="{E9AC3A69-282F-4229-A642-FBCCCC516F34}" dt="2019-10-30T19:32:10.106" v="3" actId="26606"/>
          <ac:picMkLst>
            <pc:docMk/>
            <pc:sldMk cId="3068146309" sldId="258"/>
            <ac:picMk id="10" creationId="{23B1C8FC-E1FE-470B-AB3B-D4B1D8C9DEC8}"/>
          </ac:picMkLst>
        </pc:picChg>
        <pc:picChg chg="add">
          <ac:chgData name="Tamika Williams" userId="d584602729a9659b" providerId="LiveId" clId="{E9AC3A69-282F-4229-A642-FBCCCC516F34}" dt="2019-10-30T19:32:10.106" v="3" actId="26606"/>
          <ac:picMkLst>
            <pc:docMk/>
            <pc:sldMk cId="3068146309" sldId="258"/>
            <ac:picMk id="12" creationId="{56ED1086-4FBF-41E3-B23D-0AF086E76F1B}"/>
          </ac:picMkLst>
        </pc:picChg>
        <pc:picChg chg="add">
          <ac:chgData name="Tamika Williams" userId="d584602729a9659b" providerId="LiveId" clId="{E9AC3A69-282F-4229-A642-FBCCCC516F34}" dt="2019-10-30T19:32:10.106" v="3" actId="26606"/>
          <ac:picMkLst>
            <pc:docMk/>
            <pc:sldMk cId="3068146309" sldId="258"/>
            <ac:picMk id="14" creationId="{8900C04C-9973-40F3-8121-55AC6A47263E}"/>
          </ac:picMkLst>
        </pc:picChg>
      </pc:sldChg>
      <pc:sldChg chg="addSp delSp modSp mod setBg">
        <pc:chgData name="Tamika Williams" userId="d584602729a9659b" providerId="LiveId" clId="{E9AC3A69-282F-4229-A642-FBCCCC516F34}" dt="2019-10-30T19:32:53.502" v="4" actId="26606"/>
        <pc:sldMkLst>
          <pc:docMk/>
          <pc:sldMk cId="932491409" sldId="259"/>
        </pc:sldMkLst>
        <pc:spChg chg="mod">
          <ac:chgData name="Tamika Williams" userId="d584602729a9659b" providerId="LiveId" clId="{E9AC3A69-282F-4229-A642-FBCCCC516F34}" dt="2019-10-30T19:32:53.502" v="4" actId="26606"/>
          <ac:spMkLst>
            <pc:docMk/>
            <pc:sldMk cId="932491409" sldId="259"/>
            <ac:spMk id="2" creationId="{1512A022-973E-472F-84BD-1B1D46044B72}"/>
          </ac:spMkLst>
        </pc:spChg>
        <pc:spChg chg="del">
          <ac:chgData name="Tamika Williams" userId="d584602729a9659b" providerId="LiveId" clId="{E9AC3A69-282F-4229-A642-FBCCCC516F34}" dt="2019-10-30T19:32:53.502" v="4" actId="26606"/>
          <ac:spMkLst>
            <pc:docMk/>
            <pc:sldMk cId="932491409" sldId="259"/>
            <ac:spMk id="3" creationId="{BE0B86AA-E529-4B24-9475-7E0C1916EDB6}"/>
          </ac:spMkLst>
        </pc:spChg>
        <pc:graphicFrameChg chg="add">
          <ac:chgData name="Tamika Williams" userId="d584602729a9659b" providerId="LiveId" clId="{E9AC3A69-282F-4229-A642-FBCCCC516F34}" dt="2019-10-30T19:32:53.502" v="4" actId="26606"/>
          <ac:graphicFrameMkLst>
            <pc:docMk/>
            <pc:sldMk cId="932491409" sldId="259"/>
            <ac:graphicFrameMk id="5" creationId="{812CDEC6-19A5-441A-AACB-C5753B1FCAE7}"/>
          </ac:graphicFrameMkLst>
        </pc:graphicFrameChg>
      </pc:sldChg>
      <pc:sldChg chg="addSp modSp mod setBg">
        <pc:chgData name="Tamika Williams" userId="d584602729a9659b" providerId="LiveId" clId="{E9AC3A69-282F-4229-A642-FBCCCC516F34}" dt="2019-10-30T19:33:10.193" v="5" actId="26606"/>
        <pc:sldMkLst>
          <pc:docMk/>
          <pc:sldMk cId="921355295" sldId="260"/>
        </pc:sldMkLst>
        <pc:spChg chg="mod">
          <ac:chgData name="Tamika Williams" userId="d584602729a9659b" providerId="LiveId" clId="{E9AC3A69-282F-4229-A642-FBCCCC516F34}" dt="2019-10-30T19:33:10.193" v="5" actId="26606"/>
          <ac:spMkLst>
            <pc:docMk/>
            <pc:sldMk cId="921355295" sldId="260"/>
            <ac:spMk id="2" creationId="{4ACE430D-92ED-4EBB-B743-50219F95E2B7}"/>
          </ac:spMkLst>
        </pc:spChg>
        <pc:spChg chg="mod">
          <ac:chgData name="Tamika Williams" userId="d584602729a9659b" providerId="LiveId" clId="{E9AC3A69-282F-4229-A642-FBCCCC516F34}" dt="2019-10-30T19:33:10.193" v="5" actId="26606"/>
          <ac:spMkLst>
            <pc:docMk/>
            <pc:sldMk cId="921355295" sldId="260"/>
            <ac:spMk id="3" creationId="{30A3ADE5-0329-4981-B3F0-9B787C9515B0}"/>
          </ac:spMkLst>
        </pc:spChg>
        <pc:spChg chg="add">
          <ac:chgData name="Tamika Williams" userId="d584602729a9659b" providerId="LiveId" clId="{E9AC3A69-282F-4229-A642-FBCCCC516F34}" dt="2019-10-30T19:33:10.193" v="5" actId="26606"/>
          <ac:spMkLst>
            <pc:docMk/>
            <pc:sldMk cId="921355295" sldId="260"/>
            <ac:spMk id="8" creationId="{EC45AD9C-F21B-4046-AF68-07A246947920}"/>
          </ac:spMkLst>
        </pc:spChg>
        <pc:spChg chg="add">
          <ac:chgData name="Tamika Williams" userId="d584602729a9659b" providerId="LiveId" clId="{E9AC3A69-282F-4229-A642-FBCCCC516F34}" dt="2019-10-30T19:33:10.193" v="5" actId="26606"/>
          <ac:spMkLst>
            <pc:docMk/>
            <pc:sldMk cId="921355295" sldId="260"/>
            <ac:spMk id="14" creationId="{ABC72B1C-D4EE-45CF-A99C-0AD017C4167E}"/>
          </ac:spMkLst>
        </pc:spChg>
        <pc:spChg chg="add">
          <ac:chgData name="Tamika Williams" userId="d584602729a9659b" providerId="LiveId" clId="{E9AC3A69-282F-4229-A642-FBCCCC516F34}" dt="2019-10-30T19:33:10.193" v="5" actId="26606"/>
          <ac:spMkLst>
            <pc:docMk/>
            <pc:sldMk cId="921355295" sldId="260"/>
            <ac:spMk id="18" creationId="{A5B2FDF3-1FF8-4FBF-842A-4EA5719F3473}"/>
          </ac:spMkLst>
        </pc:spChg>
        <pc:spChg chg="add">
          <ac:chgData name="Tamika Williams" userId="d584602729a9659b" providerId="LiveId" clId="{E9AC3A69-282F-4229-A642-FBCCCC516F34}" dt="2019-10-30T19:33:10.193" v="5" actId="26606"/>
          <ac:spMkLst>
            <pc:docMk/>
            <pc:sldMk cId="921355295" sldId="260"/>
            <ac:spMk id="22" creationId="{DF550B33-5759-49FD-90FC-11EA4ED58187}"/>
          </ac:spMkLst>
        </pc:spChg>
        <pc:picChg chg="add">
          <ac:chgData name="Tamika Williams" userId="d584602729a9659b" providerId="LiveId" clId="{E9AC3A69-282F-4229-A642-FBCCCC516F34}" dt="2019-10-30T19:33:10.193" v="5" actId="26606"/>
          <ac:picMkLst>
            <pc:docMk/>
            <pc:sldMk cId="921355295" sldId="260"/>
            <ac:picMk id="10" creationId="{85F5BD6E-AB48-4A2D-AA03-D787D54FAF0E}"/>
          </ac:picMkLst>
        </pc:picChg>
        <pc:picChg chg="add">
          <ac:chgData name="Tamika Williams" userId="d584602729a9659b" providerId="LiveId" clId="{E9AC3A69-282F-4229-A642-FBCCCC516F34}" dt="2019-10-30T19:33:10.193" v="5" actId="26606"/>
          <ac:picMkLst>
            <pc:docMk/>
            <pc:sldMk cId="921355295" sldId="260"/>
            <ac:picMk id="12" creationId="{3221115A-B66A-4D35-9D9F-97A91D887F0A}"/>
          </ac:picMkLst>
        </pc:picChg>
        <pc:picChg chg="add">
          <ac:chgData name="Tamika Williams" userId="d584602729a9659b" providerId="LiveId" clId="{E9AC3A69-282F-4229-A642-FBCCCC516F34}" dt="2019-10-30T19:33:10.193" v="5" actId="26606"/>
          <ac:picMkLst>
            <pc:docMk/>
            <pc:sldMk cId="921355295" sldId="260"/>
            <ac:picMk id="16" creationId="{38AB44AF-E52F-46C5-8C2C-8487AC8B1B65}"/>
          </ac:picMkLst>
        </pc:picChg>
        <pc:picChg chg="add">
          <ac:chgData name="Tamika Williams" userId="d584602729a9659b" providerId="LiveId" clId="{E9AC3A69-282F-4229-A642-FBCCCC516F34}" dt="2019-10-30T19:33:10.193" v="5" actId="26606"/>
          <ac:picMkLst>
            <pc:docMk/>
            <pc:sldMk cId="921355295" sldId="260"/>
            <ac:picMk id="20" creationId="{6389DEC8-49B8-4778-BB47-FF48E8C5B6CF}"/>
          </ac:picMkLst>
        </pc:picChg>
      </pc:sldChg>
      <pc:sldChg chg="addSp delSp modSp mod setBg">
        <pc:chgData name="Tamika Williams" userId="d584602729a9659b" providerId="LiveId" clId="{E9AC3A69-282F-4229-A642-FBCCCC516F34}" dt="2019-10-30T19:41:50.228" v="6" actId="26606"/>
        <pc:sldMkLst>
          <pc:docMk/>
          <pc:sldMk cId="2619368835" sldId="261"/>
        </pc:sldMkLst>
        <pc:spChg chg="mod">
          <ac:chgData name="Tamika Williams" userId="d584602729a9659b" providerId="LiveId" clId="{E9AC3A69-282F-4229-A642-FBCCCC516F34}" dt="2019-10-30T19:41:50.228" v="6" actId="26606"/>
          <ac:spMkLst>
            <pc:docMk/>
            <pc:sldMk cId="2619368835" sldId="261"/>
            <ac:spMk id="2" creationId="{FA4F5504-CD2C-40B3-AE62-318581870560}"/>
          </ac:spMkLst>
        </pc:spChg>
        <pc:spChg chg="del">
          <ac:chgData name="Tamika Williams" userId="d584602729a9659b" providerId="LiveId" clId="{E9AC3A69-282F-4229-A642-FBCCCC516F34}" dt="2019-10-30T19:41:50.228" v="6" actId="26606"/>
          <ac:spMkLst>
            <pc:docMk/>
            <pc:sldMk cId="2619368835" sldId="261"/>
            <ac:spMk id="3" creationId="{932E1275-68E5-4CDB-B1D2-052B22D2A099}"/>
          </ac:spMkLst>
        </pc:spChg>
        <pc:spChg chg="add">
          <ac:chgData name="Tamika Williams" userId="d584602729a9659b" providerId="LiveId" clId="{E9AC3A69-282F-4229-A642-FBCCCC516F34}" dt="2019-10-30T19:41:50.228" v="6" actId="26606"/>
          <ac:spMkLst>
            <pc:docMk/>
            <pc:sldMk cId="2619368835" sldId="261"/>
            <ac:spMk id="10" creationId="{1485FFDC-0CAD-450C-A1F1-75E392CC81DC}"/>
          </ac:spMkLst>
        </pc:spChg>
        <pc:spChg chg="add">
          <ac:chgData name="Tamika Williams" userId="d584602729a9659b" providerId="LiveId" clId="{E9AC3A69-282F-4229-A642-FBCCCC516F34}" dt="2019-10-30T19:41:50.228" v="6" actId="26606"/>
          <ac:spMkLst>
            <pc:docMk/>
            <pc:sldMk cId="2619368835" sldId="261"/>
            <ac:spMk id="14" creationId="{B1FA2BC7-3F19-4E1C-B3D1-19995D9F6F4E}"/>
          </ac:spMkLst>
        </pc:spChg>
        <pc:spChg chg="add">
          <ac:chgData name="Tamika Williams" userId="d584602729a9659b" providerId="LiveId" clId="{E9AC3A69-282F-4229-A642-FBCCCC516F34}" dt="2019-10-30T19:41:50.228" v="6" actId="26606"/>
          <ac:spMkLst>
            <pc:docMk/>
            <pc:sldMk cId="2619368835" sldId="261"/>
            <ac:spMk id="18" creationId="{73C09592-2DB2-47C0-A5CB-BD39288D13E8}"/>
          </ac:spMkLst>
        </pc:spChg>
        <pc:graphicFrameChg chg="add">
          <ac:chgData name="Tamika Williams" userId="d584602729a9659b" providerId="LiveId" clId="{E9AC3A69-282F-4229-A642-FBCCCC516F34}" dt="2019-10-30T19:41:50.228" v="6" actId="26606"/>
          <ac:graphicFrameMkLst>
            <pc:docMk/>
            <pc:sldMk cId="2619368835" sldId="261"/>
            <ac:graphicFrameMk id="5" creationId="{A762ABE9-FC87-434C-9A46-3761022EF291}"/>
          </ac:graphicFrameMkLst>
        </pc:graphicFrameChg>
        <pc:picChg chg="add">
          <ac:chgData name="Tamika Williams" userId="d584602729a9659b" providerId="LiveId" clId="{E9AC3A69-282F-4229-A642-FBCCCC516F34}" dt="2019-10-30T19:41:50.228" v="6" actId="26606"/>
          <ac:picMkLst>
            <pc:docMk/>
            <pc:sldMk cId="2619368835" sldId="261"/>
            <ac:picMk id="12" creationId="{F9672BDB-4ABD-40E5-A8B8-F7340E3BD8D5}"/>
          </ac:picMkLst>
        </pc:picChg>
        <pc:picChg chg="add">
          <ac:chgData name="Tamika Williams" userId="d584602729a9659b" providerId="LiveId" clId="{E9AC3A69-282F-4229-A642-FBCCCC516F34}" dt="2019-10-30T19:41:50.228" v="6" actId="26606"/>
          <ac:picMkLst>
            <pc:docMk/>
            <pc:sldMk cId="2619368835" sldId="261"/>
            <ac:picMk id="16" creationId="{62FF40B5-1E36-4442-8D28-D1AA571AD2EB}"/>
          </ac:picMkLst>
        </pc:picChg>
      </pc:sldChg>
      <pc:sldChg chg="addSp delSp modSp mod setBg">
        <pc:chgData name="Tamika Williams" userId="d584602729a9659b" providerId="LiveId" clId="{E9AC3A69-282F-4229-A642-FBCCCC516F34}" dt="2019-10-30T19:42:10.666" v="7" actId="26606"/>
        <pc:sldMkLst>
          <pc:docMk/>
          <pc:sldMk cId="1514126142" sldId="262"/>
        </pc:sldMkLst>
        <pc:spChg chg="mod">
          <ac:chgData name="Tamika Williams" userId="d584602729a9659b" providerId="LiveId" clId="{E9AC3A69-282F-4229-A642-FBCCCC516F34}" dt="2019-10-30T19:42:10.666" v="7" actId="26606"/>
          <ac:spMkLst>
            <pc:docMk/>
            <pc:sldMk cId="1514126142" sldId="262"/>
            <ac:spMk id="2" creationId="{F8C307E9-62A9-4CD4-85CD-33302FDD27E4}"/>
          </ac:spMkLst>
        </pc:spChg>
        <pc:spChg chg="del">
          <ac:chgData name="Tamika Williams" userId="d584602729a9659b" providerId="LiveId" clId="{E9AC3A69-282F-4229-A642-FBCCCC516F34}" dt="2019-10-30T19:42:10.666" v="7" actId="26606"/>
          <ac:spMkLst>
            <pc:docMk/>
            <pc:sldMk cId="1514126142" sldId="262"/>
            <ac:spMk id="3" creationId="{884C3C58-92F1-43E6-BD7A-B11016E891B0}"/>
          </ac:spMkLst>
        </pc:spChg>
        <pc:spChg chg="add">
          <ac:chgData name="Tamika Williams" userId="d584602729a9659b" providerId="LiveId" clId="{E9AC3A69-282F-4229-A642-FBCCCC516F34}" dt="2019-10-30T19:42:10.666" v="7" actId="26606"/>
          <ac:spMkLst>
            <pc:docMk/>
            <pc:sldMk cId="1514126142" sldId="262"/>
            <ac:spMk id="10" creationId="{1485FFDC-0CAD-450C-A1F1-75E392CC81DC}"/>
          </ac:spMkLst>
        </pc:spChg>
        <pc:spChg chg="add">
          <ac:chgData name="Tamika Williams" userId="d584602729a9659b" providerId="LiveId" clId="{E9AC3A69-282F-4229-A642-FBCCCC516F34}" dt="2019-10-30T19:42:10.666" v="7" actId="26606"/>
          <ac:spMkLst>
            <pc:docMk/>
            <pc:sldMk cId="1514126142" sldId="262"/>
            <ac:spMk id="14" creationId="{B1FA2BC7-3F19-4E1C-B3D1-19995D9F6F4E}"/>
          </ac:spMkLst>
        </pc:spChg>
        <pc:spChg chg="add">
          <ac:chgData name="Tamika Williams" userId="d584602729a9659b" providerId="LiveId" clId="{E9AC3A69-282F-4229-A642-FBCCCC516F34}" dt="2019-10-30T19:42:10.666" v="7" actId="26606"/>
          <ac:spMkLst>
            <pc:docMk/>
            <pc:sldMk cId="1514126142" sldId="262"/>
            <ac:spMk id="18" creationId="{73C09592-2DB2-47C0-A5CB-BD39288D13E8}"/>
          </ac:spMkLst>
        </pc:spChg>
        <pc:graphicFrameChg chg="add">
          <ac:chgData name="Tamika Williams" userId="d584602729a9659b" providerId="LiveId" clId="{E9AC3A69-282F-4229-A642-FBCCCC516F34}" dt="2019-10-30T19:42:10.666" v="7" actId="26606"/>
          <ac:graphicFrameMkLst>
            <pc:docMk/>
            <pc:sldMk cId="1514126142" sldId="262"/>
            <ac:graphicFrameMk id="5" creationId="{F900B331-B479-4E1F-BA85-377555B30BF6}"/>
          </ac:graphicFrameMkLst>
        </pc:graphicFrameChg>
        <pc:picChg chg="add">
          <ac:chgData name="Tamika Williams" userId="d584602729a9659b" providerId="LiveId" clId="{E9AC3A69-282F-4229-A642-FBCCCC516F34}" dt="2019-10-30T19:42:10.666" v="7" actId="26606"/>
          <ac:picMkLst>
            <pc:docMk/>
            <pc:sldMk cId="1514126142" sldId="262"/>
            <ac:picMk id="12" creationId="{F9672BDB-4ABD-40E5-A8B8-F7340E3BD8D5}"/>
          </ac:picMkLst>
        </pc:picChg>
        <pc:picChg chg="add">
          <ac:chgData name="Tamika Williams" userId="d584602729a9659b" providerId="LiveId" clId="{E9AC3A69-282F-4229-A642-FBCCCC516F34}" dt="2019-10-30T19:42:10.666" v="7" actId="26606"/>
          <ac:picMkLst>
            <pc:docMk/>
            <pc:sldMk cId="1514126142" sldId="262"/>
            <ac:picMk id="16" creationId="{62FF40B5-1E36-4442-8D28-D1AA571AD2EB}"/>
          </ac:picMkLst>
        </pc:picChg>
      </pc:sldChg>
      <pc:sldChg chg="addSp delSp modSp mod setBg">
        <pc:chgData name="Tamika Williams" userId="d584602729a9659b" providerId="LiveId" clId="{E9AC3A69-282F-4229-A642-FBCCCC516F34}" dt="2019-10-30T19:48:05.184" v="72" actId="26606"/>
        <pc:sldMkLst>
          <pc:docMk/>
          <pc:sldMk cId="3887200429" sldId="263"/>
        </pc:sldMkLst>
        <pc:spChg chg="mod">
          <ac:chgData name="Tamika Williams" userId="d584602729a9659b" providerId="LiveId" clId="{E9AC3A69-282F-4229-A642-FBCCCC516F34}" dt="2019-10-30T19:48:05.184" v="72" actId="26606"/>
          <ac:spMkLst>
            <pc:docMk/>
            <pc:sldMk cId="3887200429" sldId="263"/>
            <ac:spMk id="2" creationId="{BE8BA5F1-7D56-43C6-BB75-67CD71B80438}"/>
          </ac:spMkLst>
        </pc:spChg>
        <pc:spChg chg="add del">
          <ac:chgData name="Tamika Williams" userId="d584602729a9659b" providerId="LiveId" clId="{E9AC3A69-282F-4229-A642-FBCCCC516F34}" dt="2019-10-30T19:46:47.987" v="12" actId="26606"/>
          <ac:spMkLst>
            <pc:docMk/>
            <pc:sldMk cId="3887200429" sldId="263"/>
            <ac:spMk id="3" creationId="{F553E343-9A2D-4E81-96CD-C1926DF8C8B9}"/>
          </ac:spMkLst>
        </pc:spChg>
        <pc:spChg chg="add del">
          <ac:chgData name="Tamika Williams" userId="d584602729a9659b" providerId="LiveId" clId="{E9AC3A69-282F-4229-A642-FBCCCC516F34}" dt="2019-10-30T19:46:43.397" v="9" actId="26606"/>
          <ac:spMkLst>
            <pc:docMk/>
            <pc:sldMk cId="3887200429" sldId="263"/>
            <ac:spMk id="10" creationId="{57D13521-EAD4-4B23-AE18-3B70AAE67207}"/>
          </ac:spMkLst>
        </pc:spChg>
        <pc:spChg chg="add del">
          <ac:chgData name="Tamika Williams" userId="d584602729a9659b" providerId="LiveId" clId="{E9AC3A69-282F-4229-A642-FBCCCC516F34}" dt="2019-10-30T19:46:43.397" v="9" actId="26606"/>
          <ac:spMkLst>
            <pc:docMk/>
            <pc:sldMk cId="3887200429" sldId="263"/>
            <ac:spMk id="14" creationId="{2632991A-5881-4C0B-BE55-86E6541DB583}"/>
          </ac:spMkLst>
        </pc:spChg>
        <pc:spChg chg="add del">
          <ac:chgData name="Tamika Williams" userId="d584602729a9659b" providerId="LiveId" clId="{E9AC3A69-282F-4229-A642-FBCCCC516F34}" dt="2019-10-30T19:46:43.397" v="9" actId="26606"/>
          <ac:spMkLst>
            <pc:docMk/>
            <pc:sldMk cId="3887200429" sldId="263"/>
            <ac:spMk id="18" creationId="{65AB5407-0F8D-4F52-80FD-7B7BCB7DB59E}"/>
          </ac:spMkLst>
        </pc:spChg>
        <pc:spChg chg="add del">
          <ac:chgData name="Tamika Williams" userId="d584602729a9659b" providerId="LiveId" clId="{E9AC3A69-282F-4229-A642-FBCCCC516F34}" dt="2019-10-30T19:46:47.928" v="11" actId="26606"/>
          <ac:spMkLst>
            <pc:docMk/>
            <pc:sldMk cId="3887200429" sldId="263"/>
            <ac:spMk id="20" creationId="{57D13521-EAD4-4B23-AE18-3B70AAE67207}"/>
          </ac:spMkLst>
        </pc:spChg>
        <pc:spChg chg="add del">
          <ac:chgData name="Tamika Williams" userId="d584602729a9659b" providerId="LiveId" clId="{E9AC3A69-282F-4229-A642-FBCCCC516F34}" dt="2019-10-30T19:46:47.928" v="11" actId="26606"/>
          <ac:spMkLst>
            <pc:docMk/>
            <pc:sldMk cId="3887200429" sldId="263"/>
            <ac:spMk id="22" creationId="{2632991A-5881-4C0B-BE55-86E6541DB583}"/>
          </ac:spMkLst>
        </pc:spChg>
        <pc:spChg chg="add del">
          <ac:chgData name="Tamika Williams" userId="d584602729a9659b" providerId="LiveId" clId="{E9AC3A69-282F-4229-A642-FBCCCC516F34}" dt="2019-10-30T19:46:47.928" v="11" actId="26606"/>
          <ac:spMkLst>
            <pc:docMk/>
            <pc:sldMk cId="3887200429" sldId="263"/>
            <ac:spMk id="24" creationId="{65AB5407-0F8D-4F52-80FD-7B7BCB7DB59E}"/>
          </ac:spMkLst>
        </pc:spChg>
        <pc:spChg chg="add del">
          <ac:chgData name="Tamika Williams" userId="d584602729a9659b" providerId="LiveId" clId="{E9AC3A69-282F-4229-A642-FBCCCC516F34}" dt="2019-10-30T19:48:05.184" v="72" actId="26606"/>
          <ac:spMkLst>
            <pc:docMk/>
            <pc:sldMk cId="3887200429" sldId="263"/>
            <ac:spMk id="27" creationId="{57D13521-EAD4-4B23-AE18-3B70AAE67207}"/>
          </ac:spMkLst>
        </pc:spChg>
        <pc:spChg chg="add del">
          <ac:chgData name="Tamika Williams" userId="d584602729a9659b" providerId="LiveId" clId="{E9AC3A69-282F-4229-A642-FBCCCC516F34}" dt="2019-10-30T19:48:05.184" v="72" actId="26606"/>
          <ac:spMkLst>
            <pc:docMk/>
            <pc:sldMk cId="3887200429" sldId="263"/>
            <ac:spMk id="29" creationId="{2632991A-5881-4C0B-BE55-86E6541DB583}"/>
          </ac:spMkLst>
        </pc:spChg>
        <pc:spChg chg="add del">
          <ac:chgData name="Tamika Williams" userId="d584602729a9659b" providerId="LiveId" clId="{E9AC3A69-282F-4229-A642-FBCCCC516F34}" dt="2019-10-30T19:48:05.184" v="72" actId="26606"/>
          <ac:spMkLst>
            <pc:docMk/>
            <pc:sldMk cId="3887200429" sldId="263"/>
            <ac:spMk id="31" creationId="{65AB5407-0F8D-4F52-80FD-7B7BCB7DB59E}"/>
          </ac:spMkLst>
        </pc:spChg>
        <pc:graphicFrameChg chg="add del">
          <ac:chgData name="Tamika Williams" userId="d584602729a9659b" providerId="LiveId" clId="{E9AC3A69-282F-4229-A642-FBCCCC516F34}" dt="2019-10-30T19:46:43.397" v="9" actId="26606"/>
          <ac:graphicFrameMkLst>
            <pc:docMk/>
            <pc:sldMk cId="3887200429" sldId="263"/>
            <ac:graphicFrameMk id="5" creationId="{77B88386-3EF0-4777-AADC-E573951A8557}"/>
          </ac:graphicFrameMkLst>
        </pc:graphicFrameChg>
        <pc:graphicFrameChg chg="add del">
          <ac:chgData name="Tamika Williams" userId="d584602729a9659b" providerId="LiveId" clId="{E9AC3A69-282F-4229-A642-FBCCCC516F34}" dt="2019-10-30T19:46:47.928" v="11" actId="26606"/>
          <ac:graphicFrameMkLst>
            <pc:docMk/>
            <pc:sldMk cId="3887200429" sldId="263"/>
            <ac:graphicFrameMk id="25" creationId="{0ED7C2A2-017F-441D-BA9A-AA34BB63FAFF}"/>
          </ac:graphicFrameMkLst>
        </pc:graphicFrameChg>
        <pc:graphicFrameChg chg="add mod modGraphic">
          <ac:chgData name="Tamika Williams" userId="d584602729a9659b" providerId="LiveId" clId="{E9AC3A69-282F-4229-A642-FBCCCC516F34}" dt="2019-10-30T19:48:05.184" v="72" actId="26606"/>
          <ac:graphicFrameMkLst>
            <pc:docMk/>
            <pc:sldMk cId="3887200429" sldId="263"/>
            <ac:graphicFrameMk id="32" creationId="{77B88386-3EF0-4777-AADC-E573951A8557}"/>
          </ac:graphicFrameMkLst>
        </pc:graphicFrameChg>
        <pc:picChg chg="add del">
          <ac:chgData name="Tamika Williams" userId="d584602729a9659b" providerId="LiveId" clId="{E9AC3A69-282F-4229-A642-FBCCCC516F34}" dt="2019-10-30T19:46:43.397" v="9" actId="26606"/>
          <ac:picMkLst>
            <pc:docMk/>
            <pc:sldMk cId="3887200429" sldId="263"/>
            <ac:picMk id="12" creationId="{A2EAC6A1-B9AD-4F52-8BFC-D974236C5213}"/>
          </ac:picMkLst>
        </pc:picChg>
        <pc:picChg chg="add del">
          <ac:chgData name="Tamika Williams" userId="d584602729a9659b" providerId="LiveId" clId="{E9AC3A69-282F-4229-A642-FBCCCC516F34}" dt="2019-10-30T19:46:43.397" v="9" actId="26606"/>
          <ac:picMkLst>
            <pc:docMk/>
            <pc:sldMk cId="3887200429" sldId="263"/>
            <ac:picMk id="16" creationId="{4FF107A9-A609-4BE3-AC8C-8A7ABC2E5C35}"/>
          </ac:picMkLst>
        </pc:picChg>
        <pc:picChg chg="add del">
          <ac:chgData name="Tamika Williams" userId="d584602729a9659b" providerId="LiveId" clId="{E9AC3A69-282F-4229-A642-FBCCCC516F34}" dt="2019-10-30T19:46:47.928" v="11" actId="26606"/>
          <ac:picMkLst>
            <pc:docMk/>
            <pc:sldMk cId="3887200429" sldId="263"/>
            <ac:picMk id="21" creationId="{A2EAC6A1-B9AD-4F52-8BFC-D974236C5213}"/>
          </ac:picMkLst>
        </pc:picChg>
        <pc:picChg chg="add del">
          <ac:chgData name="Tamika Williams" userId="d584602729a9659b" providerId="LiveId" clId="{E9AC3A69-282F-4229-A642-FBCCCC516F34}" dt="2019-10-30T19:46:47.928" v="11" actId="26606"/>
          <ac:picMkLst>
            <pc:docMk/>
            <pc:sldMk cId="3887200429" sldId="263"/>
            <ac:picMk id="23" creationId="{4FF107A9-A609-4BE3-AC8C-8A7ABC2E5C35}"/>
          </ac:picMkLst>
        </pc:picChg>
        <pc:picChg chg="add del">
          <ac:chgData name="Tamika Williams" userId="d584602729a9659b" providerId="LiveId" clId="{E9AC3A69-282F-4229-A642-FBCCCC516F34}" dt="2019-10-30T19:48:05.184" v="72" actId="26606"/>
          <ac:picMkLst>
            <pc:docMk/>
            <pc:sldMk cId="3887200429" sldId="263"/>
            <ac:picMk id="28" creationId="{A2EAC6A1-B9AD-4F52-8BFC-D974236C5213}"/>
          </ac:picMkLst>
        </pc:picChg>
        <pc:picChg chg="add del">
          <ac:chgData name="Tamika Williams" userId="d584602729a9659b" providerId="LiveId" clId="{E9AC3A69-282F-4229-A642-FBCCCC516F34}" dt="2019-10-30T19:48:05.184" v="72" actId="26606"/>
          <ac:picMkLst>
            <pc:docMk/>
            <pc:sldMk cId="3887200429" sldId="263"/>
            <ac:picMk id="30" creationId="{4FF107A9-A609-4BE3-AC8C-8A7ABC2E5C35}"/>
          </ac:picMkLst>
        </pc:picChg>
      </pc:sldChg>
      <pc:sldChg chg="addSp modSp mod setBg">
        <pc:chgData name="Tamika Williams" userId="d584602729a9659b" providerId="LiveId" clId="{E9AC3A69-282F-4229-A642-FBCCCC516F34}" dt="2019-10-30T19:49:46.205" v="73" actId="26606"/>
        <pc:sldMkLst>
          <pc:docMk/>
          <pc:sldMk cId="144906076" sldId="264"/>
        </pc:sldMkLst>
        <pc:spChg chg="mod">
          <ac:chgData name="Tamika Williams" userId="d584602729a9659b" providerId="LiveId" clId="{E9AC3A69-282F-4229-A642-FBCCCC516F34}" dt="2019-10-30T19:49:46.205" v="73" actId="26606"/>
          <ac:spMkLst>
            <pc:docMk/>
            <pc:sldMk cId="144906076" sldId="264"/>
            <ac:spMk id="2" creationId="{B5C4E096-5949-4190-8AC4-B31F5E531A02}"/>
          </ac:spMkLst>
        </pc:spChg>
        <pc:spChg chg="mod">
          <ac:chgData name="Tamika Williams" userId="d584602729a9659b" providerId="LiveId" clId="{E9AC3A69-282F-4229-A642-FBCCCC516F34}" dt="2019-10-30T19:49:46.205" v="73" actId="26606"/>
          <ac:spMkLst>
            <pc:docMk/>
            <pc:sldMk cId="144906076" sldId="264"/>
            <ac:spMk id="3" creationId="{F189C741-F4C5-47FC-A84A-AB49527B57D9}"/>
          </ac:spMkLst>
        </pc:spChg>
        <pc:spChg chg="add">
          <ac:chgData name="Tamika Williams" userId="d584602729a9659b" providerId="LiveId" clId="{E9AC3A69-282F-4229-A642-FBCCCC516F34}" dt="2019-10-30T19:49:46.205" v="73" actId="26606"/>
          <ac:spMkLst>
            <pc:docMk/>
            <pc:sldMk cId="144906076" sldId="264"/>
            <ac:spMk id="8" creationId="{EC45AD9C-F21B-4046-AF68-07A246947920}"/>
          </ac:spMkLst>
        </pc:spChg>
        <pc:spChg chg="add">
          <ac:chgData name="Tamika Williams" userId="d584602729a9659b" providerId="LiveId" clId="{E9AC3A69-282F-4229-A642-FBCCCC516F34}" dt="2019-10-30T19:49:46.205" v="73" actId="26606"/>
          <ac:spMkLst>
            <pc:docMk/>
            <pc:sldMk cId="144906076" sldId="264"/>
            <ac:spMk id="14" creationId="{ABC72B1C-D4EE-45CF-A99C-0AD017C4167E}"/>
          </ac:spMkLst>
        </pc:spChg>
        <pc:spChg chg="add">
          <ac:chgData name="Tamika Williams" userId="d584602729a9659b" providerId="LiveId" clId="{E9AC3A69-282F-4229-A642-FBCCCC516F34}" dt="2019-10-30T19:49:46.205" v="73" actId="26606"/>
          <ac:spMkLst>
            <pc:docMk/>
            <pc:sldMk cId="144906076" sldId="264"/>
            <ac:spMk id="18" creationId="{A5B2FDF3-1FF8-4FBF-842A-4EA5719F3473}"/>
          </ac:spMkLst>
        </pc:spChg>
        <pc:spChg chg="add">
          <ac:chgData name="Tamika Williams" userId="d584602729a9659b" providerId="LiveId" clId="{E9AC3A69-282F-4229-A642-FBCCCC516F34}" dt="2019-10-30T19:49:46.205" v="73" actId="26606"/>
          <ac:spMkLst>
            <pc:docMk/>
            <pc:sldMk cId="144906076" sldId="264"/>
            <ac:spMk id="22" creationId="{DF550B33-5759-49FD-90FC-11EA4ED58187}"/>
          </ac:spMkLst>
        </pc:spChg>
        <pc:picChg chg="add">
          <ac:chgData name="Tamika Williams" userId="d584602729a9659b" providerId="LiveId" clId="{E9AC3A69-282F-4229-A642-FBCCCC516F34}" dt="2019-10-30T19:49:46.205" v="73" actId="26606"/>
          <ac:picMkLst>
            <pc:docMk/>
            <pc:sldMk cId="144906076" sldId="264"/>
            <ac:picMk id="10" creationId="{85F5BD6E-AB48-4A2D-AA03-D787D54FAF0E}"/>
          </ac:picMkLst>
        </pc:picChg>
        <pc:picChg chg="add">
          <ac:chgData name="Tamika Williams" userId="d584602729a9659b" providerId="LiveId" clId="{E9AC3A69-282F-4229-A642-FBCCCC516F34}" dt="2019-10-30T19:49:46.205" v="73" actId="26606"/>
          <ac:picMkLst>
            <pc:docMk/>
            <pc:sldMk cId="144906076" sldId="264"/>
            <ac:picMk id="12" creationId="{3221115A-B66A-4D35-9D9F-97A91D887F0A}"/>
          </ac:picMkLst>
        </pc:picChg>
        <pc:picChg chg="add">
          <ac:chgData name="Tamika Williams" userId="d584602729a9659b" providerId="LiveId" clId="{E9AC3A69-282F-4229-A642-FBCCCC516F34}" dt="2019-10-30T19:49:46.205" v="73" actId="26606"/>
          <ac:picMkLst>
            <pc:docMk/>
            <pc:sldMk cId="144906076" sldId="264"/>
            <ac:picMk id="16" creationId="{38AB44AF-E52F-46C5-8C2C-8487AC8B1B65}"/>
          </ac:picMkLst>
        </pc:picChg>
        <pc:picChg chg="add">
          <ac:chgData name="Tamika Williams" userId="d584602729a9659b" providerId="LiveId" clId="{E9AC3A69-282F-4229-A642-FBCCCC516F34}" dt="2019-10-30T19:49:46.205" v="73" actId="26606"/>
          <ac:picMkLst>
            <pc:docMk/>
            <pc:sldMk cId="144906076" sldId="264"/>
            <ac:picMk id="20" creationId="{6389DEC8-49B8-4778-BB47-FF48E8C5B6CF}"/>
          </ac:picMkLst>
        </pc:picChg>
      </pc:sldChg>
      <pc:sldChg chg="addSp delSp modSp mod setBg">
        <pc:chgData name="Tamika Williams" userId="d584602729a9659b" providerId="LiveId" clId="{E9AC3A69-282F-4229-A642-FBCCCC516F34}" dt="2019-10-30T19:50:22.741" v="74" actId="26606"/>
        <pc:sldMkLst>
          <pc:docMk/>
          <pc:sldMk cId="3346780738" sldId="265"/>
        </pc:sldMkLst>
        <pc:spChg chg="mod">
          <ac:chgData name="Tamika Williams" userId="d584602729a9659b" providerId="LiveId" clId="{E9AC3A69-282F-4229-A642-FBCCCC516F34}" dt="2019-10-30T19:50:22.741" v="74" actId="26606"/>
          <ac:spMkLst>
            <pc:docMk/>
            <pc:sldMk cId="3346780738" sldId="265"/>
            <ac:spMk id="2" creationId="{A2A8566D-E252-496F-95F8-B00D7C5905F3}"/>
          </ac:spMkLst>
        </pc:spChg>
        <pc:spChg chg="del">
          <ac:chgData name="Tamika Williams" userId="d584602729a9659b" providerId="LiveId" clId="{E9AC3A69-282F-4229-A642-FBCCCC516F34}" dt="2019-10-30T19:50:22.741" v="74" actId="26606"/>
          <ac:spMkLst>
            <pc:docMk/>
            <pc:sldMk cId="3346780738" sldId="265"/>
            <ac:spMk id="3" creationId="{F815EBC7-3B06-41BE-B8EA-356B8F7D9CAF}"/>
          </ac:spMkLst>
        </pc:spChg>
        <pc:spChg chg="add">
          <ac:chgData name="Tamika Williams" userId="d584602729a9659b" providerId="LiveId" clId="{E9AC3A69-282F-4229-A642-FBCCCC516F34}" dt="2019-10-30T19:50:22.741" v="74" actId="26606"/>
          <ac:spMkLst>
            <pc:docMk/>
            <pc:sldMk cId="3346780738" sldId="265"/>
            <ac:spMk id="10" creationId="{1485FFDC-0CAD-450C-A1F1-75E392CC81DC}"/>
          </ac:spMkLst>
        </pc:spChg>
        <pc:spChg chg="add">
          <ac:chgData name="Tamika Williams" userId="d584602729a9659b" providerId="LiveId" clId="{E9AC3A69-282F-4229-A642-FBCCCC516F34}" dt="2019-10-30T19:50:22.741" v="74" actId="26606"/>
          <ac:spMkLst>
            <pc:docMk/>
            <pc:sldMk cId="3346780738" sldId="265"/>
            <ac:spMk id="14" creationId="{B1FA2BC7-3F19-4E1C-B3D1-19995D9F6F4E}"/>
          </ac:spMkLst>
        </pc:spChg>
        <pc:spChg chg="add">
          <ac:chgData name="Tamika Williams" userId="d584602729a9659b" providerId="LiveId" clId="{E9AC3A69-282F-4229-A642-FBCCCC516F34}" dt="2019-10-30T19:50:22.741" v="74" actId="26606"/>
          <ac:spMkLst>
            <pc:docMk/>
            <pc:sldMk cId="3346780738" sldId="265"/>
            <ac:spMk id="18" creationId="{73C09592-2DB2-47C0-A5CB-BD39288D13E8}"/>
          </ac:spMkLst>
        </pc:spChg>
        <pc:graphicFrameChg chg="add">
          <ac:chgData name="Tamika Williams" userId="d584602729a9659b" providerId="LiveId" clId="{E9AC3A69-282F-4229-A642-FBCCCC516F34}" dt="2019-10-30T19:50:22.741" v="74" actId="26606"/>
          <ac:graphicFrameMkLst>
            <pc:docMk/>
            <pc:sldMk cId="3346780738" sldId="265"/>
            <ac:graphicFrameMk id="5" creationId="{771E9C73-665C-4B5B-A822-4CB4FB3FCF39}"/>
          </ac:graphicFrameMkLst>
        </pc:graphicFrameChg>
        <pc:picChg chg="add">
          <ac:chgData name="Tamika Williams" userId="d584602729a9659b" providerId="LiveId" clId="{E9AC3A69-282F-4229-A642-FBCCCC516F34}" dt="2019-10-30T19:50:22.741" v="74" actId="26606"/>
          <ac:picMkLst>
            <pc:docMk/>
            <pc:sldMk cId="3346780738" sldId="265"/>
            <ac:picMk id="12" creationId="{F9672BDB-4ABD-40E5-A8B8-F7340E3BD8D5}"/>
          </ac:picMkLst>
        </pc:picChg>
        <pc:picChg chg="add">
          <ac:chgData name="Tamika Williams" userId="d584602729a9659b" providerId="LiveId" clId="{E9AC3A69-282F-4229-A642-FBCCCC516F34}" dt="2019-10-30T19:50:22.741" v="74" actId="26606"/>
          <ac:picMkLst>
            <pc:docMk/>
            <pc:sldMk cId="3346780738" sldId="265"/>
            <ac:picMk id="16" creationId="{62FF40B5-1E36-4442-8D28-D1AA571AD2EB}"/>
          </ac:picMkLst>
        </pc:picChg>
      </pc:sldChg>
      <pc:sldChg chg="addSp delSp modSp mod setBg">
        <pc:chgData name="Tamika Williams" userId="d584602729a9659b" providerId="LiveId" clId="{E9AC3A69-282F-4229-A642-FBCCCC516F34}" dt="2019-10-30T19:51:08.106" v="77" actId="26606"/>
        <pc:sldMkLst>
          <pc:docMk/>
          <pc:sldMk cId="2859280233" sldId="267"/>
        </pc:sldMkLst>
        <pc:spChg chg="mod">
          <ac:chgData name="Tamika Williams" userId="d584602729a9659b" providerId="LiveId" clId="{E9AC3A69-282F-4229-A642-FBCCCC516F34}" dt="2019-10-30T19:51:08.106" v="77" actId="26606"/>
          <ac:spMkLst>
            <pc:docMk/>
            <pc:sldMk cId="2859280233" sldId="267"/>
            <ac:spMk id="2" creationId="{56A30DAC-7798-4575-9630-697AB64B5360}"/>
          </ac:spMkLst>
        </pc:spChg>
        <pc:spChg chg="add del">
          <ac:chgData name="Tamika Williams" userId="d584602729a9659b" providerId="LiveId" clId="{E9AC3A69-282F-4229-A642-FBCCCC516F34}" dt="2019-10-30T19:51:08.106" v="77" actId="26606"/>
          <ac:spMkLst>
            <pc:docMk/>
            <pc:sldMk cId="2859280233" sldId="267"/>
            <ac:spMk id="3" creationId="{B14BB5B6-FE76-4313-8AE7-CDA30ED8AB30}"/>
          </ac:spMkLst>
        </pc:spChg>
        <pc:spChg chg="add del">
          <ac:chgData name="Tamika Williams" userId="d584602729a9659b" providerId="LiveId" clId="{E9AC3A69-282F-4229-A642-FBCCCC516F34}" dt="2019-10-30T19:51:08.029" v="76" actId="26606"/>
          <ac:spMkLst>
            <pc:docMk/>
            <pc:sldMk cId="2859280233" sldId="267"/>
            <ac:spMk id="10" creationId="{57D13521-EAD4-4B23-AE18-3B70AAE67207}"/>
          </ac:spMkLst>
        </pc:spChg>
        <pc:spChg chg="add del">
          <ac:chgData name="Tamika Williams" userId="d584602729a9659b" providerId="LiveId" clId="{E9AC3A69-282F-4229-A642-FBCCCC516F34}" dt="2019-10-30T19:51:08.029" v="76" actId="26606"/>
          <ac:spMkLst>
            <pc:docMk/>
            <pc:sldMk cId="2859280233" sldId="267"/>
            <ac:spMk id="14" creationId="{2632991A-5881-4C0B-BE55-86E6541DB583}"/>
          </ac:spMkLst>
        </pc:spChg>
        <pc:spChg chg="add del">
          <ac:chgData name="Tamika Williams" userId="d584602729a9659b" providerId="LiveId" clId="{E9AC3A69-282F-4229-A642-FBCCCC516F34}" dt="2019-10-30T19:51:08.029" v="76" actId="26606"/>
          <ac:spMkLst>
            <pc:docMk/>
            <pc:sldMk cId="2859280233" sldId="267"/>
            <ac:spMk id="18" creationId="{65AB5407-0F8D-4F52-80FD-7B7BCB7DB59E}"/>
          </ac:spMkLst>
        </pc:spChg>
        <pc:spChg chg="add">
          <ac:chgData name="Tamika Williams" userId="d584602729a9659b" providerId="LiveId" clId="{E9AC3A69-282F-4229-A642-FBCCCC516F34}" dt="2019-10-30T19:51:08.106" v="77" actId="26606"/>
          <ac:spMkLst>
            <pc:docMk/>
            <pc:sldMk cId="2859280233" sldId="267"/>
            <ac:spMk id="20" creationId="{1485FFDC-0CAD-450C-A1F1-75E392CC81DC}"/>
          </ac:spMkLst>
        </pc:spChg>
        <pc:spChg chg="add">
          <ac:chgData name="Tamika Williams" userId="d584602729a9659b" providerId="LiveId" clId="{E9AC3A69-282F-4229-A642-FBCCCC516F34}" dt="2019-10-30T19:51:08.106" v="77" actId="26606"/>
          <ac:spMkLst>
            <pc:docMk/>
            <pc:sldMk cId="2859280233" sldId="267"/>
            <ac:spMk id="22" creationId="{B1FA2BC7-3F19-4E1C-B3D1-19995D9F6F4E}"/>
          </ac:spMkLst>
        </pc:spChg>
        <pc:spChg chg="add">
          <ac:chgData name="Tamika Williams" userId="d584602729a9659b" providerId="LiveId" clId="{E9AC3A69-282F-4229-A642-FBCCCC516F34}" dt="2019-10-30T19:51:08.106" v="77" actId="26606"/>
          <ac:spMkLst>
            <pc:docMk/>
            <pc:sldMk cId="2859280233" sldId="267"/>
            <ac:spMk id="24" creationId="{73C09592-2DB2-47C0-A5CB-BD39288D13E8}"/>
          </ac:spMkLst>
        </pc:spChg>
        <pc:graphicFrameChg chg="add del">
          <ac:chgData name="Tamika Williams" userId="d584602729a9659b" providerId="LiveId" clId="{E9AC3A69-282F-4229-A642-FBCCCC516F34}" dt="2019-10-30T19:51:08.029" v="76" actId="26606"/>
          <ac:graphicFrameMkLst>
            <pc:docMk/>
            <pc:sldMk cId="2859280233" sldId="267"/>
            <ac:graphicFrameMk id="5" creationId="{6C8ABCE4-C750-4AD8-B165-C8791368C398}"/>
          </ac:graphicFrameMkLst>
        </pc:graphicFrameChg>
        <pc:graphicFrameChg chg="add">
          <ac:chgData name="Tamika Williams" userId="d584602729a9659b" providerId="LiveId" clId="{E9AC3A69-282F-4229-A642-FBCCCC516F34}" dt="2019-10-30T19:51:08.106" v="77" actId="26606"/>
          <ac:graphicFrameMkLst>
            <pc:docMk/>
            <pc:sldMk cId="2859280233" sldId="267"/>
            <ac:graphicFrameMk id="25" creationId="{40CDFF9F-DEC3-4F0D-B09F-6ACA3F2D7DCD}"/>
          </ac:graphicFrameMkLst>
        </pc:graphicFrameChg>
        <pc:picChg chg="add del">
          <ac:chgData name="Tamika Williams" userId="d584602729a9659b" providerId="LiveId" clId="{E9AC3A69-282F-4229-A642-FBCCCC516F34}" dt="2019-10-30T19:51:08.029" v="76" actId="26606"/>
          <ac:picMkLst>
            <pc:docMk/>
            <pc:sldMk cId="2859280233" sldId="267"/>
            <ac:picMk id="12" creationId="{A2EAC6A1-B9AD-4F52-8BFC-D974236C5213}"/>
          </ac:picMkLst>
        </pc:picChg>
        <pc:picChg chg="add del">
          <ac:chgData name="Tamika Williams" userId="d584602729a9659b" providerId="LiveId" clId="{E9AC3A69-282F-4229-A642-FBCCCC516F34}" dt="2019-10-30T19:51:08.029" v="76" actId="26606"/>
          <ac:picMkLst>
            <pc:docMk/>
            <pc:sldMk cId="2859280233" sldId="267"/>
            <ac:picMk id="16" creationId="{4FF107A9-A609-4BE3-AC8C-8A7ABC2E5C35}"/>
          </ac:picMkLst>
        </pc:picChg>
        <pc:picChg chg="add">
          <ac:chgData name="Tamika Williams" userId="d584602729a9659b" providerId="LiveId" clId="{E9AC3A69-282F-4229-A642-FBCCCC516F34}" dt="2019-10-30T19:51:08.106" v="77" actId="26606"/>
          <ac:picMkLst>
            <pc:docMk/>
            <pc:sldMk cId="2859280233" sldId="267"/>
            <ac:picMk id="21" creationId="{F9672BDB-4ABD-40E5-A8B8-F7340E3BD8D5}"/>
          </ac:picMkLst>
        </pc:picChg>
        <pc:picChg chg="add">
          <ac:chgData name="Tamika Williams" userId="d584602729a9659b" providerId="LiveId" clId="{E9AC3A69-282F-4229-A642-FBCCCC516F34}" dt="2019-10-30T19:51:08.106" v="77" actId="26606"/>
          <ac:picMkLst>
            <pc:docMk/>
            <pc:sldMk cId="2859280233" sldId="267"/>
            <ac:picMk id="23" creationId="{62FF40B5-1E36-4442-8D28-D1AA571AD2EB}"/>
          </ac:picMkLst>
        </pc:picChg>
      </pc:sldChg>
      <pc:sldChg chg="addSp delSp modSp add mod setBg">
        <pc:chgData name="Tamika Williams" userId="d584602729a9659b" providerId="LiveId" clId="{E9AC3A69-282F-4229-A642-FBCCCC516F34}" dt="2019-10-31T02:25:29.315" v="262" actId="26606"/>
        <pc:sldMkLst>
          <pc:docMk/>
          <pc:sldMk cId="1528281680" sldId="268"/>
        </pc:sldMkLst>
        <pc:spChg chg="mod">
          <ac:chgData name="Tamika Williams" userId="d584602729a9659b" providerId="LiveId" clId="{E9AC3A69-282F-4229-A642-FBCCCC516F34}" dt="2019-10-31T02:25:29.315" v="262" actId="26606"/>
          <ac:spMkLst>
            <pc:docMk/>
            <pc:sldMk cId="1528281680" sldId="268"/>
            <ac:spMk id="2" creationId="{3B534A3E-112B-4296-BCAA-72A7817B3280}"/>
          </ac:spMkLst>
        </pc:spChg>
        <pc:spChg chg="del mod">
          <ac:chgData name="Tamika Williams" userId="d584602729a9659b" providerId="LiveId" clId="{E9AC3A69-282F-4229-A642-FBCCCC516F34}" dt="2019-10-31T02:25:29.315" v="262" actId="26606"/>
          <ac:spMkLst>
            <pc:docMk/>
            <pc:sldMk cId="1528281680" sldId="268"/>
            <ac:spMk id="3" creationId="{909C67F0-DF7A-4353-8E99-2514C0D4C47C}"/>
          </ac:spMkLst>
        </pc:spChg>
        <pc:graphicFrameChg chg="add">
          <ac:chgData name="Tamika Williams" userId="d584602729a9659b" providerId="LiveId" clId="{E9AC3A69-282F-4229-A642-FBCCCC516F34}" dt="2019-10-31T02:25:29.315" v="262" actId="26606"/>
          <ac:graphicFrameMkLst>
            <pc:docMk/>
            <pc:sldMk cId="1528281680" sldId="268"/>
            <ac:graphicFrameMk id="5" creationId="{E88D7D8D-87D5-406B-A1D4-B899B30617B9}"/>
          </ac:graphicFrameMkLst>
        </pc:graphicFrameChg>
      </pc:sldChg>
    </pc:docChg>
  </pc:docChgLst>
  <pc:docChgLst>
    <pc:chgData name="Tamika Williams" userId="d584602729a9659b" providerId="LiveId" clId="{0C317F78-E16C-4E24-82E5-D156CA239F68}"/>
    <pc:docChg chg="modSld">
      <pc:chgData name="Tamika Williams" userId="d584602729a9659b" providerId="LiveId" clId="{0C317F78-E16C-4E24-82E5-D156CA239F68}" dt="2020-03-26T18:05:24.106" v="46" actId="20577"/>
      <pc:docMkLst>
        <pc:docMk/>
      </pc:docMkLst>
      <pc:sldChg chg="addSp modSp">
        <pc:chgData name="Tamika Williams" userId="d584602729a9659b" providerId="LiveId" clId="{0C317F78-E16C-4E24-82E5-D156CA239F68}" dt="2020-03-26T17:50:29.224" v="6"/>
        <pc:sldMkLst>
          <pc:docMk/>
          <pc:sldMk cId="3228627662" sldId="256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3228627662" sldId="256"/>
            <ac:picMk id="4" creationId="{CCD81EF4-DA60-4AEA-A9E3-79EA86E05A46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4208025288" sldId="257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4208025288" sldId="257"/>
            <ac:picMk id="4" creationId="{377E70F8-A414-47B7-B680-D727D0467CA7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3068146309" sldId="258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3068146309" sldId="258"/>
            <ac:picMk id="4" creationId="{1B0D8424-AA13-42C8-9128-2E93532C0C4F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932491409" sldId="259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932491409" sldId="259"/>
            <ac:picMk id="3" creationId="{5D8FE09B-C1FF-4782-B547-016E8AEF8C60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921355295" sldId="260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921355295" sldId="260"/>
            <ac:picMk id="4" creationId="{947D6FC9-4B86-4F9E-8512-0C28832DFDF1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2619368835" sldId="261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2619368835" sldId="261"/>
            <ac:picMk id="3" creationId="{BBB125A2-3BA0-4673-A43F-6BF0DBFA8E55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1514126142" sldId="262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1514126142" sldId="262"/>
            <ac:picMk id="3" creationId="{DEB2422F-1393-42DF-8C63-74E9762B8241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3887200429" sldId="263"/>
        </pc:sldMkLst>
        <pc:graphicFrameChg chg="mod">
          <ac:chgData name="Tamika Williams" userId="d584602729a9659b" providerId="LiveId" clId="{0C317F78-E16C-4E24-82E5-D156CA239F68}" dt="2020-03-26T16:19:35.936" v="1" actId="113"/>
          <ac:graphicFrameMkLst>
            <pc:docMk/>
            <pc:sldMk cId="3887200429" sldId="263"/>
            <ac:graphicFrameMk id="32" creationId="{77B88386-3EF0-4777-AADC-E573951A8557}"/>
          </ac:graphicFrameMkLst>
        </pc:graphicFrameChg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3887200429" sldId="263"/>
            <ac:picMk id="3" creationId="{A0333213-DAC7-4304-A84D-15C05264E241}"/>
          </ac:picMkLst>
        </pc:picChg>
      </pc:sldChg>
      <pc:sldChg chg="addSp modSp mod">
        <pc:chgData name="Tamika Williams" userId="d584602729a9659b" providerId="LiveId" clId="{0C317F78-E16C-4E24-82E5-D156CA239F68}" dt="2020-03-26T17:50:29.224" v="6"/>
        <pc:sldMkLst>
          <pc:docMk/>
          <pc:sldMk cId="144906076" sldId="264"/>
        </pc:sldMkLst>
        <pc:spChg chg="mod">
          <ac:chgData name="Tamika Williams" userId="d584602729a9659b" providerId="LiveId" clId="{0C317F78-E16C-4E24-82E5-D156CA239F68}" dt="2020-03-26T16:58:15.454" v="5" actId="1076"/>
          <ac:spMkLst>
            <pc:docMk/>
            <pc:sldMk cId="144906076" sldId="264"/>
            <ac:spMk id="3" creationId="{F189C741-F4C5-47FC-A84A-AB49527B57D9}"/>
          </ac:spMkLst>
        </pc:spChg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144906076" sldId="264"/>
            <ac:picMk id="4" creationId="{3423AEFB-E6DB-46D1-B7B5-7C6302B35CA0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3346780738" sldId="265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3346780738" sldId="265"/>
            <ac:picMk id="3" creationId="{25476275-AC3C-400F-B15F-E2F0D838DA3F}"/>
          </ac:picMkLst>
        </pc:picChg>
      </pc:sldChg>
      <pc:sldChg chg="addSp modSp">
        <pc:chgData name="Tamika Williams" userId="d584602729a9659b" providerId="LiveId" clId="{0C317F78-E16C-4E24-82E5-D156CA239F68}" dt="2020-03-26T18:05:24.106" v="46" actId="20577"/>
        <pc:sldMkLst>
          <pc:docMk/>
          <pc:sldMk cId="2859280233" sldId="267"/>
        </pc:sldMkLst>
        <pc:graphicFrameChg chg="mod">
          <ac:chgData name="Tamika Williams" userId="d584602729a9659b" providerId="LiveId" clId="{0C317F78-E16C-4E24-82E5-D156CA239F68}" dt="2020-03-26T18:05:24.106" v="46" actId="20577"/>
          <ac:graphicFrameMkLst>
            <pc:docMk/>
            <pc:sldMk cId="2859280233" sldId="267"/>
            <ac:graphicFrameMk id="25" creationId="{40CDFF9F-DEC3-4F0D-B09F-6ACA3F2D7DCD}"/>
          </ac:graphicFrameMkLst>
        </pc:graphicFrameChg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2859280233" sldId="267"/>
            <ac:picMk id="3" creationId="{30237641-E427-4E93-82FB-C6F59B5EB462}"/>
          </ac:picMkLst>
        </pc:picChg>
      </pc:sldChg>
      <pc:sldChg chg="addSp modSp">
        <pc:chgData name="Tamika Williams" userId="d584602729a9659b" providerId="LiveId" clId="{0C317F78-E16C-4E24-82E5-D156CA239F68}" dt="2020-03-26T17:50:29.224" v="6"/>
        <pc:sldMkLst>
          <pc:docMk/>
          <pc:sldMk cId="1528281680" sldId="268"/>
        </pc:sldMkLst>
        <pc:picChg chg="add mod">
          <ac:chgData name="Tamika Williams" userId="d584602729a9659b" providerId="LiveId" clId="{0C317F78-E16C-4E24-82E5-D156CA239F68}" dt="2020-03-26T17:50:29.224" v="6"/>
          <ac:picMkLst>
            <pc:docMk/>
            <pc:sldMk cId="1528281680" sldId="268"/>
            <ac:picMk id="3" creationId="{8A094D25-DF64-4F2C-9936-60DA2D52254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4.svg"/><Relationship Id="rId1" Type="http://schemas.openxmlformats.org/officeDocument/2006/relationships/image" Target="../media/image23.png"/><Relationship Id="rId6" Type="http://schemas.openxmlformats.org/officeDocument/2006/relationships/image" Target="../media/image18.svg"/><Relationship Id="rId5" Type="http://schemas.openxmlformats.org/officeDocument/2006/relationships/image" Target="../media/image25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svg"/><Relationship Id="rId1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E8E7C-935C-4F27-B893-D8644014F24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E427C89-3D0A-462A-B6E9-7F6D398900B0}">
      <dgm:prSet/>
      <dgm:spPr/>
      <dgm:t>
        <a:bodyPr/>
        <a:lstStyle/>
        <a:p>
          <a:pPr>
            <a:defRPr cap="all"/>
          </a:pPr>
          <a:r>
            <a:rPr lang="en-US"/>
            <a:t>What are your biases?</a:t>
          </a:r>
        </a:p>
      </dgm:t>
    </dgm:pt>
    <dgm:pt modelId="{B29F5C77-6C93-40AA-A84B-5A2877140685}" type="parTrans" cxnId="{E6C33A2C-2DA3-4249-9BDC-3E563711B387}">
      <dgm:prSet/>
      <dgm:spPr/>
      <dgm:t>
        <a:bodyPr/>
        <a:lstStyle/>
        <a:p>
          <a:endParaRPr lang="en-US"/>
        </a:p>
      </dgm:t>
    </dgm:pt>
    <dgm:pt modelId="{A7F6C62E-A5DC-40EB-BEE9-2C025BCCE176}" type="sibTrans" cxnId="{E6C33A2C-2DA3-4249-9BDC-3E563711B387}">
      <dgm:prSet/>
      <dgm:spPr/>
      <dgm:t>
        <a:bodyPr/>
        <a:lstStyle/>
        <a:p>
          <a:endParaRPr lang="en-US"/>
        </a:p>
      </dgm:t>
    </dgm:pt>
    <dgm:pt modelId="{B13E2220-B073-420C-ABF0-C9715B3B0013}">
      <dgm:prSet/>
      <dgm:spPr/>
      <dgm:t>
        <a:bodyPr/>
        <a:lstStyle/>
        <a:p>
          <a:pPr>
            <a:defRPr cap="all"/>
          </a:pPr>
          <a:r>
            <a:rPr lang="en-US"/>
            <a:t>What pushes your buttons?</a:t>
          </a:r>
        </a:p>
      </dgm:t>
    </dgm:pt>
    <dgm:pt modelId="{02D5F66B-C5EC-49E0-9E3C-90E635C5C50A}" type="parTrans" cxnId="{1750C8EA-A8E4-4CDB-98F7-72171338BE5C}">
      <dgm:prSet/>
      <dgm:spPr/>
      <dgm:t>
        <a:bodyPr/>
        <a:lstStyle/>
        <a:p>
          <a:endParaRPr lang="en-US"/>
        </a:p>
      </dgm:t>
    </dgm:pt>
    <dgm:pt modelId="{2B2C3CF1-BBD3-456A-ACD0-5D1BB81C036F}" type="sibTrans" cxnId="{1750C8EA-A8E4-4CDB-98F7-72171338BE5C}">
      <dgm:prSet/>
      <dgm:spPr/>
      <dgm:t>
        <a:bodyPr/>
        <a:lstStyle/>
        <a:p>
          <a:endParaRPr lang="en-US"/>
        </a:p>
      </dgm:t>
    </dgm:pt>
    <dgm:pt modelId="{343077C4-4985-41E7-BF2E-163AA9B2F042}">
      <dgm:prSet/>
      <dgm:spPr/>
      <dgm:t>
        <a:bodyPr/>
        <a:lstStyle/>
        <a:p>
          <a:pPr>
            <a:defRPr cap="all"/>
          </a:pPr>
          <a:r>
            <a:rPr lang="en-US"/>
            <a:t>How do you deal with your emotions?</a:t>
          </a:r>
        </a:p>
      </dgm:t>
    </dgm:pt>
    <dgm:pt modelId="{8F911EC5-990A-4A9F-A529-28A6C6998771}" type="parTrans" cxnId="{62D2D0C9-9F1E-419A-98D2-A150FF1F569B}">
      <dgm:prSet/>
      <dgm:spPr/>
      <dgm:t>
        <a:bodyPr/>
        <a:lstStyle/>
        <a:p>
          <a:endParaRPr lang="en-US"/>
        </a:p>
      </dgm:t>
    </dgm:pt>
    <dgm:pt modelId="{DB46365F-EF6C-480B-8F59-15FE9C249B04}" type="sibTrans" cxnId="{62D2D0C9-9F1E-419A-98D2-A150FF1F569B}">
      <dgm:prSet/>
      <dgm:spPr/>
      <dgm:t>
        <a:bodyPr/>
        <a:lstStyle/>
        <a:p>
          <a:endParaRPr lang="en-US"/>
        </a:p>
      </dgm:t>
    </dgm:pt>
    <dgm:pt modelId="{2D208C8D-FACA-493D-ABBC-93F85A530C32}" type="pres">
      <dgm:prSet presAssocID="{447E8E7C-935C-4F27-B893-D8644014F247}" presName="root" presStyleCnt="0">
        <dgm:presLayoutVars>
          <dgm:dir/>
          <dgm:resizeHandles val="exact"/>
        </dgm:presLayoutVars>
      </dgm:prSet>
      <dgm:spPr/>
    </dgm:pt>
    <dgm:pt modelId="{CAD42B1A-12A3-420D-9761-99D42A5E7BAD}" type="pres">
      <dgm:prSet presAssocID="{AE427C89-3D0A-462A-B6E9-7F6D398900B0}" presName="compNode" presStyleCnt="0"/>
      <dgm:spPr/>
    </dgm:pt>
    <dgm:pt modelId="{0002F115-938A-4D95-8698-31E6B22DC127}" type="pres">
      <dgm:prSet presAssocID="{AE427C89-3D0A-462A-B6E9-7F6D398900B0}" presName="iconBgRect" presStyleLbl="bgShp" presStyleIdx="0" presStyleCnt="3"/>
      <dgm:spPr/>
    </dgm:pt>
    <dgm:pt modelId="{599E9284-F090-4207-B95E-07FBBC746C70}" type="pres">
      <dgm:prSet presAssocID="{AE427C89-3D0A-462A-B6E9-7F6D398900B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900B2F44-BD5E-4B93-AE75-72DFF7CB3625}" type="pres">
      <dgm:prSet presAssocID="{AE427C89-3D0A-462A-B6E9-7F6D398900B0}" presName="spaceRect" presStyleCnt="0"/>
      <dgm:spPr/>
    </dgm:pt>
    <dgm:pt modelId="{F652886E-22D5-4577-AAE1-7C4FF2BEE7F0}" type="pres">
      <dgm:prSet presAssocID="{AE427C89-3D0A-462A-B6E9-7F6D398900B0}" presName="textRect" presStyleLbl="revTx" presStyleIdx="0" presStyleCnt="3">
        <dgm:presLayoutVars>
          <dgm:chMax val="1"/>
          <dgm:chPref val="1"/>
        </dgm:presLayoutVars>
      </dgm:prSet>
      <dgm:spPr/>
    </dgm:pt>
    <dgm:pt modelId="{BD5C488F-CDF8-4584-8146-6CAA29BC8E3E}" type="pres">
      <dgm:prSet presAssocID="{A7F6C62E-A5DC-40EB-BEE9-2C025BCCE176}" presName="sibTrans" presStyleCnt="0"/>
      <dgm:spPr/>
    </dgm:pt>
    <dgm:pt modelId="{F32CDFB2-E970-4821-A0DD-D1495518AFA0}" type="pres">
      <dgm:prSet presAssocID="{B13E2220-B073-420C-ABF0-C9715B3B0013}" presName="compNode" presStyleCnt="0"/>
      <dgm:spPr/>
    </dgm:pt>
    <dgm:pt modelId="{2FF097AF-631B-47B5-9725-72906FE5AFE5}" type="pres">
      <dgm:prSet presAssocID="{B13E2220-B073-420C-ABF0-C9715B3B0013}" presName="iconBgRect" presStyleLbl="bgShp" presStyleIdx="1" presStyleCnt="3"/>
      <dgm:spPr/>
    </dgm:pt>
    <dgm:pt modelId="{42CA39F2-1E0B-4683-9E79-D8ECA6E14EB7}" type="pres">
      <dgm:prSet presAssocID="{B13E2220-B073-420C-ABF0-C9715B3B001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vertising"/>
        </a:ext>
      </dgm:extLst>
    </dgm:pt>
    <dgm:pt modelId="{4F2455FB-C4A0-4B8F-B2CF-370811736CBB}" type="pres">
      <dgm:prSet presAssocID="{B13E2220-B073-420C-ABF0-C9715B3B0013}" presName="spaceRect" presStyleCnt="0"/>
      <dgm:spPr/>
    </dgm:pt>
    <dgm:pt modelId="{98DA68C4-C4D5-4073-A925-1382E65C297C}" type="pres">
      <dgm:prSet presAssocID="{B13E2220-B073-420C-ABF0-C9715B3B0013}" presName="textRect" presStyleLbl="revTx" presStyleIdx="1" presStyleCnt="3">
        <dgm:presLayoutVars>
          <dgm:chMax val="1"/>
          <dgm:chPref val="1"/>
        </dgm:presLayoutVars>
      </dgm:prSet>
      <dgm:spPr/>
    </dgm:pt>
    <dgm:pt modelId="{AD80B2B7-6936-4B1C-875E-E58E0B31D342}" type="pres">
      <dgm:prSet presAssocID="{2B2C3CF1-BBD3-456A-ACD0-5D1BB81C036F}" presName="sibTrans" presStyleCnt="0"/>
      <dgm:spPr/>
    </dgm:pt>
    <dgm:pt modelId="{EB537B2D-C879-48F1-9281-C371254A6572}" type="pres">
      <dgm:prSet presAssocID="{343077C4-4985-41E7-BF2E-163AA9B2F042}" presName="compNode" presStyleCnt="0"/>
      <dgm:spPr/>
    </dgm:pt>
    <dgm:pt modelId="{FCF8F22F-5A6F-4887-8F0A-7EAA8E71D6A8}" type="pres">
      <dgm:prSet presAssocID="{343077C4-4985-41E7-BF2E-163AA9B2F042}" presName="iconBgRect" presStyleLbl="bgShp" presStyleIdx="2" presStyleCnt="3"/>
      <dgm:spPr/>
    </dgm:pt>
    <dgm:pt modelId="{02CAB041-0965-4346-96EB-8FEC7C6E7719}" type="pres">
      <dgm:prSet presAssocID="{343077C4-4985-41E7-BF2E-163AA9B2F04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113EFE5F-82F4-415A-8D20-B99413EA6AD0}" type="pres">
      <dgm:prSet presAssocID="{343077C4-4985-41E7-BF2E-163AA9B2F042}" presName="spaceRect" presStyleCnt="0"/>
      <dgm:spPr/>
    </dgm:pt>
    <dgm:pt modelId="{C28A616D-0A48-4892-8E55-D4BC01FA022D}" type="pres">
      <dgm:prSet presAssocID="{343077C4-4985-41E7-BF2E-163AA9B2F04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5B7B315-2447-487C-9FC2-697B059EA455}" type="presOf" srcId="{343077C4-4985-41E7-BF2E-163AA9B2F042}" destId="{C28A616D-0A48-4892-8E55-D4BC01FA022D}" srcOrd="0" destOrd="0" presId="urn:microsoft.com/office/officeart/2018/5/layout/IconCircleLabelList"/>
    <dgm:cxn modelId="{E6C33A2C-2DA3-4249-9BDC-3E563711B387}" srcId="{447E8E7C-935C-4F27-B893-D8644014F247}" destId="{AE427C89-3D0A-462A-B6E9-7F6D398900B0}" srcOrd="0" destOrd="0" parTransId="{B29F5C77-6C93-40AA-A84B-5A2877140685}" sibTransId="{A7F6C62E-A5DC-40EB-BEE9-2C025BCCE176}"/>
    <dgm:cxn modelId="{3A8F6B61-4E7A-4098-8557-FACEBA5F6335}" type="presOf" srcId="{AE427C89-3D0A-462A-B6E9-7F6D398900B0}" destId="{F652886E-22D5-4577-AAE1-7C4FF2BEE7F0}" srcOrd="0" destOrd="0" presId="urn:microsoft.com/office/officeart/2018/5/layout/IconCircleLabelList"/>
    <dgm:cxn modelId="{C9005A7D-4FC6-42B6-98DC-5EE3A7A605FD}" type="presOf" srcId="{B13E2220-B073-420C-ABF0-C9715B3B0013}" destId="{98DA68C4-C4D5-4073-A925-1382E65C297C}" srcOrd="0" destOrd="0" presId="urn:microsoft.com/office/officeart/2018/5/layout/IconCircleLabelList"/>
    <dgm:cxn modelId="{62D2D0C9-9F1E-419A-98D2-A150FF1F569B}" srcId="{447E8E7C-935C-4F27-B893-D8644014F247}" destId="{343077C4-4985-41E7-BF2E-163AA9B2F042}" srcOrd="2" destOrd="0" parTransId="{8F911EC5-990A-4A9F-A529-28A6C6998771}" sibTransId="{DB46365F-EF6C-480B-8F59-15FE9C249B04}"/>
    <dgm:cxn modelId="{1750C8EA-A8E4-4CDB-98F7-72171338BE5C}" srcId="{447E8E7C-935C-4F27-B893-D8644014F247}" destId="{B13E2220-B073-420C-ABF0-C9715B3B0013}" srcOrd="1" destOrd="0" parTransId="{02D5F66B-C5EC-49E0-9E3C-90E635C5C50A}" sibTransId="{2B2C3CF1-BBD3-456A-ACD0-5D1BB81C036F}"/>
    <dgm:cxn modelId="{DC40B4EB-0D64-45FB-9A56-640626B5068E}" type="presOf" srcId="{447E8E7C-935C-4F27-B893-D8644014F247}" destId="{2D208C8D-FACA-493D-ABBC-93F85A530C32}" srcOrd="0" destOrd="0" presId="urn:microsoft.com/office/officeart/2018/5/layout/IconCircleLabelList"/>
    <dgm:cxn modelId="{C6A17536-6BE7-42ED-90DB-B53AB94E4635}" type="presParOf" srcId="{2D208C8D-FACA-493D-ABBC-93F85A530C32}" destId="{CAD42B1A-12A3-420D-9761-99D42A5E7BAD}" srcOrd="0" destOrd="0" presId="urn:microsoft.com/office/officeart/2018/5/layout/IconCircleLabelList"/>
    <dgm:cxn modelId="{B93A31A8-B060-40CB-925D-90AE503B9545}" type="presParOf" srcId="{CAD42B1A-12A3-420D-9761-99D42A5E7BAD}" destId="{0002F115-938A-4D95-8698-31E6B22DC127}" srcOrd="0" destOrd="0" presId="urn:microsoft.com/office/officeart/2018/5/layout/IconCircleLabelList"/>
    <dgm:cxn modelId="{19995D3F-3DC3-4E0C-B5F0-D5124EFB96FF}" type="presParOf" srcId="{CAD42B1A-12A3-420D-9761-99D42A5E7BAD}" destId="{599E9284-F090-4207-B95E-07FBBC746C70}" srcOrd="1" destOrd="0" presId="urn:microsoft.com/office/officeart/2018/5/layout/IconCircleLabelList"/>
    <dgm:cxn modelId="{1E5FF70A-5440-452A-9AFB-5118614C590F}" type="presParOf" srcId="{CAD42B1A-12A3-420D-9761-99D42A5E7BAD}" destId="{900B2F44-BD5E-4B93-AE75-72DFF7CB3625}" srcOrd="2" destOrd="0" presId="urn:microsoft.com/office/officeart/2018/5/layout/IconCircleLabelList"/>
    <dgm:cxn modelId="{8FE38A4D-6039-4FEB-9F75-4B17E316A71D}" type="presParOf" srcId="{CAD42B1A-12A3-420D-9761-99D42A5E7BAD}" destId="{F652886E-22D5-4577-AAE1-7C4FF2BEE7F0}" srcOrd="3" destOrd="0" presId="urn:microsoft.com/office/officeart/2018/5/layout/IconCircleLabelList"/>
    <dgm:cxn modelId="{A598EAD0-7E8F-4249-86DF-B8C40B2FE8D1}" type="presParOf" srcId="{2D208C8D-FACA-493D-ABBC-93F85A530C32}" destId="{BD5C488F-CDF8-4584-8146-6CAA29BC8E3E}" srcOrd="1" destOrd="0" presId="urn:microsoft.com/office/officeart/2018/5/layout/IconCircleLabelList"/>
    <dgm:cxn modelId="{0F0C3CD5-30C0-4695-AA78-979731413155}" type="presParOf" srcId="{2D208C8D-FACA-493D-ABBC-93F85A530C32}" destId="{F32CDFB2-E970-4821-A0DD-D1495518AFA0}" srcOrd="2" destOrd="0" presId="urn:microsoft.com/office/officeart/2018/5/layout/IconCircleLabelList"/>
    <dgm:cxn modelId="{99B7C31A-0693-45FE-8BF0-B304FBBCF23B}" type="presParOf" srcId="{F32CDFB2-E970-4821-A0DD-D1495518AFA0}" destId="{2FF097AF-631B-47B5-9725-72906FE5AFE5}" srcOrd="0" destOrd="0" presId="urn:microsoft.com/office/officeart/2018/5/layout/IconCircleLabelList"/>
    <dgm:cxn modelId="{C22CE067-D3A8-446B-9E8E-B7FADA64B927}" type="presParOf" srcId="{F32CDFB2-E970-4821-A0DD-D1495518AFA0}" destId="{42CA39F2-1E0B-4683-9E79-D8ECA6E14EB7}" srcOrd="1" destOrd="0" presId="urn:microsoft.com/office/officeart/2018/5/layout/IconCircleLabelList"/>
    <dgm:cxn modelId="{717A3F56-07EE-4E31-BDEC-FD5C4DABFB95}" type="presParOf" srcId="{F32CDFB2-E970-4821-A0DD-D1495518AFA0}" destId="{4F2455FB-C4A0-4B8F-B2CF-370811736CBB}" srcOrd="2" destOrd="0" presId="urn:microsoft.com/office/officeart/2018/5/layout/IconCircleLabelList"/>
    <dgm:cxn modelId="{604BB5B3-8C1F-4F24-89E5-89C1D80B825C}" type="presParOf" srcId="{F32CDFB2-E970-4821-A0DD-D1495518AFA0}" destId="{98DA68C4-C4D5-4073-A925-1382E65C297C}" srcOrd="3" destOrd="0" presId="urn:microsoft.com/office/officeart/2018/5/layout/IconCircleLabelList"/>
    <dgm:cxn modelId="{A1BFEB8A-377F-45D8-B049-374C798F46A4}" type="presParOf" srcId="{2D208C8D-FACA-493D-ABBC-93F85A530C32}" destId="{AD80B2B7-6936-4B1C-875E-E58E0B31D342}" srcOrd="3" destOrd="0" presId="urn:microsoft.com/office/officeart/2018/5/layout/IconCircleLabelList"/>
    <dgm:cxn modelId="{E18BD220-3BD1-4A47-B695-296A347088CA}" type="presParOf" srcId="{2D208C8D-FACA-493D-ABBC-93F85A530C32}" destId="{EB537B2D-C879-48F1-9281-C371254A6572}" srcOrd="4" destOrd="0" presId="urn:microsoft.com/office/officeart/2018/5/layout/IconCircleLabelList"/>
    <dgm:cxn modelId="{82DB3795-53BB-44EC-822F-46B8B5E1D223}" type="presParOf" srcId="{EB537B2D-C879-48F1-9281-C371254A6572}" destId="{FCF8F22F-5A6F-4887-8F0A-7EAA8E71D6A8}" srcOrd="0" destOrd="0" presId="urn:microsoft.com/office/officeart/2018/5/layout/IconCircleLabelList"/>
    <dgm:cxn modelId="{93A606DD-2DDC-43EF-9874-75F77738BADE}" type="presParOf" srcId="{EB537B2D-C879-48F1-9281-C371254A6572}" destId="{02CAB041-0965-4346-96EB-8FEC7C6E7719}" srcOrd="1" destOrd="0" presId="urn:microsoft.com/office/officeart/2018/5/layout/IconCircleLabelList"/>
    <dgm:cxn modelId="{AD8F7768-2477-480E-809B-942397CE5A9E}" type="presParOf" srcId="{EB537B2D-C879-48F1-9281-C371254A6572}" destId="{113EFE5F-82F4-415A-8D20-B99413EA6AD0}" srcOrd="2" destOrd="0" presId="urn:microsoft.com/office/officeart/2018/5/layout/IconCircleLabelList"/>
    <dgm:cxn modelId="{3A88AD7E-5AA7-41CE-A4C2-E529B31B7094}" type="presParOf" srcId="{EB537B2D-C879-48F1-9281-C371254A6572}" destId="{C28A616D-0A48-4892-8E55-D4BC01FA022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C63019-2596-4868-9355-3ED7DFBEFD51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162AD6B-5DB8-434B-AF1B-1C9FC2B7A52C}">
      <dgm:prSet/>
      <dgm:spPr/>
      <dgm:t>
        <a:bodyPr/>
        <a:lstStyle/>
        <a:p>
          <a:r>
            <a:rPr lang="en-US"/>
            <a:t>Students rate authoritative teachers more highly than permissive ones.</a:t>
          </a:r>
        </a:p>
      </dgm:t>
    </dgm:pt>
    <dgm:pt modelId="{385145F6-7B2D-458A-8552-09D2CBB54752}" type="parTrans" cxnId="{52EF89B6-1B7A-4B76-A5AD-776CBAFDEC9D}">
      <dgm:prSet/>
      <dgm:spPr/>
      <dgm:t>
        <a:bodyPr/>
        <a:lstStyle/>
        <a:p>
          <a:endParaRPr lang="en-US"/>
        </a:p>
      </dgm:t>
    </dgm:pt>
    <dgm:pt modelId="{86797323-076E-4963-B317-274B71E3999F}" type="sibTrans" cxnId="{52EF89B6-1B7A-4B76-A5AD-776CBAFDEC9D}">
      <dgm:prSet/>
      <dgm:spPr/>
      <dgm:t>
        <a:bodyPr/>
        <a:lstStyle/>
        <a:p>
          <a:endParaRPr lang="en-US"/>
        </a:p>
      </dgm:t>
    </dgm:pt>
    <dgm:pt modelId="{A90E37F9-8233-440A-85A3-786C9F6D5905}">
      <dgm:prSet/>
      <dgm:spPr/>
      <dgm:t>
        <a:bodyPr/>
        <a:lstStyle/>
        <a:p>
          <a:r>
            <a:rPr lang="en-US"/>
            <a:t>Types of Power</a:t>
          </a:r>
        </a:p>
      </dgm:t>
    </dgm:pt>
    <dgm:pt modelId="{7E947642-5567-4E29-AD9D-C275FB1CD9DF}" type="parTrans" cxnId="{388BE11B-8839-403D-BE17-E1CF48FBC3A4}">
      <dgm:prSet/>
      <dgm:spPr/>
      <dgm:t>
        <a:bodyPr/>
        <a:lstStyle/>
        <a:p>
          <a:endParaRPr lang="en-US"/>
        </a:p>
      </dgm:t>
    </dgm:pt>
    <dgm:pt modelId="{62F8057B-8754-4AB7-AF7C-C7AF65C913D9}" type="sibTrans" cxnId="{388BE11B-8839-403D-BE17-E1CF48FBC3A4}">
      <dgm:prSet/>
      <dgm:spPr/>
      <dgm:t>
        <a:bodyPr/>
        <a:lstStyle/>
        <a:p>
          <a:endParaRPr lang="en-US"/>
        </a:p>
      </dgm:t>
    </dgm:pt>
    <dgm:pt modelId="{18D061A1-954C-47A1-825B-03FBC201B12A}">
      <dgm:prSet/>
      <dgm:spPr/>
      <dgm:t>
        <a:bodyPr/>
        <a:lstStyle/>
        <a:p>
          <a:r>
            <a:rPr lang="en-US"/>
            <a:t>Expert power</a:t>
          </a:r>
        </a:p>
      </dgm:t>
    </dgm:pt>
    <dgm:pt modelId="{36C32DC9-11BB-4504-AD21-1C396975C4E5}" type="parTrans" cxnId="{620FB6BE-A2F7-473C-B313-CCC1C5C907BE}">
      <dgm:prSet/>
      <dgm:spPr/>
      <dgm:t>
        <a:bodyPr/>
        <a:lstStyle/>
        <a:p>
          <a:endParaRPr lang="en-US"/>
        </a:p>
      </dgm:t>
    </dgm:pt>
    <dgm:pt modelId="{DE7FC279-6770-4513-A9C4-DE6D243F7066}" type="sibTrans" cxnId="{620FB6BE-A2F7-473C-B313-CCC1C5C907BE}">
      <dgm:prSet/>
      <dgm:spPr/>
      <dgm:t>
        <a:bodyPr/>
        <a:lstStyle/>
        <a:p>
          <a:endParaRPr lang="en-US"/>
        </a:p>
      </dgm:t>
    </dgm:pt>
    <dgm:pt modelId="{EA0EEAFA-6846-46E8-8006-1048CD215527}">
      <dgm:prSet/>
      <dgm:spPr/>
      <dgm:t>
        <a:bodyPr/>
        <a:lstStyle/>
        <a:p>
          <a:r>
            <a:rPr lang="en-US"/>
            <a:t>Referent power</a:t>
          </a:r>
        </a:p>
      </dgm:t>
    </dgm:pt>
    <dgm:pt modelId="{4E34FFE0-A0C7-4856-8A6F-2EBE62726CDA}" type="parTrans" cxnId="{BA8814CC-956D-4BAE-A85C-88C324C9D771}">
      <dgm:prSet/>
      <dgm:spPr/>
      <dgm:t>
        <a:bodyPr/>
        <a:lstStyle/>
        <a:p>
          <a:endParaRPr lang="en-US"/>
        </a:p>
      </dgm:t>
    </dgm:pt>
    <dgm:pt modelId="{15A598C6-6727-4179-9446-BE77BD5B8E69}" type="sibTrans" cxnId="{BA8814CC-956D-4BAE-A85C-88C324C9D771}">
      <dgm:prSet/>
      <dgm:spPr/>
      <dgm:t>
        <a:bodyPr/>
        <a:lstStyle/>
        <a:p>
          <a:endParaRPr lang="en-US"/>
        </a:p>
      </dgm:t>
    </dgm:pt>
    <dgm:pt modelId="{C98C3407-BFE6-497D-81B6-7D43834BF12E}">
      <dgm:prSet/>
      <dgm:spPr/>
      <dgm:t>
        <a:bodyPr/>
        <a:lstStyle/>
        <a:p>
          <a:r>
            <a:rPr lang="en-US"/>
            <a:t>Legitimate power</a:t>
          </a:r>
        </a:p>
      </dgm:t>
    </dgm:pt>
    <dgm:pt modelId="{1318D620-B8C1-43E8-B2B0-C64E394C4712}" type="parTrans" cxnId="{39103DEB-5980-4C96-AB25-86404988E1EF}">
      <dgm:prSet/>
      <dgm:spPr/>
      <dgm:t>
        <a:bodyPr/>
        <a:lstStyle/>
        <a:p>
          <a:endParaRPr lang="en-US"/>
        </a:p>
      </dgm:t>
    </dgm:pt>
    <dgm:pt modelId="{6F27C2A7-2E1F-415F-B92E-19F014E7E7F0}" type="sibTrans" cxnId="{39103DEB-5980-4C96-AB25-86404988E1EF}">
      <dgm:prSet/>
      <dgm:spPr/>
      <dgm:t>
        <a:bodyPr/>
        <a:lstStyle/>
        <a:p>
          <a:endParaRPr lang="en-US"/>
        </a:p>
      </dgm:t>
    </dgm:pt>
    <dgm:pt modelId="{FA058EB4-2EC2-484A-9D91-DE5ADEE31AEC}">
      <dgm:prSet/>
      <dgm:spPr/>
      <dgm:t>
        <a:bodyPr/>
        <a:lstStyle/>
        <a:p>
          <a:r>
            <a:rPr lang="en-US"/>
            <a:t>Reward power</a:t>
          </a:r>
        </a:p>
      </dgm:t>
    </dgm:pt>
    <dgm:pt modelId="{E75EE880-A14B-4EDD-AC68-D72191D2B2A3}" type="parTrans" cxnId="{1D8FE839-189F-4FCB-8DBE-5440F679DB2F}">
      <dgm:prSet/>
      <dgm:spPr/>
      <dgm:t>
        <a:bodyPr/>
        <a:lstStyle/>
        <a:p>
          <a:endParaRPr lang="en-US"/>
        </a:p>
      </dgm:t>
    </dgm:pt>
    <dgm:pt modelId="{E157A23E-A3C7-4534-B18C-DD0609A4F065}" type="sibTrans" cxnId="{1D8FE839-189F-4FCB-8DBE-5440F679DB2F}">
      <dgm:prSet/>
      <dgm:spPr/>
      <dgm:t>
        <a:bodyPr/>
        <a:lstStyle/>
        <a:p>
          <a:endParaRPr lang="en-US"/>
        </a:p>
      </dgm:t>
    </dgm:pt>
    <dgm:pt modelId="{98432EB8-2094-4ECE-A677-FA9A5B32C71E}">
      <dgm:prSet/>
      <dgm:spPr/>
      <dgm:t>
        <a:bodyPr/>
        <a:lstStyle/>
        <a:p>
          <a:r>
            <a:rPr lang="en-US"/>
            <a:t>Coercive power</a:t>
          </a:r>
        </a:p>
      </dgm:t>
    </dgm:pt>
    <dgm:pt modelId="{34CF2E59-FB7E-4AE0-AF67-3DF7B2E32A40}" type="parTrans" cxnId="{FABAD4CD-6866-447D-A719-990B03A89280}">
      <dgm:prSet/>
      <dgm:spPr/>
      <dgm:t>
        <a:bodyPr/>
        <a:lstStyle/>
        <a:p>
          <a:endParaRPr lang="en-US"/>
        </a:p>
      </dgm:t>
    </dgm:pt>
    <dgm:pt modelId="{B0B268A4-6B7E-439B-BBD6-17D4710FEED6}" type="sibTrans" cxnId="{FABAD4CD-6866-447D-A719-990B03A89280}">
      <dgm:prSet/>
      <dgm:spPr/>
      <dgm:t>
        <a:bodyPr/>
        <a:lstStyle/>
        <a:p>
          <a:endParaRPr lang="en-US"/>
        </a:p>
      </dgm:t>
    </dgm:pt>
    <dgm:pt modelId="{58EAB0F0-6E1F-4E89-A2C5-AA0159BC0B1B}" type="pres">
      <dgm:prSet presAssocID="{F5C63019-2596-4868-9355-3ED7DFBEFD51}" presName="linear" presStyleCnt="0">
        <dgm:presLayoutVars>
          <dgm:dir/>
          <dgm:animLvl val="lvl"/>
          <dgm:resizeHandles val="exact"/>
        </dgm:presLayoutVars>
      </dgm:prSet>
      <dgm:spPr/>
    </dgm:pt>
    <dgm:pt modelId="{5F1B9802-4050-4D83-9A64-C3994A2904AF}" type="pres">
      <dgm:prSet presAssocID="{6162AD6B-5DB8-434B-AF1B-1C9FC2B7A52C}" presName="parentLin" presStyleCnt="0"/>
      <dgm:spPr/>
    </dgm:pt>
    <dgm:pt modelId="{CDBB3EE1-E0C2-400E-B984-6E56909A05E2}" type="pres">
      <dgm:prSet presAssocID="{6162AD6B-5DB8-434B-AF1B-1C9FC2B7A52C}" presName="parentLeftMargin" presStyleLbl="node1" presStyleIdx="0" presStyleCnt="2"/>
      <dgm:spPr/>
    </dgm:pt>
    <dgm:pt modelId="{07B7F2A5-9046-43F9-B44D-0A224F6657C9}" type="pres">
      <dgm:prSet presAssocID="{6162AD6B-5DB8-434B-AF1B-1C9FC2B7A52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2C4D49C-56F5-4373-B9C1-B3514A44C0C0}" type="pres">
      <dgm:prSet presAssocID="{6162AD6B-5DB8-434B-AF1B-1C9FC2B7A52C}" presName="negativeSpace" presStyleCnt="0"/>
      <dgm:spPr/>
    </dgm:pt>
    <dgm:pt modelId="{2DFD2A30-0337-419B-B7DA-69611269F098}" type="pres">
      <dgm:prSet presAssocID="{6162AD6B-5DB8-434B-AF1B-1C9FC2B7A52C}" presName="childText" presStyleLbl="conFgAcc1" presStyleIdx="0" presStyleCnt="2">
        <dgm:presLayoutVars>
          <dgm:bulletEnabled val="1"/>
        </dgm:presLayoutVars>
      </dgm:prSet>
      <dgm:spPr/>
    </dgm:pt>
    <dgm:pt modelId="{19320108-AA95-4DCF-8B55-8B8065413621}" type="pres">
      <dgm:prSet presAssocID="{86797323-076E-4963-B317-274B71E3999F}" presName="spaceBetweenRectangles" presStyleCnt="0"/>
      <dgm:spPr/>
    </dgm:pt>
    <dgm:pt modelId="{33D005EF-2C54-4726-B488-5BFD24819D22}" type="pres">
      <dgm:prSet presAssocID="{A90E37F9-8233-440A-85A3-786C9F6D5905}" presName="parentLin" presStyleCnt="0"/>
      <dgm:spPr/>
    </dgm:pt>
    <dgm:pt modelId="{E4DAF5C2-602E-47AB-B5E6-119287AA3508}" type="pres">
      <dgm:prSet presAssocID="{A90E37F9-8233-440A-85A3-786C9F6D5905}" presName="parentLeftMargin" presStyleLbl="node1" presStyleIdx="0" presStyleCnt="2"/>
      <dgm:spPr/>
    </dgm:pt>
    <dgm:pt modelId="{EC2803E9-5F2B-4893-B1CE-F25106EFA20B}" type="pres">
      <dgm:prSet presAssocID="{A90E37F9-8233-440A-85A3-786C9F6D590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37113D8-F718-461D-BAF3-66BFAB0399F1}" type="pres">
      <dgm:prSet presAssocID="{A90E37F9-8233-440A-85A3-786C9F6D5905}" presName="negativeSpace" presStyleCnt="0"/>
      <dgm:spPr/>
    </dgm:pt>
    <dgm:pt modelId="{B6CC4BD7-0DAE-448F-A6CC-76406C4B7927}" type="pres">
      <dgm:prSet presAssocID="{A90E37F9-8233-440A-85A3-786C9F6D590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01D0201-7770-4CB9-B127-F875A31C6A63}" type="presOf" srcId="{18D061A1-954C-47A1-825B-03FBC201B12A}" destId="{B6CC4BD7-0DAE-448F-A6CC-76406C4B7927}" srcOrd="0" destOrd="0" presId="urn:microsoft.com/office/officeart/2005/8/layout/list1"/>
    <dgm:cxn modelId="{2736180B-9338-4919-AA3E-231278163547}" type="presOf" srcId="{F5C63019-2596-4868-9355-3ED7DFBEFD51}" destId="{58EAB0F0-6E1F-4E89-A2C5-AA0159BC0B1B}" srcOrd="0" destOrd="0" presId="urn:microsoft.com/office/officeart/2005/8/layout/list1"/>
    <dgm:cxn modelId="{BE578B0F-2730-4903-8F97-52F3EA881185}" type="presOf" srcId="{FA058EB4-2EC2-484A-9D91-DE5ADEE31AEC}" destId="{B6CC4BD7-0DAE-448F-A6CC-76406C4B7927}" srcOrd="0" destOrd="3" presId="urn:microsoft.com/office/officeart/2005/8/layout/list1"/>
    <dgm:cxn modelId="{388BE11B-8839-403D-BE17-E1CF48FBC3A4}" srcId="{F5C63019-2596-4868-9355-3ED7DFBEFD51}" destId="{A90E37F9-8233-440A-85A3-786C9F6D5905}" srcOrd="1" destOrd="0" parTransId="{7E947642-5567-4E29-AD9D-C275FB1CD9DF}" sibTransId="{62F8057B-8754-4AB7-AF7C-C7AF65C913D9}"/>
    <dgm:cxn modelId="{1D8FE839-189F-4FCB-8DBE-5440F679DB2F}" srcId="{A90E37F9-8233-440A-85A3-786C9F6D5905}" destId="{FA058EB4-2EC2-484A-9D91-DE5ADEE31AEC}" srcOrd="3" destOrd="0" parTransId="{E75EE880-A14B-4EDD-AC68-D72191D2B2A3}" sibTransId="{E157A23E-A3C7-4534-B18C-DD0609A4F065}"/>
    <dgm:cxn modelId="{1D8F1977-AB6C-4E31-9087-EACDE4A1C921}" type="presOf" srcId="{6162AD6B-5DB8-434B-AF1B-1C9FC2B7A52C}" destId="{CDBB3EE1-E0C2-400E-B984-6E56909A05E2}" srcOrd="0" destOrd="0" presId="urn:microsoft.com/office/officeart/2005/8/layout/list1"/>
    <dgm:cxn modelId="{0E43697D-7DBE-4E6B-B469-7ECE5079438A}" type="presOf" srcId="{EA0EEAFA-6846-46E8-8006-1048CD215527}" destId="{B6CC4BD7-0DAE-448F-A6CC-76406C4B7927}" srcOrd="0" destOrd="1" presId="urn:microsoft.com/office/officeart/2005/8/layout/list1"/>
    <dgm:cxn modelId="{A6D1AD88-CA1E-4919-97B2-044DDDB25C28}" type="presOf" srcId="{C98C3407-BFE6-497D-81B6-7D43834BF12E}" destId="{B6CC4BD7-0DAE-448F-A6CC-76406C4B7927}" srcOrd="0" destOrd="2" presId="urn:microsoft.com/office/officeart/2005/8/layout/list1"/>
    <dgm:cxn modelId="{AF5AFCAE-D0C7-4D35-AAEC-CB3D3EB566C9}" type="presOf" srcId="{98432EB8-2094-4ECE-A677-FA9A5B32C71E}" destId="{B6CC4BD7-0DAE-448F-A6CC-76406C4B7927}" srcOrd="0" destOrd="4" presId="urn:microsoft.com/office/officeart/2005/8/layout/list1"/>
    <dgm:cxn modelId="{52EF89B6-1B7A-4B76-A5AD-776CBAFDEC9D}" srcId="{F5C63019-2596-4868-9355-3ED7DFBEFD51}" destId="{6162AD6B-5DB8-434B-AF1B-1C9FC2B7A52C}" srcOrd="0" destOrd="0" parTransId="{385145F6-7B2D-458A-8552-09D2CBB54752}" sibTransId="{86797323-076E-4963-B317-274B71E3999F}"/>
    <dgm:cxn modelId="{620FB6BE-A2F7-473C-B313-CCC1C5C907BE}" srcId="{A90E37F9-8233-440A-85A3-786C9F6D5905}" destId="{18D061A1-954C-47A1-825B-03FBC201B12A}" srcOrd="0" destOrd="0" parTransId="{36C32DC9-11BB-4504-AD21-1C396975C4E5}" sibTransId="{DE7FC279-6770-4513-A9C4-DE6D243F7066}"/>
    <dgm:cxn modelId="{BA8814CC-956D-4BAE-A85C-88C324C9D771}" srcId="{A90E37F9-8233-440A-85A3-786C9F6D5905}" destId="{EA0EEAFA-6846-46E8-8006-1048CD215527}" srcOrd="1" destOrd="0" parTransId="{4E34FFE0-A0C7-4856-8A6F-2EBE62726CDA}" sibTransId="{15A598C6-6727-4179-9446-BE77BD5B8E69}"/>
    <dgm:cxn modelId="{FABAD4CD-6866-447D-A719-990B03A89280}" srcId="{A90E37F9-8233-440A-85A3-786C9F6D5905}" destId="{98432EB8-2094-4ECE-A677-FA9A5B32C71E}" srcOrd="4" destOrd="0" parTransId="{34CF2E59-FB7E-4AE0-AF67-3DF7B2E32A40}" sibTransId="{B0B268A4-6B7E-439B-BBD6-17D4710FEED6}"/>
    <dgm:cxn modelId="{5E1BE6D0-D8ED-4E7B-85F0-3AABA4985C9C}" type="presOf" srcId="{A90E37F9-8233-440A-85A3-786C9F6D5905}" destId="{E4DAF5C2-602E-47AB-B5E6-119287AA3508}" srcOrd="0" destOrd="0" presId="urn:microsoft.com/office/officeart/2005/8/layout/list1"/>
    <dgm:cxn modelId="{764F3FE7-F9CA-45DF-9B51-032890DC1652}" type="presOf" srcId="{6162AD6B-5DB8-434B-AF1B-1C9FC2B7A52C}" destId="{07B7F2A5-9046-43F9-B44D-0A224F6657C9}" srcOrd="1" destOrd="0" presId="urn:microsoft.com/office/officeart/2005/8/layout/list1"/>
    <dgm:cxn modelId="{39103DEB-5980-4C96-AB25-86404988E1EF}" srcId="{A90E37F9-8233-440A-85A3-786C9F6D5905}" destId="{C98C3407-BFE6-497D-81B6-7D43834BF12E}" srcOrd="2" destOrd="0" parTransId="{1318D620-B8C1-43E8-B2B0-C64E394C4712}" sibTransId="{6F27C2A7-2E1F-415F-B92E-19F014E7E7F0}"/>
    <dgm:cxn modelId="{A09D5AF7-3EEC-4F7A-97B2-3862911843E4}" type="presOf" srcId="{A90E37F9-8233-440A-85A3-786C9F6D5905}" destId="{EC2803E9-5F2B-4893-B1CE-F25106EFA20B}" srcOrd="1" destOrd="0" presId="urn:microsoft.com/office/officeart/2005/8/layout/list1"/>
    <dgm:cxn modelId="{50CDAC3D-EACF-41F2-9CE3-128F5CF29FC4}" type="presParOf" srcId="{58EAB0F0-6E1F-4E89-A2C5-AA0159BC0B1B}" destId="{5F1B9802-4050-4D83-9A64-C3994A2904AF}" srcOrd="0" destOrd="0" presId="urn:microsoft.com/office/officeart/2005/8/layout/list1"/>
    <dgm:cxn modelId="{0A724766-2D36-46EF-B871-13225017FBE3}" type="presParOf" srcId="{5F1B9802-4050-4D83-9A64-C3994A2904AF}" destId="{CDBB3EE1-E0C2-400E-B984-6E56909A05E2}" srcOrd="0" destOrd="0" presId="urn:microsoft.com/office/officeart/2005/8/layout/list1"/>
    <dgm:cxn modelId="{CEFFF5A5-3BCD-4D26-A06F-6853EAFF5984}" type="presParOf" srcId="{5F1B9802-4050-4D83-9A64-C3994A2904AF}" destId="{07B7F2A5-9046-43F9-B44D-0A224F6657C9}" srcOrd="1" destOrd="0" presId="urn:microsoft.com/office/officeart/2005/8/layout/list1"/>
    <dgm:cxn modelId="{639D18B3-B207-45A0-9E46-640D2CAF47C2}" type="presParOf" srcId="{58EAB0F0-6E1F-4E89-A2C5-AA0159BC0B1B}" destId="{62C4D49C-56F5-4373-B9C1-B3514A44C0C0}" srcOrd="1" destOrd="0" presId="urn:microsoft.com/office/officeart/2005/8/layout/list1"/>
    <dgm:cxn modelId="{714AC69E-EF8E-4387-862C-3C73D719DD63}" type="presParOf" srcId="{58EAB0F0-6E1F-4E89-A2C5-AA0159BC0B1B}" destId="{2DFD2A30-0337-419B-B7DA-69611269F098}" srcOrd="2" destOrd="0" presId="urn:microsoft.com/office/officeart/2005/8/layout/list1"/>
    <dgm:cxn modelId="{E51BDB0C-CD95-47C6-BE2F-F7DBF52A9A00}" type="presParOf" srcId="{58EAB0F0-6E1F-4E89-A2C5-AA0159BC0B1B}" destId="{19320108-AA95-4DCF-8B55-8B8065413621}" srcOrd="3" destOrd="0" presId="urn:microsoft.com/office/officeart/2005/8/layout/list1"/>
    <dgm:cxn modelId="{BC305DEF-B2F9-40B4-9F6A-F39F01AEC3B3}" type="presParOf" srcId="{58EAB0F0-6E1F-4E89-A2C5-AA0159BC0B1B}" destId="{33D005EF-2C54-4726-B488-5BFD24819D22}" srcOrd="4" destOrd="0" presId="urn:microsoft.com/office/officeart/2005/8/layout/list1"/>
    <dgm:cxn modelId="{F85F0ABC-7858-444D-96FB-195DB4C5DA58}" type="presParOf" srcId="{33D005EF-2C54-4726-B488-5BFD24819D22}" destId="{E4DAF5C2-602E-47AB-B5E6-119287AA3508}" srcOrd="0" destOrd="0" presId="urn:microsoft.com/office/officeart/2005/8/layout/list1"/>
    <dgm:cxn modelId="{E8DAB556-5272-4A03-8BB0-A73159AF7999}" type="presParOf" srcId="{33D005EF-2C54-4726-B488-5BFD24819D22}" destId="{EC2803E9-5F2B-4893-B1CE-F25106EFA20B}" srcOrd="1" destOrd="0" presId="urn:microsoft.com/office/officeart/2005/8/layout/list1"/>
    <dgm:cxn modelId="{2336ACF4-5B9B-4AAC-8635-861E7E73CD82}" type="presParOf" srcId="{58EAB0F0-6E1F-4E89-A2C5-AA0159BC0B1B}" destId="{C37113D8-F718-461D-BAF3-66BFAB0399F1}" srcOrd="5" destOrd="0" presId="urn:microsoft.com/office/officeart/2005/8/layout/list1"/>
    <dgm:cxn modelId="{37BE2522-339A-4AB4-A139-077D09D423B7}" type="presParOf" srcId="{58EAB0F0-6E1F-4E89-A2C5-AA0159BC0B1B}" destId="{B6CC4BD7-0DAE-448F-A6CC-76406C4B792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F071EC-0C0A-4D4A-8B5A-FD9C077A17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E51E7A8-1A92-40F0-8D51-023113400880}">
      <dgm:prSet/>
      <dgm:spPr/>
      <dgm:t>
        <a:bodyPr/>
        <a:lstStyle/>
        <a:p>
          <a:r>
            <a:rPr lang="en-US"/>
            <a:t>Talk it through and reflect</a:t>
          </a:r>
        </a:p>
      </dgm:t>
    </dgm:pt>
    <dgm:pt modelId="{C89E6214-1A34-467F-B6BC-DB2E2BB3E7F5}" type="parTrans" cxnId="{F246BD0B-662E-4A01-BE72-7D69EA954263}">
      <dgm:prSet/>
      <dgm:spPr/>
      <dgm:t>
        <a:bodyPr/>
        <a:lstStyle/>
        <a:p>
          <a:endParaRPr lang="en-US"/>
        </a:p>
      </dgm:t>
    </dgm:pt>
    <dgm:pt modelId="{036CFF7E-E7A7-42E2-B829-07B9318F9878}" type="sibTrans" cxnId="{F246BD0B-662E-4A01-BE72-7D69EA954263}">
      <dgm:prSet/>
      <dgm:spPr/>
      <dgm:t>
        <a:bodyPr/>
        <a:lstStyle/>
        <a:p>
          <a:endParaRPr lang="en-US"/>
        </a:p>
      </dgm:t>
    </dgm:pt>
    <dgm:pt modelId="{A127295D-8708-4A90-B829-ADC163B0D093}">
      <dgm:prSet/>
      <dgm:spPr/>
      <dgm:t>
        <a:bodyPr/>
        <a:lstStyle/>
        <a:p>
          <a:r>
            <a:rPr lang="en-US"/>
            <a:t>Self-Correction</a:t>
          </a:r>
        </a:p>
      </dgm:t>
    </dgm:pt>
    <dgm:pt modelId="{12D189F7-5086-4D52-B896-61AB577F4722}" type="parTrans" cxnId="{98E77549-0B51-4135-8801-89E33BDCF041}">
      <dgm:prSet/>
      <dgm:spPr/>
      <dgm:t>
        <a:bodyPr/>
        <a:lstStyle/>
        <a:p>
          <a:endParaRPr lang="en-US"/>
        </a:p>
      </dgm:t>
    </dgm:pt>
    <dgm:pt modelId="{AB99C7FA-A2CD-4FB7-8986-A4FA9A7881B6}" type="sibTrans" cxnId="{98E77549-0B51-4135-8801-89E33BDCF041}">
      <dgm:prSet/>
      <dgm:spPr/>
      <dgm:t>
        <a:bodyPr/>
        <a:lstStyle/>
        <a:p>
          <a:endParaRPr lang="en-US"/>
        </a:p>
      </dgm:t>
    </dgm:pt>
    <dgm:pt modelId="{74DF9CF4-D417-4D30-9ECC-BB86FEAED326}">
      <dgm:prSet/>
      <dgm:spPr/>
      <dgm:t>
        <a:bodyPr/>
        <a:lstStyle/>
        <a:p>
          <a:r>
            <a:rPr lang="en-US"/>
            <a:t>Avoid power struggles</a:t>
          </a:r>
        </a:p>
      </dgm:t>
    </dgm:pt>
    <dgm:pt modelId="{8DD9EF96-32CE-4EF1-BF17-A5D4CE93299F}" type="parTrans" cxnId="{A41AABAB-A266-4896-B0C7-B2314842AD18}">
      <dgm:prSet/>
      <dgm:spPr/>
      <dgm:t>
        <a:bodyPr/>
        <a:lstStyle/>
        <a:p>
          <a:endParaRPr lang="en-US"/>
        </a:p>
      </dgm:t>
    </dgm:pt>
    <dgm:pt modelId="{E8F09CC3-DD2F-48E5-A531-A98B0A647648}" type="sibTrans" cxnId="{A41AABAB-A266-4896-B0C7-B2314842AD18}">
      <dgm:prSet/>
      <dgm:spPr/>
      <dgm:t>
        <a:bodyPr/>
        <a:lstStyle/>
        <a:p>
          <a:endParaRPr lang="en-US"/>
        </a:p>
      </dgm:t>
    </dgm:pt>
    <dgm:pt modelId="{F042A504-4B35-4590-94EA-70F024AE44F7}">
      <dgm:prSet/>
      <dgm:spPr/>
      <dgm:t>
        <a:bodyPr/>
        <a:lstStyle/>
        <a:p>
          <a:r>
            <a:rPr lang="en-US"/>
            <a:t>Anger shields</a:t>
          </a:r>
        </a:p>
      </dgm:t>
    </dgm:pt>
    <dgm:pt modelId="{785CEB04-990D-48BB-8C9E-FA7FAEACFC66}" type="parTrans" cxnId="{601DC792-9B87-4754-86FC-00730602CC2F}">
      <dgm:prSet/>
      <dgm:spPr/>
      <dgm:t>
        <a:bodyPr/>
        <a:lstStyle/>
        <a:p>
          <a:endParaRPr lang="en-US"/>
        </a:p>
      </dgm:t>
    </dgm:pt>
    <dgm:pt modelId="{73C025CC-4E4C-4F16-9745-7AD9333C980A}" type="sibTrans" cxnId="{601DC792-9B87-4754-86FC-00730602CC2F}">
      <dgm:prSet/>
      <dgm:spPr/>
      <dgm:t>
        <a:bodyPr/>
        <a:lstStyle/>
        <a:p>
          <a:endParaRPr lang="en-US"/>
        </a:p>
      </dgm:t>
    </dgm:pt>
    <dgm:pt modelId="{32A0B3BA-FF78-448F-A305-8B39B985855D}">
      <dgm:prSet/>
      <dgm:spPr/>
      <dgm:t>
        <a:bodyPr/>
        <a:lstStyle/>
        <a:p>
          <a:r>
            <a:rPr lang="en-US"/>
            <a:t>Conflict resolution</a:t>
          </a:r>
        </a:p>
      </dgm:t>
    </dgm:pt>
    <dgm:pt modelId="{B8D07798-DFB6-4BA7-9172-ADFD7E5515F6}" type="parTrans" cxnId="{97AB8133-2D89-49D9-BCFA-705BF4993766}">
      <dgm:prSet/>
      <dgm:spPr/>
      <dgm:t>
        <a:bodyPr/>
        <a:lstStyle/>
        <a:p>
          <a:endParaRPr lang="en-US"/>
        </a:p>
      </dgm:t>
    </dgm:pt>
    <dgm:pt modelId="{DC6B4F94-6F08-4C2E-9A9F-2DEE7D3B4B18}" type="sibTrans" cxnId="{97AB8133-2D89-49D9-BCFA-705BF4993766}">
      <dgm:prSet/>
      <dgm:spPr/>
      <dgm:t>
        <a:bodyPr/>
        <a:lstStyle/>
        <a:p>
          <a:endParaRPr lang="en-US"/>
        </a:p>
      </dgm:t>
    </dgm:pt>
    <dgm:pt modelId="{05E72340-FA07-49E1-AFC4-A11589FAD4C5}" type="pres">
      <dgm:prSet presAssocID="{D4F071EC-0C0A-4D4A-8B5A-FD9C077A175E}" presName="root" presStyleCnt="0">
        <dgm:presLayoutVars>
          <dgm:dir/>
          <dgm:resizeHandles val="exact"/>
        </dgm:presLayoutVars>
      </dgm:prSet>
      <dgm:spPr/>
    </dgm:pt>
    <dgm:pt modelId="{88688CF0-8DA7-4C58-B819-516F5DE7AE3E}" type="pres">
      <dgm:prSet presAssocID="{4E51E7A8-1A92-40F0-8D51-023113400880}" presName="compNode" presStyleCnt="0"/>
      <dgm:spPr/>
    </dgm:pt>
    <dgm:pt modelId="{2A5CD010-8BF0-4F8E-BD86-786C3EAC396D}" type="pres">
      <dgm:prSet presAssocID="{4E51E7A8-1A92-40F0-8D51-023113400880}" presName="bgRect" presStyleLbl="bgShp" presStyleIdx="0" presStyleCnt="5"/>
      <dgm:spPr/>
    </dgm:pt>
    <dgm:pt modelId="{D16CDDB9-3572-46E6-8F90-38A0EB16FB67}" type="pres">
      <dgm:prSet presAssocID="{4E51E7A8-1A92-40F0-8D51-02311340088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45FD2278-B6E3-4FA0-B2F5-0D7776189A26}" type="pres">
      <dgm:prSet presAssocID="{4E51E7A8-1A92-40F0-8D51-023113400880}" presName="spaceRect" presStyleCnt="0"/>
      <dgm:spPr/>
    </dgm:pt>
    <dgm:pt modelId="{37C3EAC9-3F4C-400B-BF5A-9A18473273AB}" type="pres">
      <dgm:prSet presAssocID="{4E51E7A8-1A92-40F0-8D51-023113400880}" presName="parTx" presStyleLbl="revTx" presStyleIdx="0" presStyleCnt="5">
        <dgm:presLayoutVars>
          <dgm:chMax val="0"/>
          <dgm:chPref val="0"/>
        </dgm:presLayoutVars>
      </dgm:prSet>
      <dgm:spPr/>
    </dgm:pt>
    <dgm:pt modelId="{85F38FCB-98C2-46FA-AACE-DA6279D9D6F7}" type="pres">
      <dgm:prSet presAssocID="{036CFF7E-E7A7-42E2-B829-07B9318F9878}" presName="sibTrans" presStyleCnt="0"/>
      <dgm:spPr/>
    </dgm:pt>
    <dgm:pt modelId="{3C6F238C-2A8D-4E00-BBAA-33AE1B4D8585}" type="pres">
      <dgm:prSet presAssocID="{A127295D-8708-4A90-B829-ADC163B0D093}" presName="compNode" presStyleCnt="0"/>
      <dgm:spPr/>
    </dgm:pt>
    <dgm:pt modelId="{270F83DC-1F57-4AA4-A112-C5CE08673C31}" type="pres">
      <dgm:prSet presAssocID="{A127295D-8708-4A90-B829-ADC163B0D093}" presName="bgRect" presStyleLbl="bgShp" presStyleIdx="1" presStyleCnt="5"/>
      <dgm:spPr/>
    </dgm:pt>
    <dgm:pt modelId="{B3AC6AA8-74B0-44EA-BCCC-10213CE712DE}" type="pres">
      <dgm:prSet presAssocID="{A127295D-8708-4A90-B829-ADC163B0D09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9DFD5548-39EE-44AB-8E22-4474E4571BDD}" type="pres">
      <dgm:prSet presAssocID="{A127295D-8708-4A90-B829-ADC163B0D093}" presName="spaceRect" presStyleCnt="0"/>
      <dgm:spPr/>
    </dgm:pt>
    <dgm:pt modelId="{60C3A11E-83C9-4459-90A1-3D155CDDA37A}" type="pres">
      <dgm:prSet presAssocID="{A127295D-8708-4A90-B829-ADC163B0D093}" presName="parTx" presStyleLbl="revTx" presStyleIdx="1" presStyleCnt="5">
        <dgm:presLayoutVars>
          <dgm:chMax val="0"/>
          <dgm:chPref val="0"/>
        </dgm:presLayoutVars>
      </dgm:prSet>
      <dgm:spPr/>
    </dgm:pt>
    <dgm:pt modelId="{9B07C987-C239-4055-8A8F-32146124A017}" type="pres">
      <dgm:prSet presAssocID="{AB99C7FA-A2CD-4FB7-8986-A4FA9A7881B6}" presName="sibTrans" presStyleCnt="0"/>
      <dgm:spPr/>
    </dgm:pt>
    <dgm:pt modelId="{0C9DDAF8-6FA1-4E6D-8133-F92630C7D770}" type="pres">
      <dgm:prSet presAssocID="{74DF9CF4-D417-4D30-9ECC-BB86FEAED326}" presName="compNode" presStyleCnt="0"/>
      <dgm:spPr/>
    </dgm:pt>
    <dgm:pt modelId="{AD6A6979-88DD-48B1-A154-816FD5B39AEF}" type="pres">
      <dgm:prSet presAssocID="{74DF9CF4-D417-4D30-9ECC-BB86FEAED326}" presName="bgRect" presStyleLbl="bgShp" presStyleIdx="2" presStyleCnt="5"/>
      <dgm:spPr/>
    </dgm:pt>
    <dgm:pt modelId="{6ADBC519-22D6-4F9A-B53C-E2F9E97FA4D3}" type="pres">
      <dgm:prSet presAssocID="{74DF9CF4-D417-4D30-9ECC-BB86FEAED32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EF35C490-479F-40DC-A5AC-C1551C9629EB}" type="pres">
      <dgm:prSet presAssocID="{74DF9CF4-D417-4D30-9ECC-BB86FEAED326}" presName="spaceRect" presStyleCnt="0"/>
      <dgm:spPr/>
    </dgm:pt>
    <dgm:pt modelId="{A40487F6-65DD-4988-94A7-04B78AD27CE0}" type="pres">
      <dgm:prSet presAssocID="{74DF9CF4-D417-4D30-9ECC-BB86FEAED326}" presName="parTx" presStyleLbl="revTx" presStyleIdx="2" presStyleCnt="5">
        <dgm:presLayoutVars>
          <dgm:chMax val="0"/>
          <dgm:chPref val="0"/>
        </dgm:presLayoutVars>
      </dgm:prSet>
      <dgm:spPr/>
    </dgm:pt>
    <dgm:pt modelId="{297FAD16-7032-4DC3-98AB-E84AEA1928E2}" type="pres">
      <dgm:prSet presAssocID="{E8F09CC3-DD2F-48E5-A531-A98B0A647648}" presName="sibTrans" presStyleCnt="0"/>
      <dgm:spPr/>
    </dgm:pt>
    <dgm:pt modelId="{51BB4BA9-B39E-4972-B7FE-B7D750FD6B5B}" type="pres">
      <dgm:prSet presAssocID="{F042A504-4B35-4590-94EA-70F024AE44F7}" presName="compNode" presStyleCnt="0"/>
      <dgm:spPr/>
    </dgm:pt>
    <dgm:pt modelId="{1F252047-B224-43F1-9BAF-870CC271338A}" type="pres">
      <dgm:prSet presAssocID="{F042A504-4B35-4590-94EA-70F024AE44F7}" presName="bgRect" presStyleLbl="bgShp" presStyleIdx="3" presStyleCnt="5"/>
      <dgm:spPr/>
    </dgm:pt>
    <dgm:pt modelId="{1FDCC297-4358-4DF7-8435-E0A2442A2DA2}" type="pres">
      <dgm:prSet presAssocID="{F042A504-4B35-4590-94EA-70F024AE44F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ngry Face with No Fill"/>
        </a:ext>
      </dgm:extLst>
    </dgm:pt>
    <dgm:pt modelId="{8AA72EC3-A1EF-43EB-90A4-02EDFB70FDC0}" type="pres">
      <dgm:prSet presAssocID="{F042A504-4B35-4590-94EA-70F024AE44F7}" presName="spaceRect" presStyleCnt="0"/>
      <dgm:spPr/>
    </dgm:pt>
    <dgm:pt modelId="{F62EE2BF-308E-47BA-9A5A-65713850B48E}" type="pres">
      <dgm:prSet presAssocID="{F042A504-4B35-4590-94EA-70F024AE44F7}" presName="parTx" presStyleLbl="revTx" presStyleIdx="3" presStyleCnt="5">
        <dgm:presLayoutVars>
          <dgm:chMax val="0"/>
          <dgm:chPref val="0"/>
        </dgm:presLayoutVars>
      </dgm:prSet>
      <dgm:spPr/>
    </dgm:pt>
    <dgm:pt modelId="{B13C4347-FCF1-419D-839C-046531A70CC8}" type="pres">
      <dgm:prSet presAssocID="{73C025CC-4E4C-4F16-9745-7AD9333C980A}" presName="sibTrans" presStyleCnt="0"/>
      <dgm:spPr/>
    </dgm:pt>
    <dgm:pt modelId="{F9A55AB4-498D-4F20-ADC7-DC0B6EE0041F}" type="pres">
      <dgm:prSet presAssocID="{32A0B3BA-FF78-448F-A305-8B39B985855D}" presName="compNode" presStyleCnt="0"/>
      <dgm:spPr/>
    </dgm:pt>
    <dgm:pt modelId="{126BC612-B84E-4FE4-ABC1-A91D534B8F34}" type="pres">
      <dgm:prSet presAssocID="{32A0B3BA-FF78-448F-A305-8B39B985855D}" presName="bgRect" presStyleLbl="bgShp" presStyleIdx="4" presStyleCnt="5"/>
      <dgm:spPr/>
    </dgm:pt>
    <dgm:pt modelId="{24B50392-E0A8-48E7-8B5E-1D6A7F5A789D}" type="pres">
      <dgm:prSet presAssocID="{32A0B3BA-FF78-448F-A305-8B39B985855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A8B9138-5DBE-436C-8734-49B35CDD0AFD}" type="pres">
      <dgm:prSet presAssocID="{32A0B3BA-FF78-448F-A305-8B39B985855D}" presName="spaceRect" presStyleCnt="0"/>
      <dgm:spPr/>
    </dgm:pt>
    <dgm:pt modelId="{8363B367-2C14-4D28-98B6-EAE250A07B75}" type="pres">
      <dgm:prSet presAssocID="{32A0B3BA-FF78-448F-A305-8B39B985855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246BD0B-662E-4A01-BE72-7D69EA954263}" srcId="{D4F071EC-0C0A-4D4A-8B5A-FD9C077A175E}" destId="{4E51E7A8-1A92-40F0-8D51-023113400880}" srcOrd="0" destOrd="0" parTransId="{C89E6214-1A34-467F-B6BC-DB2E2BB3E7F5}" sibTransId="{036CFF7E-E7A7-42E2-B829-07B9318F9878}"/>
    <dgm:cxn modelId="{C6721213-FEAD-46C3-A665-EA58F04AF157}" type="presOf" srcId="{A127295D-8708-4A90-B829-ADC163B0D093}" destId="{60C3A11E-83C9-4459-90A1-3D155CDDA37A}" srcOrd="0" destOrd="0" presId="urn:microsoft.com/office/officeart/2018/2/layout/IconVerticalSolidList"/>
    <dgm:cxn modelId="{97AB8133-2D89-49D9-BCFA-705BF4993766}" srcId="{D4F071EC-0C0A-4D4A-8B5A-FD9C077A175E}" destId="{32A0B3BA-FF78-448F-A305-8B39B985855D}" srcOrd="4" destOrd="0" parTransId="{B8D07798-DFB6-4BA7-9172-ADFD7E5515F6}" sibTransId="{DC6B4F94-6F08-4C2E-9A9F-2DEE7D3B4B18}"/>
    <dgm:cxn modelId="{98E77549-0B51-4135-8801-89E33BDCF041}" srcId="{D4F071EC-0C0A-4D4A-8B5A-FD9C077A175E}" destId="{A127295D-8708-4A90-B829-ADC163B0D093}" srcOrd="1" destOrd="0" parTransId="{12D189F7-5086-4D52-B896-61AB577F4722}" sibTransId="{AB99C7FA-A2CD-4FB7-8986-A4FA9A7881B6}"/>
    <dgm:cxn modelId="{3C87AC6D-2B0F-4267-8775-6224A37E59DA}" type="presOf" srcId="{D4F071EC-0C0A-4D4A-8B5A-FD9C077A175E}" destId="{05E72340-FA07-49E1-AFC4-A11589FAD4C5}" srcOrd="0" destOrd="0" presId="urn:microsoft.com/office/officeart/2018/2/layout/IconVerticalSolidList"/>
    <dgm:cxn modelId="{4B367780-DEA7-48BF-A251-4B0A10EF0BB5}" type="presOf" srcId="{4E51E7A8-1A92-40F0-8D51-023113400880}" destId="{37C3EAC9-3F4C-400B-BF5A-9A18473273AB}" srcOrd="0" destOrd="0" presId="urn:microsoft.com/office/officeart/2018/2/layout/IconVerticalSolidList"/>
    <dgm:cxn modelId="{601DC792-9B87-4754-86FC-00730602CC2F}" srcId="{D4F071EC-0C0A-4D4A-8B5A-FD9C077A175E}" destId="{F042A504-4B35-4590-94EA-70F024AE44F7}" srcOrd="3" destOrd="0" parTransId="{785CEB04-990D-48BB-8C9E-FA7FAEACFC66}" sibTransId="{73C025CC-4E4C-4F16-9745-7AD9333C980A}"/>
    <dgm:cxn modelId="{A41AABAB-A266-4896-B0C7-B2314842AD18}" srcId="{D4F071EC-0C0A-4D4A-8B5A-FD9C077A175E}" destId="{74DF9CF4-D417-4D30-9ECC-BB86FEAED326}" srcOrd="2" destOrd="0" parTransId="{8DD9EF96-32CE-4EF1-BF17-A5D4CE93299F}" sibTransId="{E8F09CC3-DD2F-48E5-A531-A98B0A647648}"/>
    <dgm:cxn modelId="{B6B2C7AF-7284-4BD0-A7A2-39A8C740F943}" type="presOf" srcId="{F042A504-4B35-4590-94EA-70F024AE44F7}" destId="{F62EE2BF-308E-47BA-9A5A-65713850B48E}" srcOrd="0" destOrd="0" presId="urn:microsoft.com/office/officeart/2018/2/layout/IconVerticalSolidList"/>
    <dgm:cxn modelId="{0989B9B5-BE36-420A-B5E4-A87AF980F724}" type="presOf" srcId="{32A0B3BA-FF78-448F-A305-8B39B985855D}" destId="{8363B367-2C14-4D28-98B6-EAE250A07B75}" srcOrd="0" destOrd="0" presId="urn:microsoft.com/office/officeart/2018/2/layout/IconVerticalSolidList"/>
    <dgm:cxn modelId="{FD49DEC0-E615-4F74-8530-CB399A7337FF}" type="presOf" srcId="{74DF9CF4-D417-4D30-9ECC-BB86FEAED326}" destId="{A40487F6-65DD-4988-94A7-04B78AD27CE0}" srcOrd="0" destOrd="0" presId="urn:microsoft.com/office/officeart/2018/2/layout/IconVerticalSolidList"/>
    <dgm:cxn modelId="{DC1A6551-C499-4FD7-ACA5-5FB42C5F507D}" type="presParOf" srcId="{05E72340-FA07-49E1-AFC4-A11589FAD4C5}" destId="{88688CF0-8DA7-4C58-B819-516F5DE7AE3E}" srcOrd="0" destOrd="0" presId="urn:microsoft.com/office/officeart/2018/2/layout/IconVerticalSolidList"/>
    <dgm:cxn modelId="{F4F959E2-FCED-462A-BBD8-2A8AB5716E8B}" type="presParOf" srcId="{88688CF0-8DA7-4C58-B819-516F5DE7AE3E}" destId="{2A5CD010-8BF0-4F8E-BD86-786C3EAC396D}" srcOrd="0" destOrd="0" presId="urn:microsoft.com/office/officeart/2018/2/layout/IconVerticalSolidList"/>
    <dgm:cxn modelId="{AC29425A-56D5-4A42-A450-D26870B2B534}" type="presParOf" srcId="{88688CF0-8DA7-4C58-B819-516F5DE7AE3E}" destId="{D16CDDB9-3572-46E6-8F90-38A0EB16FB67}" srcOrd="1" destOrd="0" presId="urn:microsoft.com/office/officeart/2018/2/layout/IconVerticalSolidList"/>
    <dgm:cxn modelId="{8C009229-3C62-4667-A60D-A23B91FF2406}" type="presParOf" srcId="{88688CF0-8DA7-4C58-B819-516F5DE7AE3E}" destId="{45FD2278-B6E3-4FA0-B2F5-0D7776189A26}" srcOrd="2" destOrd="0" presId="urn:microsoft.com/office/officeart/2018/2/layout/IconVerticalSolidList"/>
    <dgm:cxn modelId="{FAA8082A-E81A-4973-811F-E102D749054A}" type="presParOf" srcId="{88688CF0-8DA7-4C58-B819-516F5DE7AE3E}" destId="{37C3EAC9-3F4C-400B-BF5A-9A18473273AB}" srcOrd="3" destOrd="0" presId="urn:microsoft.com/office/officeart/2018/2/layout/IconVerticalSolidList"/>
    <dgm:cxn modelId="{CDB839BD-A03D-4B18-8946-C1E50AE01FD5}" type="presParOf" srcId="{05E72340-FA07-49E1-AFC4-A11589FAD4C5}" destId="{85F38FCB-98C2-46FA-AACE-DA6279D9D6F7}" srcOrd="1" destOrd="0" presId="urn:microsoft.com/office/officeart/2018/2/layout/IconVerticalSolidList"/>
    <dgm:cxn modelId="{A7396B9C-EC82-4B82-9F6B-21B05B0E830D}" type="presParOf" srcId="{05E72340-FA07-49E1-AFC4-A11589FAD4C5}" destId="{3C6F238C-2A8D-4E00-BBAA-33AE1B4D8585}" srcOrd="2" destOrd="0" presId="urn:microsoft.com/office/officeart/2018/2/layout/IconVerticalSolidList"/>
    <dgm:cxn modelId="{AE0A7AB0-CD90-4998-A50A-8C94ACD3F8F6}" type="presParOf" srcId="{3C6F238C-2A8D-4E00-BBAA-33AE1B4D8585}" destId="{270F83DC-1F57-4AA4-A112-C5CE08673C31}" srcOrd="0" destOrd="0" presId="urn:microsoft.com/office/officeart/2018/2/layout/IconVerticalSolidList"/>
    <dgm:cxn modelId="{1C6DA797-61DD-4251-805A-54ACD023B3B8}" type="presParOf" srcId="{3C6F238C-2A8D-4E00-BBAA-33AE1B4D8585}" destId="{B3AC6AA8-74B0-44EA-BCCC-10213CE712DE}" srcOrd="1" destOrd="0" presId="urn:microsoft.com/office/officeart/2018/2/layout/IconVerticalSolidList"/>
    <dgm:cxn modelId="{590D6FCB-5E42-4119-8873-ADF95B472A91}" type="presParOf" srcId="{3C6F238C-2A8D-4E00-BBAA-33AE1B4D8585}" destId="{9DFD5548-39EE-44AB-8E22-4474E4571BDD}" srcOrd="2" destOrd="0" presId="urn:microsoft.com/office/officeart/2018/2/layout/IconVerticalSolidList"/>
    <dgm:cxn modelId="{CAF07D89-D398-48E2-8FFC-0741ABB96188}" type="presParOf" srcId="{3C6F238C-2A8D-4E00-BBAA-33AE1B4D8585}" destId="{60C3A11E-83C9-4459-90A1-3D155CDDA37A}" srcOrd="3" destOrd="0" presId="urn:microsoft.com/office/officeart/2018/2/layout/IconVerticalSolidList"/>
    <dgm:cxn modelId="{89B154B6-26B4-46FD-A0F7-338B92DE1DA9}" type="presParOf" srcId="{05E72340-FA07-49E1-AFC4-A11589FAD4C5}" destId="{9B07C987-C239-4055-8A8F-32146124A017}" srcOrd="3" destOrd="0" presId="urn:microsoft.com/office/officeart/2018/2/layout/IconVerticalSolidList"/>
    <dgm:cxn modelId="{515596B4-C7EF-4717-A10E-712CF77AFF3F}" type="presParOf" srcId="{05E72340-FA07-49E1-AFC4-A11589FAD4C5}" destId="{0C9DDAF8-6FA1-4E6D-8133-F92630C7D770}" srcOrd="4" destOrd="0" presId="urn:microsoft.com/office/officeart/2018/2/layout/IconVerticalSolidList"/>
    <dgm:cxn modelId="{AB06A906-0A14-4A84-92D6-9F31A64D3C0C}" type="presParOf" srcId="{0C9DDAF8-6FA1-4E6D-8133-F92630C7D770}" destId="{AD6A6979-88DD-48B1-A154-816FD5B39AEF}" srcOrd="0" destOrd="0" presId="urn:microsoft.com/office/officeart/2018/2/layout/IconVerticalSolidList"/>
    <dgm:cxn modelId="{4A96D5B9-37D2-4B2A-A5DE-CA659532C361}" type="presParOf" srcId="{0C9DDAF8-6FA1-4E6D-8133-F92630C7D770}" destId="{6ADBC519-22D6-4F9A-B53C-E2F9E97FA4D3}" srcOrd="1" destOrd="0" presId="urn:microsoft.com/office/officeart/2018/2/layout/IconVerticalSolidList"/>
    <dgm:cxn modelId="{A401658D-E2FA-4271-8476-500C06D5C69C}" type="presParOf" srcId="{0C9DDAF8-6FA1-4E6D-8133-F92630C7D770}" destId="{EF35C490-479F-40DC-A5AC-C1551C9629EB}" srcOrd="2" destOrd="0" presId="urn:microsoft.com/office/officeart/2018/2/layout/IconVerticalSolidList"/>
    <dgm:cxn modelId="{121863D4-F098-41CF-B024-7DCE890B65BE}" type="presParOf" srcId="{0C9DDAF8-6FA1-4E6D-8133-F92630C7D770}" destId="{A40487F6-65DD-4988-94A7-04B78AD27CE0}" srcOrd="3" destOrd="0" presId="urn:microsoft.com/office/officeart/2018/2/layout/IconVerticalSolidList"/>
    <dgm:cxn modelId="{9E07571B-3AE8-492E-89F3-E028CB367DE8}" type="presParOf" srcId="{05E72340-FA07-49E1-AFC4-A11589FAD4C5}" destId="{297FAD16-7032-4DC3-98AB-E84AEA1928E2}" srcOrd="5" destOrd="0" presId="urn:microsoft.com/office/officeart/2018/2/layout/IconVerticalSolidList"/>
    <dgm:cxn modelId="{98A12148-6BE8-40EA-94A8-D2E0BA9B5AD7}" type="presParOf" srcId="{05E72340-FA07-49E1-AFC4-A11589FAD4C5}" destId="{51BB4BA9-B39E-4972-B7FE-B7D750FD6B5B}" srcOrd="6" destOrd="0" presId="urn:microsoft.com/office/officeart/2018/2/layout/IconVerticalSolidList"/>
    <dgm:cxn modelId="{FE53C1EF-5137-4D78-9D87-E684A2B75014}" type="presParOf" srcId="{51BB4BA9-B39E-4972-B7FE-B7D750FD6B5B}" destId="{1F252047-B224-43F1-9BAF-870CC271338A}" srcOrd="0" destOrd="0" presId="urn:microsoft.com/office/officeart/2018/2/layout/IconVerticalSolidList"/>
    <dgm:cxn modelId="{8E5C58BB-7615-4DC6-864F-3C7ACF2398E0}" type="presParOf" srcId="{51BB4BA9-B39E-4972-B7FE-B7D750FD6B5B}" destId="{1FDCC297-4358-4DF7-8435-E0A2442A2DA2}" srcOrd="1" destOrd="0" presId="urn:microsoft.com/office/officeart/2018/2/layout/IconVerticalSolidList"/>
    <dgm:cxn modelId="{56B821AE-DAD2-44DC-8F54-318627200C23}" type="presParOf" srcId="{51BB4BA9-B39E-4972-B7FE-B7D750FD6B5B}" destId="{8AA72EC3-A1EF-43EB-90A4-02EDFB70FDC0}" srcOrd="2" destOrd="0" presId="urn:microsoft.com/office/officeart/2018/2/layout/IconVerticalSolidList"/>
    <dgm:cxn modelId="{8CABE63E-C8B5-4EA0-BE8A-9D14DE5C0759}" type="presParOf" srcId="{51BB4BA9-B39E-4972-B7FE-B7D750FD6B5B}" destId="{F62EE2BF-308E-47BA-9A5A-65713850B48E}" srcOrd="3" destOrd="0" presId="urn:microsoft.com/office/officeart/2018/2/layout/IconVerticalSolidList"/>
    <dgm:cxn modelId="{C7A6F3B1-CD87-4E05-AD31-07FAAFDC017D}" type="presParOf" srcId="{05E72340-FA07-49E1-AFC4-A11589FAD4C5}" destId="{B13C4347-FCF1-419D-839C-046531A70CC8}" srcOrd="7" destOrd="0" presId="urn:microsoft.com/office/officeart/2018/2/layout/IconVerticalSolidList"/>
    <dgm:cxn modelId="{DA5AA25E-7CFC-4B21-BB2B-5847A49827FB}" type="presParOf" srcId="{05E72340-FA07-49E1-AFC4-A11589FAD4C5}" destId="{F9A55AB4-498D-4F20-ADC7-DC0B6EE0041F}" srcOrd="8" destOrd="0" presId="urn:microsoft.com/office/officeart/2018/2/layout/IconVerticalSolidList"/>
    <dgm:cxn modelId="{9FEF36B3-6D45-4D40-A31D-924420B96C9E}" type="presParOf" srcId="{F9A55AB4-498D-4F20-ADC7-DC0B6EE0041F}" destId="{126BC612-B84E-4FE4-ABC1-A91D534B8F34}" srcOrd="0" destOrd="0" presId="urn:microsoft.com/office/officeart/2018/2/layout/IconVerticalSolidList"/>
    <dgm:cxn modelId="{1716B283-975B-40A8-A3A1-772F8B345AF9}" type="presParOf" srcId="{F9A55AB4-498D-4F20-ADC7-DC0B6EE0041F}" destId="{24B50392-E0A8-48E7-8B5E-1D6A7F5A789D}" srcOrd="1" destOrd="0" presId="urn:microsoft.com/office/officeart/2018/2/layout/IconVerticalSolidList"/>
    <dgm:cxn modelId="{3A7A2083-9477-461F-8E39-DA4C0ABD5EEF}" type="presParOf" srcId="{F9A55AB4-498D-4F20-ADC7-DC0B6EE0041F}" destId="{5A8B9138-5DBE-436C-8734-49B35CDD0AFD}" srcOrd="2" destOrd="0" presId="urn:microsoft.com/office/officeart/2018/2/layout/IconVerticalSolidList"/>
    <dgm:cxn modelId="{53E74CF8-E8AF-4DCD-9E35-5FE4108B1884}" type="presParOf" srcId="{F9A55AB4-498D-4F20-ADC7-DC0B6EE0041F}" destId="{8363B367-2C14-4D28-98B6-EAE250A07B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EEB211-E125-4179-91F2-AB6C00F346B9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6919B32-B8A6-425C-82BC-AE3D6EAE0584}">
      <dgm:prSet/>
      <dgm:spPr/>
      <dgm:t>
        <a:bodyPr/>
        <a:lstStyle/>
        <a:p>
          <a:r>
            <a:rPr lang="en-US"/>
            <a:t>Structure</a:t>
          </a:r>
        </a:p>
      </dgm:t>
    </dgm:pt>
    <dgm:pt modelId="{CD5500A9-0002-4CB9-BCC2-CFBBF7736521}" type="parTrans" cxnId="{3A65DB37-61B3-4C97-B7C0-59FBBAB01CC0}">
      <dgm:prSet/>
      <dgm:spPr/>
      <dgm:t>
        <a:bodyPr/>
        <a:lstStyle/>
        <a:p>
          <a:endParaRPr lang="en-US"/>
        </a:p>
      </dgm:t>
    </dgm:pt>
    <dgm:pt modelId="{36A0913F-2235-4994-8C41-6024949D9AC6}" type="sibTrans" cxnId="{3A65DB37-61B3-4C97-B7C0-59FBBAB01CC0}">
      <dgm:prSet/>
      <dgm:spPr/>
      <dgm:t>
        <a:bodyPr/>
        <a:lstStyle/>
        <a:p>
          <a:endParaRPr lang="en-US"/>
        </a:p>
      </dgm:t>
    </dgm:pt>
    <dgm:pt modelId="{ACDF1F66-A25F-4560-8BD5-6F8E53B21C6E}">
      <dgm:prSet/>
      <dgm:spPr/>
      <dgm:t>
        <a:bodyPr/>
        <a:lstStyle/>
        <a:p>
          <a:r>
            <a:rPr lang="en-US"/>
            <a:t>High Expectations</a:t>
          </a:r>
        </a:p>
      </dgm:t>
    </dgm:pt>
    <dgm:pt modelId="{13B57E50-848A-4463-A180-629E12430D1E}" type="parTrans" cxnId="{0F2E9522-761A-4473-A582-3332ABB40FD4}">
      <dgm:prSet/>
      <dgm:spPr/>
      <dgm:t>
        <a:bodyPr/>
        <a:lstStyle/>
        <a:p>
          <a:endParaRPr lang="en-US"/>
        </a:p>
      </dgm:t>
    </dgm:pt>
    <dgm:pt modelId="{CEDC05FB-EDA5-43A2-AAD9-975DF6130480}" type="sibTrans" cxnId="{0F2E9522-761A-4473-A582-3332ABB40FD4}">
      <dgm:prSet/>
      <dgm:spPr/>
      <dgm:t>
        <a:bodyPr/>
        <a:lstStyle/>
        <a:p>
          <a:endParaRPr lang="en-US"/>
        </a:p>
      </dgm:t>
    </dgm:pt>
    <dgm:pt modelId="{26DE725C-7FF6-458D-A1F2-5FB28010E41B}">
      <dgm:prSet/>
      <dgm:spPr/>
      <dgm:t>
        <a:bodyPr/>
        <a:lstStyle/>
        <a:p>
          <a:r>
            <a:rPr lang="en-US"/>
            <a:t>Support</a:t>
          </a:r>
        </a:p>
      </dgm:t>
    </dgm:pt>
    <dgm:pt modelId="{F46AB128-DD5F-4421-8A37-D7F55E0272B9}" type="parTrans" cxnId="{B42254C2-BEC1-4415-9C9F-D074465E6CC0}">
      <dgm:prSet/>
      <dgm:spPr/>
      <dgm:t>
        <a:bodyPr/>
        <a:lstStyle/>
        <a:p>
          <a:endParaRPr lang="en-US"/>
        </a:p>
      </dgm:t>
    </dgm:pt>
    <dgm:pt modelId="{1EF66B1F-2A61-488E-9F80-7B0FFABFF43A}" type="sibTrans" cxnId="{B42254C2-BEC1-4415-9C9F-D074465E6CC0}">
      <dgm:prSet/>
      <dgm:spPr/>
      <dgm:t>
        <a:bodyPr/>
        <a:lstStyle/>
        <a:p>
          <a:endParaRPr lang="en-US"/>
        </a:p>
      </dgm:t>
    </dgm:pt>
    <dgm:pt modelId="{C296613C-2761-427B-98E7-E3F8B4E79859}">
      <dgm:prSet/>
      <dgm:spPr/>
      <dgm:t>
        <a:bodyPr/>
        <a:lstStyle/>
        <a:p>
          <a:r>
            <a:rPr lang="en-US"/>
            <a:t>Caring Communication</a:t>
          </a:r>
        </a:p>
      </dgm:t>
    </dgm:pt>
    <dgm:pt modelId="{CA9EF0DE-30CA-48E2-95A0-3F9D51958D3B}" type="parTrans" cxnId="{99FA40B1-A5E7-4339-B3D6-B3B86C31EDD0}">
      <dgm:prSet/>
      <dgm:spPr/>
      <dgm:t>
        <a:bodyPr/>
        <a:lstStyle/>
        <a:p>
          <a:endParaRPr lang="en-US"/>
        </a:p>
      </dgm:t>
    </dgm:pt>
    <dgm:pt modelId="{4826077F-D684-40CC-B410-46D36D3F87DE}" type="sibTrans" cxnId="{99FA40B1-A5E7-4339-B3D6-B3B86C31EDD0}">
      <dgm:prSet/>
      <dgm:spPr/>
      <dgm:t>
        <a:bodyPr/>
        <a:lstStyle/>
        <a:p>
          <a:endParaRPr lang="en-US"/>
        </a:p>
      </dgm:t>
    </dgm:pt>
    <dgm:pt modelId="{0735AD26-280E-4F93-80D3-10392DBB94D6}">
      <dgm:prSet/>
      <dgm:spPr/>
      <dgm:t>
        <a:bodyPr/>
        <a:lstStyle/>
        <a:p>
          <a:r>
            <a:rPr lang="en-US"/>
            <a:t>Clear Limits</a:t>
          </a:r>
        </a:p>
      </dgm:t>
    </dgm:pt>
    <dgm:pt modelId="{ECE605A7-2B33-4DEE-B3A6-271822BB4388}" type="parTrans" cxnId="{0B58E935-045C-46CE-98DB-C418C599776B}">
      <dgm:prSet/>
      <dgm:spPr/>
      <dgm:t>
        <a:bodyPr/>
        <a:lstStyle/>
        <a:p>
          <a:endParaRPr lang="en-US"/>
        </a:p>
      </dgm:t>
    </dgm:pt>
    <dgm:pt modelId="{4D0E56C9-4C61-4865-99EA-03B5E67C1CFE}" type="sibTrans" cxnId="{0B58E935-045C-46CE-98DB-C418C599776B}">
      <dgm:prSet/>
      <dgm:spPr/>
      <dgm:t>
        <a:bodyPr/>
        <a:lstStyle/>
        <a:p>
          <a:endParaRPr lang="en-US"/>
        </a:p>
      </dgm:t>
    </dgm:pt>
    <dgm:pt modelId="{5142D2FE-6BEC-44E0-B412-280DD36689F3}">
      <dgm:prSet/>
      <dgm:spPr/>
      <dgm:t>
        <a:bodyPr/>
        <a:lstStyle/>
        <a:p>
          <a:r>
            <a:rPr lang="en-US"/>
            <a:t>Consistency</a:t>
          </a:r>
        </a:p>
      </dgm:t>
    </dgm:pt>
    <dgm:pt modelId="{44AD645B-7648-4D81-984E-B0E46EEFAE1C}" type="parTrans" cxnId="{512FDD82-348D-4AFA-92A2-632ECF948D98}">
      <dgm:prSet/>
      <dgm:spPr/>
      <dgm:t>
        <a:bodyPr/>
        <a:lstStyle/>
        <a:p>
          <a:endParaRPr lang="en-US"/>
        </a:p>
      </dgm:t>
    </dgm:pt>
    <dgm:pt modelId="{706081B8-5FE3-4C04-8549-F6D68E55D23D}" type="sibTrans" cxnId="{512FDD82-348D-4AFA-92A2-632ECF948D98}">
      <dgm:prSet/>
      <dgm:spPr/>
      <dgm:t>
        <a:bodyPr/>
        <a:lstStyle/>
        <a:p>
          <a:endParaRPr lang="en-US"/>
        </a:p>
      </dgm:t>
    </dgm:pt>
    <dgm:pt modelId="{1F8D2CCE-C55B-441E-996D-81D9039ED96C}">
      <dgm:prSet/>
      <dgm:spPr/>
      <dgm:t>
        <a:bodyPr/>
        <a:lstStyle/>
        <a:p>
          <a:r>
            <a:rPr lang="en-US" b="1" dirty="0">
              <a:solidFill>
                <a:schemeClr val="accent4">
                  <a:lumMod val="75000"/>
                </a:schemeClr>
              </a:solidFill>
            </a:rPr>
            <a:t>RELATIONSHIP</a:t>
          </a:r>
        </a:p>
      </dgm:t>
    </dgm:pt>
    <dgm:pt modelId="{079DAAAA-D5EE-43FB-A124-91D4DFE5FCAD}" type="parTrans" cxnId="{3E4DF68C-BB60-453D-92E5-A75B475DE6F2}">
      <dgm:prSet/>
      <dgm:spPr/>
      <dgm:t>
        <a:bodyPr/>
        <a:lstStyle/>
        <a:p>
          <a:endParaRPr lang="en-US"/>
        </a:p>
      </dgm:t>
    </dgm:pt>
    <dgm:pt modelId="{1A09928A-9C0E-4729-B629-5ECBE3827CB8}" type="sibTrans" cxnId="{3E4DF68C-BB60-453D-92E5-A75B475DE6F2}">
      <dgm:prSet/>
      <dgm:spPr/>
      <dgm:t>
        <a:bodyPr/>
        <a:lstStyle/>
        <a:p>
          <a:endParaRPr lang="en-US"/>
        </a:p>
      </dgm:t>
    </dgm:pt>
    <dgm:pt modelId="{12FB7154-164E-4B3C-A7EB-332EB0B721BE}" type="pres">
      <dgm:prSet presAssocID="{87EEB211-E125-4179-91F2-AB6C00F346B9}" presName="diagram" presStyleCnt="0">
        <dgm:presLayoutVars>
          <dgm:dir/>
          <dgm:resizeHandles val="exact"/>
        </dgm:presLayoutVars>
      </dgm:prSet>
      <dgm:spPr/>
    </dgm:pt>
    <dgm:pt modelId="{48E8CEA2-693D-4EED-BB60-95DB8302F2F4}" type="pres">
      <dgm:prSet presAssocID="{F6919B32-B8A6-425C-82BC-AE3D6EAE0584}" presName="node" presStyleLbl="node1" presStyleIdx="0" presStyleCnt="7">
        <dgm:presLayoutVars>
          <dgm:bulletEnabled val="1"/>
        </dgm:presLayoutVars>
      </dgm:prSet>
      <dgm:spPr/>
    </dgm:pt>
    <dgm:pt modelId="{C4834DF0-9AA5-44B0-8B97-2FCAB484768D}" type="pres">
      <dgm:prSet presAssocID="{36A0913F-2235-4994-8C41-6024949D9AC6}" presName="sibTrans" presStyleCnt="0"/>
      <dgm:spPr/>
    </dgm:pt>
    <dgm:pt modelId="{8F52DB63-EE0B-4B73-B081-179BCA274AE7}" type="pres">
      <dgm:prSet presAssocID="{ACDF1F66-A25F-4560-8BD5-6F8E53B21C6E}" presName="node" presStyleLbl="node1" presStyleIdx="1" presStyleCnt="7">
        <dgm:presLayoutVars>
          <dgm:bulletEnabled val="1"/>
        </dgm:presLayoutVars>
      </dgm:prSet>
      <dgm:spPr/>
    </dgm:pt>
    <dgm:pt modelId="{6BBEC5DF-3925-4257-986A-625524C2578B}" type="pres">
      <dgm:prSet presAssocID="{CEDC05FB-EDA5-43A2-AAD9-975DF6130480}" presName="sibTrans" presStyleCnt="0"/>
      <dgm:spPr/>
    </dgm:pt>
    <dgm:pt modelId="{0AB34D58-E228-41FB-A3C1-DD82150508E5}" type="pres">
      <dgm:prSet presAssocID="{26DE725C-7FF6-458D-A1F2-5FB28010E41B}" presName="node" presStyleLbl="node1" presStyleIdx="2" presStyleCnt="7">
        <dgm:presLayoutVars>
          <dgm:bulletEnabled val="1"/>
        </dgm:presLayoutVars>
      </dgm:prSet>
      <dgm:spPr/>
    </dgm:pt>
    <dgm:pt modelId="{F6B4B83E-DB15-474D-8B48-64BAABC35369}" type="pres">
      <dgm:prSet presAssocID="{1EF66B1F-2A61-488E-9F80-7B0FFABFF43A}" presName="sibTrans" presStyleCnt="0"/>
      <dgm:spPr/>
    </dgm:pt>
    <dgm:pt modelId="{F3D5B009-7890-47F0-B53E-FAA2F2EDDB7C}" type="pres">
      <dgm:prSet presAssocID="{C296613C-2761-427B-98E7-E3F8B4E79859}" presName="node" presStyleLbl="node1" presStyleIdx="3" presStyleCnt="7">
        <dgm:presLayoutVars>
          <dgm:bulletEnabled val="1"/>
        </dgm:presLayoutVars>
      </dgm:prSet>
      <dgm:spPr/>
    </dgm:pt>
    <dgm:pt modelId="{FC7C4446-10AC-43C6-89C9-0379CC364A2E}" type="pres">
      <dgm:prSet presAssocID="{4826077F-D684-40CC-B410-46D36D3F87DE}" presName="sibTrans" presStyleCnt="0"/>
      <dgm:spPr/>
    </dgm:pt>
    <dgm:pt modelId="{752B0B47-B452-49EE-A77D-A3F96EA367ED}" type="pres">
      <dgm:prSet presAssocID="{0735AD26-280E-4F93-80D3-10392DBB94D6}" presName="node" presStyleLbl="node1" presStyleIdx="4" presStyleCnt="7">
        <dgm:presLayoutVars>
          <dgm:bulletEnabled val="1"/>
        </dgm:presLayoutVars>
      </dgm:prSet>
      <dgm:spPr/>
    </dgm:pt>
    <dgm:pt modelId="{355026E7-8320-4459-9ED8-5B5E816E09C8}" type="pres">
      <dgm:prSet presAssocID="{4D0E56C9-4C61-4865-99EA-03B5E67C1CFE}" presName="sibTrans" presStyleCnt="0"/>
      <dgm:spPr/>
    </dgm:pt>
    <dgm:pt modelId="{DF83447E-14CC-4F6C-93B9-2B767236FA4E}" type="pres">
      <dgm:prSet presAssocID="{5142D2FE-6BEC-44E0-B412-280DD36689F3}" presName="node" presStyleLbl="node1" presStyleIdx="5" presStyleCnt="7">
        <dgm:presLayoutVars>
          <dgm:bulletEnabled val="1"/>
        </dgm:presLayoutVars>
      </dgm:prSet>
      <dgm:spPr/>
    </dgm:pt>
    <dgm:pt modelId="{0BF1D8AD-21B2-4EB0-8118-99D9B551A918}" type="pres">
      <dgm:prSet presAssocID="{706081B8-5FE3-4C04-8549-F6D68E55D23D}" presName="sibTrans" presStyleCnt="0"/>
      <dgm:spPr/>
    </dgm:pt>
    <dgm:pt modelId="{1EEE81C2-7E0B-4A89-A703-90EC9FA952B5}" type="pres">
      <dgm:prSet presAssocID="{1F8D2CCE-C55B-441E-996D-81D9039ED96C}" presName="node" presStyleLbl="node1" presStyleIdx="6" presStyleCnt="7">
        <dgm:presLayoutVars>
          <dgm:bulletEnabled val="1"/>
        </dgm:presLayoutVars>
      </dgm:prSet>
      <dgm:spPr/>
    </dgm:pt>
  </dgm:ptLst>
  <dgm:cxnLst>
    <dgm:cxn modelId="{92728103-F219-4D04-87E6-E5B1DC50949A}" type="presOf" srcId="{F6919B32-B8A6-425C-82BC-AE3D6EAE0584}" destId="{48E8CEA2-693D-4EED-BB60-95DB8302F2F4}" srcOrd="0" destOrd="0" presId="urn:microsoft.com/office/officeart/2005/8/layout/default"/>
    <dgm:cxn modelId="{0F2E9522-761A-4473-A582-3332ABB40FD4}" srcId="{87EEB211-E125-4179-91F2-AB6C00F346B9}" destId="{ACDF1F66-A25F-4560-8BD5-6F8E53B21C6E}" srcOrd="1" destOrd="0" parTransId="{13B57E50-848A-4463-A180-629E12430D1E}" sibTransId="{CEDC05FB-EDA5-43A2-AAD9-975DF6130480}"/>
    <dgm:cxn modelId="{DEC9A530-FCE2-436E-A929-49D2454A5BF7}" type="presOf" srcId="{0735AD26-280E-4F93-80D3-10392DBB94D6}" destId="{752B0B47-B452-49EE-A77D-A3F96EA367ED}" srcOrd="0" destOrd="0" presId="urn:microsoft.com/office/officeart/2005/8/layout/default"/>
    <dgm:cxn modelId="{0B58E935-045C-46CE-98DB-C418C599776B}" srcId="{87EEB211-E125-4179-91F2-AB6C00F346B9}" destId="{0735AD26-280E-4F93-80D3-10392DBB94D6}" srcOrd="4" destOrd="0" parTransId="{ECE605A7-2B33-4DEE-B3A6-271822BB4388}" sibTransId="{4D0E56C9-4C61-4865-99EA-03B5E67C1CFE}"/>
    <dgm:cxn modelId="{3A65DB37-61B3-4C97-B7C0-59FBBAB01CC0}" srcId="{87EEB211-E125-4179-91F2-AB6C00F346B9}" destId="{F6919B32-B8A6-425C-82BC-AE3D6EAE0584}" srcOrd="0" destOrd="0" parTransId="{CD5500A9-0002-4CB9-BCC2-CFBBF7736521}" sibTransId="{36A0913F-2235-4994-8C41-6024949D9AC6}"/>
    <dgm:cxn modelId="{3CCB8468-8564-4A32-A818-1398FB763DF6}" type="presOf" srcId="{ACDF1F66-A25F-4560-8BD5-6F8E53B21C6E}" destId="{8F52DB63-EE0B-4B73-B081-179BCA274AE7}" srcOrd="0" destOrd="0" presId="urn:microsoft.com/office/officeart/2005/8/layout/default"/>
    <dgm:cxn modelId="{BCF24356-95D1-49DA-A93A-AAF5F6742CC2}" type="presOf" srcId="{26DE725C-7FF6-458D-A1F2-5FB28010E41B}" destId="{0AB34D58-E228-41FB-A3C1-DD82150508E5}" srcOrd="0" destOrd="0" presId="urn:microsoft.com/office/officeart/2005/8/layout/default"/>
    <dgm:cxn modelId="{512FDD82-348D-4AFA-92A2-632ECF948D98}" srcId="{87EEB211-E125-4179-91F2-AB6C00F346B9}" destId="{5142D2FE-6BEC-44E0-B412-280DD36689F3}" srcOrd="5" destOrd="0" parTransId="{44AD645B-7648-4D81-984E-B0E46EEFAE1C}" sibTransId="{706081B8-5FE3-4C04-8549-F6D68E55D23D}"/>
    <dgm:cxn modelId="{3E4DF68C-BB60-453D-92E5-A75B475DE6F2}" srcId="{87EEB211-E125-4179-91F2-AB6C00F346B9}" destId="{1F8D2CCE-C55B-441E-996D-81D9039ED96C}" srcOrd="6" destOrd="0" parTransId="{079DAAAA-D5EE-43FB-A124-91D4DFE5FCAD}" sibTransId="{1A09928A-9C0E-4729-B629-5ECBE3827CB8}"/>
    <dgm:cxn modelId="{B242AA97-C6DF-4F76-B56E-F9AB56EE3545}" type="presOf" srcId="{87EEB211-E125-4179-91F2-AB6C00F346B9}" destId="{12FB7154-164E-4B3C-A7EB-332EB0B721BE}" srcOrd="0" destOrd="0" presId="urn:microsoft.com/office/officeart/2005/8/layout/default"/>
    <dgm:cxn modelId="{E18765A9-CBB3-4EAE-86A4-E0628A116551}" type="presOf" srcId="{C296613C-2761-427B-98E7-E3F8B4E79859}" destId="{F3D5B009-7890-47F0-B53E-FAA2F2EDDB7C}" srcOrd="0" destOrd="0" presId="urn:microsoft.com/office/officeart/2005/8/layout/default"/>
    <dgm:cxn modelId="{99FA40B1-A5E7-4339-B3D6-B3B86C31EDD0}" srcId="{87EEB211-E125-4179-91F2-AB6C00F346B9}" destId="{C296613C-2761-427B-98E7-E3F8B4E79859}" srcOrd="3" destOrd="0" parTransId="{CA9EF0DE-30CA-48E2-95A0-3F9D51958D3B}" sibTransId="{4826077F-D684-40CC-B410-46D36D3F87DE}"/>
    <dgm:cxn modelId="{4E00B3BD-DC06-402A-98C1-3AC4053D5ACA}" type="presOf" srcId="{1F8D2CCE-C55B-441E-996D-81D9039ED96C}" destId="{1EEE81C2-7E0B-4A89-A703-90EC9FA952B5}" srcOrd="0" destOrd="0" presId="urn:microsoft.com/office/officeart/2005/8/layout/default"/>
    <dgm:cxn modelId="{B42254C2-BEC1-4415-9C9F-D074465E6CC0}" srcId="{87EEB211-E125-4179-91F2-AB6C00F346B9}" destId="{26DE725C-7FF6-458D-A1F2-5FB28010E41B}" srcOrd="2" destOrd="0" parTransId="{F46AB128-DD5F-4421-8A37-D7F55E0272B9}" sibTransId="{1EF66B1F-2A61-488E-9F80-7B0FFABFF43A}"/>
    <dgm:cxn modelId="{828ED8D4-38E5-4564-8D19-AF07A3CEB528}" type="presOf" srcId="{5142D2FE-6BEC-44E0-B412-280DD36689F3}" destId="{DF83447E-14CC-4F6C-93B9-2B767236FA4E}" srcOrd="0" destOrd="0" presId="urn:microsoft.com/office/officeart/2005/8/layout/default"/>
    <dgm:cxn modelId="{736C8884-14D9-4E0E-84AE-BBACA2CDC20C}" type="presParOf" srcId="{12FB7154-164E-4B3C-A7EB-332EB0B721BE}" destId="{48E8CEA2-693D-4EED-BB60-95DB8302F2F4}" srcOrd="0" destOrd="0" presId="urn:microsoft.com/office/officeart/2005/8/layout/default"/>
    <dgm:cxn modelId="{281B69CD-0530-4905-9440-59292FD3AB41}" type="presParOf" srcId="{12FB7154-164E-4B3C-A7EB-332EB0B721BE}" destId="{C4834DF0-9AA5-44B0-8B97-2FCAB484768D}" srcOrd="1" destOrd="0" presId="urn:microsoft.com/office/officeart/2005/8/layout/default"/>
    <dgm:cxn modelId="{DA736060-5B1E-4051-9AE9-566413EA051A}" type="presParOf" srcId="{12FB7154-164E-4B3C-A7EB-332EB0B721BE}" destId="{8F52DB63-EE0B-4B73-B081-179BCA274AE7}" srcOrd="2" destOrd="0" presId="urn:microsoft.com/office/officeart/2005/8/layout/default"/>
    <dgm:cxn modelId="{BBA21546-D964-41A7-9105-B4785E0AC802}" type="presParOf" srcId="{12FB7154-164E-4B3C-A7EB-332EB0B721BE}" destId="{6BBEC5DF-3925-4257-986A-625524C2578B}" srcOrd="3" destOrd="0" presId="urn:microsoft.com/office/officeart/2005/8/layout/default"/>
    <dgm:cxn modelId="{715B3489-7231-46B4-BAB2-C5F0E947397D}" type="presParOf" srcId="{12FB7154-164E-4B3C-A7EB-332EB0B721BE}" destId="{0AB34D58-E228-41FB-A3C1-DD82150508E5}" srcOrd="4" destOrd="0" presId="urn:microsoft.com/office/officeart/2005/8/layout/default"/>
    <dgm:cxn modelId="{7F859FB3-18C3-438B-9D9D-F2B04C89FCB5}" type="presParOf" srcId="{12FB7154-164E-4B3C-A7EB-332EB0B721BE}" destId="{F6B4B83E-DB15-474D-8B48-64BAABC35369}" srcOrd="5" destOrd="0" presId="urn:microsoft.com/office/officeart/2005/8/layout/default"/>
    <dgm:cxn modelId="{29B6D93E-265D-45D5-8E17-0DC196E3FCDE}" type="presParOf" srcId="{12FB7154-164E-4B3C-A7EB-332EB0B721BE}" destId="{F3D5B009-7890-47F0-B53E-FAA2F2EDDB7C}" srcOrd="6" destOrd="0" presId="urn:microsoft.com/office/officeart/2005/8/layout/default"/>
    <dgm:cxn modelId="{7F43C66C-B38E-4D55-8067-E341C8B9ED71}" type="presParOf" srcId="{12FB7154-164E-4B3C-A7EB-332EB0B721BE}" destId="{FC7C4446-10AC-43C6-89C9-0379CC364A2E}" srcOrd="7" destOrd="0" presId="urn:microsoft.com/office/officeart/2005/8/layout/default"/>
    <dgm:cxn modelId="{58378078-B66B-41F6-A1B2-03506FF9F76A}" type="presParOf" srcId="{12FB7154-164E-4B3C-A7EB-332EB0B721BE}" destId="{752B0B47-B452-49EE-A77D-A3F96EA367ED}" srcOrd="8" destOrd="0" presId="urn:microsoft.com/office/officeart/2005/8/layout/default"/>
    <dgm:cxn modelId="{E56F6C23-40B6-49BD-AA01-060BC2E506C9}" type="presParOf" srcId="{12FB7154-164E-4B3C-A7EB-332EB0B721BE}" destId="{355026E7-8320-4459-9ED8-5B5E816E09C8}" srcOrd="9" destOrd="0" presId="urn:microsoft.com/office/officeart/2005/8/layout/default"/>
    <dgm:cxn modelId="{E381B926-CB64-4D2A-A7FF-8E9D5452E13E}" type="presParOf" srcId="{12FB7154-164E-4B3C-A7EB-332EB0B721BE}" destId="{DF83447E-14CC-4F6C-93B9-2B767236FA4E}" srcOrd="10" destOrd="0" presId="urn:microsoft.com/office/officeart/2005/8/layout/default"/>
    <dgm:cxn modelId="{0736BA5F-7CD4-4F17-81E7-7BBC4674340D}" type="presParOf" srcId="{12FB7154-164E-4B3C-A7EB-332EB0B721BE}" destId="{0BF1D8AD-21B2-4EB0-8118-99D9B551A918}" srcOrd="11" destOrd="0" presId="urn:microsoft.com/office/officeart/2005/8/layout/default"/>
    <dgm:cxn modelId="{9C1DACCF-79A2-4A1C-94A3-ABC5D2E8A701}" type="presParOf" srcId="{12FB7154-164E-4B3C-A7EB-332EB0B721BE}" destId="{1EEE81C2-7E0B-4A89-A703-90EC9FA952B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E67FB7-C822-4211-B2CA-D45754AF17F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57C2C0A-FFE4-40DE-9BEB-413B1128C796}">
      <dgm:prSet/>
      <dgm:spPr/>
      <dgm:t>
        <a:bodyPr/>
        <a:lstStyle/>
        <a:p>
          <a:r>
            <a:rPr lang="en-US"/>
            <a:t>Meaningful Curriculum and High Engagement</a:t>
          </a:r>
        </a:p>
      </dgm:t>
    </dgm:pt>
    <dgm:pt modelId="{FC2EF74E-4CC6-4F85-8465-1C28BAB3F0C4}" type="parTrans" cxnId="{11BFCCEF-8A73-433A-A2C6-C50F00190907}">
      <dgm:prSet/>
      <dgm:spPr/>
      <dgm:t>
        <a:bodyPr/>
        <a:lstStyle/>
        <a:p>
          <a:endParaRPr lang="en-US"/>
        </a:p>
      </dgm:t>
    </dgm:pt>
    <dgm:pt modelId="{A9599DA9-0BAE-4424-8EE5-9084692B9736}" type="sibTrans" cxnId="{11BFCCEF-8A73-433A-A2C6-C50F00190907}">
      <dgm:prSet/>
      <dgm:spPr/>
      <dgm:t>
        <a:bodyPr/>
        <a:lstStyle/>
        <a:p>
          <a:endParaRPr lang="en-US"/>
        </a:p>
      </dgm:t>
    </dgm:pt>
    <dgm:pt modelId="{AB9D252F-AF92-4592-B3C3-10A545287EF7}">
      <dgm:prSet/>
      <dgm:spPr/>
      <dgm:t>
        <a:bodyPr/>
        <a:lstStyle/>
        <a:p>
          <a:r>
            <a:rPr lang="en-US"/>
            <a:t>Motivation and Development</a:t>
          </a:r>
        </a:p>
      </dgm:t>
    </dgm:pt>
    <dgm:pt modelId="{69D07AD7-C90A-4858-8B92-C7D4641680A0}" type="parTrans" cxnId="{AF6A1617-7353-408A-9B61-52960161E9CB}">
      <dgm:prSet/>
      <dgm:spPr/>
      <dgm:t>
        <a:bodyPr/>
        <a:lstStyle/>
        <a:p>
          <a:endParaRPr lang="en-US"/>
        </a:p>
      </dgm:t>
    </dgm:pt>
    <dgm:pt modelId="{40CA3467-5376-43D2-B0CD-4F25C648A718}" type="sibTrans" cxnId="{AF6A1617-7353-408A-9B61-52960161E9CB}">
      <dgm:prSet/>
      <dgm:spPr/>
      <dgm:t>
        <a:bodyPr/>
        <a:lstStyle/>
        <a:p>
          <a:endParaRPr lang="en-US"/>
        </a:p>
      </dgm:t>
    </dgm:pt>
    <dgm:pt modelId="{77E0C970-4B35-41A2-93D8-3C0AF18F1ACD}">
      <dgm:prSet/>
      <dgm:spPr/>
      <dgm:t>
        <a:bodyPr/>
        <a:lstStyle/>
        <a:p>
          <a:r>
            <a:rPr lang="en-US"/>
            <a:t>Consider the appropriateness of the activity (time of day, difficulty, etc.)</a:t>
          </a:r>
        </a:p>
      </dgm:t>
    </dgm:pt>
    <dgm:pt modelId="{ABD5F928-425F-470E-A792-28187C54A089}" type="parTrans" cxnId="{55ED00A8-58C2-41F8-8D71-FD93B9129025}">
      <dgm:prSet/>
      <dgm:spPr/>
      <dgm:t>
        <a:bodyPr/>
        <a:lstStyle/>
        <a:p>
          <a:endParaRPr lang="en-US"/>
        </a:p>
      </dgm:t>
    </dgm:pt>
    <dgm:pt modelId="{137EBA89-E012-4DBA-B712-E920EB1E3C57}" type="sibTrans" cxnId="{55ED00A8-58C2-41F8-8D71-FD93B9129025}">
      <dgm:prSet/>
      <dgm:spPr/>
      <dgm:t>
        <a:bodyPr/>
        <a:lstStyle/>
        <a:p>
          <a:endParaRPr lang="en-US"/>
        </a:p>
      </dgm:t>
    </dgm:pt>
    <dgm:pt modelId="{C542B28B-BE33-4228-AC1E-2971BCB9212D}">
      <dgm:prSet/>
      <dgm:spPr/>
      <dgm:t>
        <a:bodyPr/>
        <a:lstStyle/>
        <a:p>
          <a:r>
            <a:rPr lang="en-US"/>
            <a:t>Anticipation</a:t>
          </a:r>
        </a:p>
      </dgm:t>
    </dgm:pt>
    <dgm:pt modelId="{E0055652-A5B8-4CDF-A3CD-849645CE3B42}" type="parTrans" cxnId="{5AA1E09B-F091-4AE6-98EF-BFE0772D018D}">
      <dgm:prSet/>
      <dgm:spPr/>
      <dgm:t>
        <a:bodyPr/>
        <a:lstStyle/>
        <a:p>
          <a:endParaRPr lang="en-US"/>
        </a:p>
      </dgm:t>
    </dgm:pt>
    <dgm:pt modelId="{9F1AB528-B4E7-4B34-A9F1-FC7AFF7CBF18}" type="sibTrans" cxnId="{5AA1E09B-F091-4AE6-98EF-BFE0772D018D}">
      <dgm:prSet/>
      <dgm:spPr/>
      <dgm:t>
        <a:bodyPr/>
        <a:lstStyle/>
        <a:p>
          <a:endParaRPr lang="en-US"/>
        </a:p>
      </dgm:t>
    </dgm:pt>
    <dgm:pt modelId="{B8B50932-612F-4FD8-A49A-CBC41B202B76}">
      <dgm:prSet/>
      <dgm:spPr/>
      <dgm:t>
        <a:bodyPr/>
        <a:lstStyle/>
        <a:p>
          <a:r>
            <a:rPr lang="en-US"/>
            <a:t>Positive Approach</a:t>
          </a:r>
        </a:p>
      </dgm:t>
    </dgm:pt>
    <dgm:pt modelId="{DCE23DE9-4755-4B8B-85DA-27F251B4FACF}" type="parTrans" cxnId="{8549BF91-1DD6-472A-9524-C5DCC6F36706}">
      <dgm:prSet/>
      <dgm:spPr/>
      <dgm:t>
        <a:bodyPr/>
        <a:lstStyle/>
        <a:p>
          <a:endParaRPr lang="en-US"/>
        </a:p>
      </dgm:t>
    </dgm:pt>
    <dgm:pt modelId="{86BF9700-B957-4CA4-A71E-9DF68BBC3D95}" type="sibTrans" cxnId="{8549BF91-1DD6-472A-9524-C5DCC6F36706}">
      <dgm:prSet/>
      <dgm:spPr/>
      <dgm:t>
        <a:bodyPr/>
        <a:lstStyle/>
        <a:p>
          <a:endParaRPr lang="en-US"/>
        </a:p>
      </dgm:t>
    </dgm:pt>
    <dgm:pt modelId="{8EE5F509-BC76-495A-9B47-BB1F7F8382BF}">
      <dgm:prSet/>
      <dgm:spPr/>
      <dgm:t>
        <a:bodyPr/>
        <a:lstStyle/>
        <a:p>
          <a:r>
            <a:rPr lang="en-US"/>
            <a:t>Strong Presence and Nonverbal Communication</a:t>
          </a:r>
        </a:p>
      </dgm:t>
    </dgm:pt>
    <dgm:pt modelId="{4EA0FEB1-74CD-4DE1-82BE-86473BE4A859}" type="parTrans" cxnId="{636C4FC5-9B7D-4582-BF80-597F91012BB9}">
      <dgm:prSet/>
      <dgm:spPr/>
      <dgm:t>
        <a:bodyPr/>
        <a:lstStyle/>
        <a:p>
          <a:endParaRPr lang="en-US"/>
        </a:p>
      </dgm:t>
    </dgm:pt>
    <dgm:pt modelId="{D3081FF6-7117-4359-AF70-611C1C1D56BF}" type="sibTrans" cxnId="{636C4FC5-9B7D-4582-BF80-597F91012BB9}">
      <dgm:prSet/>
      <dgm:spPr/>
      <dgm:t>
        <a:bodyPr/>
        <a:lstStyle/>
        <a:p>
          <a:endParaRPr lang="en-US"/>
        </a:p>
      </dgm:t>
    </dgm:pt>
    <dgm:pt modelId="{575A6D13-1BDA-4196-94E6-6179C033F1B8}" type="pres">
      <dgm:prSet presAssocID="{50E67FB7-C822-4211-B2CA-D45754AF17FE}" presName="root" presStyleCnt="0">
        <dgm:presLayoutVars>
          <dgm:dir/>
          <dgm:resizeHandles val="exact"/>
        </dgm:presLayoutVars>
      </dgm:prSet>
      <dgm:spPr/>
    </dgm:pt>
    <dgm:pt modelId="{02FBB381-7791-4F49-B514-781F2B178FAC}" type="pres">
      <dgm:prSet presAssocID="{157C2C0A-FFE4-40DE-9BEB-413B1128C796}" presName="compNode" presStyleCnt="0"/>
      <dgm:spPr/>
    </dgm:pt>
    <dgm:pt modelId="{AE41B0C5-690F-4D98-80E8-AF8521A36152}" type="pres">
      <dgm:prSet presAssocID="{157C2C0A-FFE4-40DE-9BEB-413B1128C796}" presName="bgRect" presStyleLbl="bgShp" presStyleIdx="0" presStyleCnt="5"/>
      <dgm:spPr/>
    </dgm:pt>
    <dgm:pt modelId="{6C3BBCD1-93C8-4BA0-A49E-71145A075584}" type="pres">
      <dgm:prSet presAssocID="{157C2C0A-FFE4-40DE-9BEB-413B1128C79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851F9CC-A1DC-4FCB-A931-867E8ED48609}" type="pres">
      <dgm:prSet presAssocID="{157C2C0A-FFE4-40DE-9BEB-413B1128C796}" presName="spaceRect" presStyleCnt="0"/>
      <dgm:spPr/>
    </dgm:pt>
    <dgm:pt modelId="{B8453CA4-95FF-47E9-B75F-68D983CCFCC7}" type="pres">
      <dgm:prSet presAssocID="{157C2C0A-FFE4-40DE-9BEB-413B1128C796}" presName="parTx" presStyleLbl="revTx" presStyleIdx="0" presStyleCnt="6">
        <dgm:presLayoutVars>
          <dgm:chMax val="0"/>
          <dgm:chPref val="0"/>
        </dgm:presLayoutVars>
      </dgm:prSet>
      <dgm:spPr/>
    </dgm:pt>
    <dgm:pt modelId="{79C8CE29-86F6-4B6F-85EE-47765C6B1A06}" type="pres">
      <dgm:prSet presAssocID="{A9599DA9-0BAE-4424-8EE5-9084692B9736}" presName="sibTrans" presStyleCnt="0"/>
      <dgm:spPr/>
    </dgm:pt>
    <dgm:pt modelId="{EA03747A-B5AA-4253-88A2-B6D65ABFBDAD}" type="pres">
      <dgm:prSet presAssocID="{AB9D252F-AF92-4592-B3C3-10A545287EF7}" presName="compNode" presStyleCnt="0"/>
      <dgm:spPr/>
    </dgm:pt>
    <dgm:pt modelId="{2481F5B3-1A7A-4A7D-8C0F-3AC071949571}" type="pres">
      <dgm:prSet presAssocID="{AB9D252F-AF92-4592-B3C3-10A545287EF7}" presName="bgRect" presStyleLbl="bgShp" presStyleIdx="1" presStyleCnt="5"/>
      <dgm:spPr/>
    </dgm:pt>
    <dgm:pt modelId="{F5FECCC6-DF18-4440-9864-354C6FDD6FC4}" type="pres">
      <dgm:prSet presAssocID="{AB9D252F-AF92-4592-B3C3-10A545287EF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C519D4A1-6936-4AFA-ACD5-DE79EED7F2C2}" type="pres">
      <dgm:prSet presAssocID="{AB9D252F-AF92-4592-B3C3-10A545287EF7}" presName="spaceRect" presStyleCnt="0"/>
      <dgm:spPr/>
    </dgm:pt>
    <dgm:pt modelId="{CE2223BC-0F1C-47CE-8476-DC4DAE6D7421}" type="pres">
      <dgm:prSet presAssocID="{AB9D252F-AF92-4592-B3C3-10A545287EF7}" presName="parTx" presStyleLbl="revTx" presStyleIdx="1" presStyleCnt="6">
        <dgm:presLayoutVars>
          <dgm:chMax val="0"/>
          <dgm:chPref val="0"/>
        </dgm:presLayoutVars>
      </dgm:prSet>
      <dgm:spPr/>
    </dgm:pt>
    <dgm:pt modelId="{DB3A0968-4AF0-4C59-9CBD-635709EC4498}" type="pres">
      <dgm:prSet presAssocID="{AB9D252F-AF92-4592-B3C3-10A545287EF7}" presName="desTx" presStyleLbl="revTx" presStyleIdx="2" presStyleCnt="6">
        <dgm:presLayoutVars/>
      </dgm:prSet>
      <dgm:spPr/>
    </dgm:pt>
    <dgm:pt modelId="{A8FBCF97-BEA3-4DCF-9534-3AF92DB5ECF5}" type="pres">
      <dgm:prSet presAssocID="{40CA3467-5376-43D2-B0CD-4F25C648A718}" presName="sibTrans" presStyleCnt="0"/>
      <dgm:spPr/>
    </dgm:pt>
    <dgm:pt modelId="{1A04E176-ABF9-4C5E-93F3-02AF9ADC3330}" type="pres">
      <dgm:prSet presAssocID="{C542B28B-BE33-4228-AC1E-2971BCB9212D}" presName="compNode" presStyleCnt="0"/>
      <dgm:spPr/>
    </dgm:pt>
    <dgm:pt modelId="{F1132375-1200-4F0D-BB20-B6E19D8E8917}" type="pres">
      <dgm:prSet presAssocID="{C542B28B-BE33-4228-AC1E-2971BCB9212D}" presName="bgRect" presStyleLbl="bgShp" presStyleIdx="2" presStyleCnt="5"/>
      <dgm:spPr/>
    </dgm:pt>
    <dgm:pt modelId="{74D12982-76F9-4776-AE76-BD69FA5C0340}" type="pres">
      <dgm:prSet presAssocID="{C542B28B-BE33-4228-AC1E-2971BCB9212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274D424-7F6E-4700-9E3A-44FDE83611D3}" type="pres">
      <dgm:prSet presAssocID="{C542B28B-BE33-4228-AC1E-2971BCB9212D}" presName="spaceRect" presStyleCnt="0"/>
      <dgm:spPr/>
    </dgm:pt>
    <dgm:pt modelId="{56EFBE97-8EC1-4741-AE63-7B857EB87551}" type="pres">
      <dgm:prSet presAssocID="{C542B28B-BE33-4228-AC1E-2971BCB9212D}" presName="parTx" presStyleLbl="revTx" presStyleIdx="3" presStyleCnt="6">
        <dgm:presLayoutVars>
          <dgm:chMax val="0"/>
          <dgm:chPref val="0"/>
        </dgm:presLayoutVars>
      </dgm:prSet>
      <dgm:spPr/>
    </dgm:pt>
    <dgm:pt modelId="{9B4C1A73-A5A7-4B49-9B9C-89907F78DE56}" type="pres">
      <dgm:prSet presAssocID="{9F1AB528-B4E7-4B34-A9F1-FC7AFF7CBF18}" presName="sibTrans" presStyleCnt="0"/>
      <dgm:spPr/>
    </dgm:pt>
    <dgm:pt modelId="{9DA45AB4-44A2-4C48-BF6F-039171728303}" type="pres">
      <dgm:prSet presAssocID="{B8B50932-612F-4FD8-A49A-CBC41B202B76}" presName="compNode" presStyleCnt="0"/>
      <dgm:spPr/>
    </dgm:pt>
    <dgm:pt modelId="{35FB7DEA-C991-4E1E-9383-0AEB4D35C5F4}" type="pres">
      <dgm:prSet presAssocID="{B8B50932-612F-4FD8-A49A-CBC41B202B76}" presName="bgRect" presStyleLbl="bgShp" presStyleIdx="3" presStyleCnt="5"/>
      <dgm:spPr/>
    </dgm:pt>
    <dgm:pt modelId="{F665DDD2-912D-41B9-A735-EC205D271851}" type="pres">
      <dgm:prSet presAssocID="{B8B50932-612F-4FD8-A49A-CBC41B202B7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937C9789-FC84-407D-BCA6-DB26E68CF9BE}" type="pres">
      <dgm:prSet presAssocID="{B8B50932-612F-4FD8-A49A-CBC41B202B76}" presName="spaceRect" presStyleCnt="0"/>
      <dgm:spPr/>
    </dgm:pt>
    <dgm:pt modelId="{E541785D-8B89-4DD8-B782-7D7349C48BFD}" type="pres">
      <dgm:prSet presAssocID="{B8B50932-612F-4FD8-A49A-CBC41B202B76}" presName="parTx" presStyleLbl="revTx" presStyleIdx="4" presStyleCnt="6">
        <dgm:presLayoutVars>
          <dgm:chMax val="0"/>
          <dgm:chPref val="0"/>
        </dgm:presLayoutVars>
      </dgm:prSet>
      <dgm:spPr/>
    </dgm:pt>
    <dgm:pt modelId="{02DE67AA-D2CA-4121-A41E-D676B768EB09}" type="pres">
      <dgm:prSet presAssocID="{86BF9700-B957-4CA4-A71E-9DF68BBC3D95}" presName="sibTrans" presStyleCnt="0"/>
      <dgm:spPr/>
    </dgm:pt>
    <dgm:pt modelId="{EA7323BB-8C42-4E88-A1A3-7719C143EF6C}" type="pres">
      <dgm:prSet presAssocID="{8EE5F509-BC76-495A-9B47-BB1F7F8382BF}" presName="compNode" presStyleCnt="0"/>
      <dgm:spPr/>
    </dgm:pt>
    <dgm:pt modelId="{D4CF49D7-386C-40C6-9767-2480FD5E74C0}" type="pres">
      <dgm:prSet presAssocID="{8EE5F509-BC76-495A-9B47-BB1F7F8382BF}" presName="bgRect" presStyleLbl="bgShp" presStyleIdx="4" presStyleCnt="5"/>
      <dgm:spPr/>
    </dgm:pt>
    <dgm:pt modelId="{69A0D6BB-F621-40D5-A4D5-A72C12BC53E4}" type="pres">
      <dgm:prSet presAssocID="{8EE5F509-BC76-495A-9B47-BB1F7F8382B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66E6C5AD-1C3A-42B6-8258-03D9D83FFD02}" type="pres">
      <dgm:prSet presAssocID="{8EE5F509-BC76-495A-9B47-BB1F7F8382BF}" presName="spaceRect" presStyleCnt="0"/>
      <dgm:spPr/>
    </dgm:pt>
    <dgm:pt modelId="{A7D38846-0711-4DD4-BE24-A83D0DA8F1B6}" type="pres">
      <dgm:prSet presAssocID="{8EE5F509-BC76-495A-9B47-BB1F7F8382BF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423B9A06-1023-4A7A-9E04-80582BEE6410}" type="presOf" srcId="{B8B50932-612F-4FD8-A49A-CBC41B202B76}" destId="{E541785D-8B89-4DD8-B782-7D7349C48BFD}" srcOrd="0" destOrd="0" presId="urn:microsoft.com/office/officeart/2018/2/layout/IconVerticalSolidList"/>
    <dgm:cxn modelId="{AF6A1617-7353-408A-9B61-52960161E9CB}" srcId="{50E67FB7-C822-4211-B2CA-D45754AF17FE}" destId="{AB9D252F-AF92-4592-B3C3-10A545287EF7}" srcOrd="1" destOrd="0" parTransId="{69D07AD7-C90A-4858-8B92-C7D4641680A0}" sibTransId="{40CA3467-5376-43D2-B0CD-4F25C648A718}"/>
    <dgm:cxn modelId="{395B7B1C-7646-4035-82CE-AFFBC8C97CE9}" type="presOf" srcId="{77E0C970-4B35-41A2-93D8-3C0AF18F1ACD}" destId="{DB3A0968-4AF0-4C59-9CBD-635709EC4498}" srcOrd="0" destOrd="0" presId="urn:microsoft.com/office/officeart/2018/2/layout/IconVerticalSolidList"/>
    <dgm:cxn modelId="{8720BE5B-A926-4BBC-98C5-D2F89958D46F}" type="presOf" srcId="{AB9D252F-AF92-4592-B3C3-10A545287EF7}" destId="{CE2223BC-0F1C-47CE-8476-DC4DAE6D7421}" srcOrd="0" destOrd="0" presId="urn:microsoft.com/office/officeart/2018/2/layout/IconVerticalSolidList"/>
    <dgm:cxn modelId="{92DAF05C-20E2-4498-B174-CC157B901D34}" type="presOf" srcId="{50E67FB7-C822-4211-B2CA-D45754AF17FE}" destId="{575A6D13-1BDA-4196-94E6-6179C033F1B8}" srcOrd="0" destOrd="0" presId="urn:microsoft.com/office/officeart/2018/2/layout/IconVerticalSolidList"/>
    <dgm:cxn modelId="{24B8158D-FAA9-48F0-9B54-9124430FAC8B}" type="presOf" srcId="{157C2C0A-FFE4-40DE-9BEB-413B1128C796}" destId="{B8453CA4-95FF-47E9-B75F-68D983CCFCC7}" srcOrd="0" destOrd="0" presId="urn:microsoft.com/office/officeart/2018/2/layout/IconVerticalSolidList"/>
    <dgm:cxn modelId="{8549BF91-1DD6-472A-9524-C5DCC6F36706}" srcId="{50E67FB7-C822-4211-B2CA-D45754AF17FE}" destId="{B8B50932-612F-4FD8-A49A-CBC41B202B76}" srcOrd="3" destOrd="0" parTransId="{DCE23DE9-4755-4B8B-85DA-27F251B4FACF}" sibTransId="{86BF9700-B957-4CA4-A71E-9DF68BBC3D95}"/>
    <dgm:cxn modelId="{5AA1E09B-F091-4AE6-98EF-BFE0772D018D}" srcId="{50E67FB7-C822-4211-B2CA-D45754AF17FE}" destId="{C542B28B-BE33-4228-AC1E-2971BCB9212D}" srcOrd="2" destOrd="0" parTransId="{E0055652-A5B8-4CDF-A3CD-849645CE3B42}" sibTransId="{9F1AB528-B4E7-4B34-A9F1-FC7AFF7CBF18}"/>
    <dgm:cxn modelId="{55ED00A8-58C2-41F8-8D71-FD93B9129025}" srcId="{AB9D252F-AF92-4592-B3C3-10A545287EF7}" destId="{77E0C970-4B35-41A2-93D8-3C0AF18F1ACD}" srcOrd="0" destOrd="0" parTransId="{ABD5F928-425F-470E-A792-28187C54A089}" sibTransId="{137EBA89-E012-4DBA-B712-E920EB1E3C57}"/>
    <dgm:cxn modelId="{C18C69B9-AA63-4C79-9B6D-B4A7A9A8B1A6}" type="presOf" srcId="{8EE5F509-BC76-495A-9B47-BB1F7F8382BF}" destId="{A7D38846-0711-4DD4-BE24-A83D0DA8F1B6}" srcOrd="0" destOrd="0" presId="urn:microsoft.com/office/officeart/2018/2/layout/IconVerticalSolidList"/>
    <dgm:cxn modelId="{636C4FC5-9B7D-4582-BF80-597F91012BB9}" srcId="{50E67FB7-C822-4211-B2CA-D45754AF17FE}" destId="{8EE5F509-BC76-495A-9B47-BB1F7F8382BF}" srcOrd="4" destOrd="0" parTransId="{4EA0FEB1-74CD-4DE1-82BE-86473BE4A859}" sibTransId="{D3081FF6-7117-4359-AF70-611C1C1D56BF}"/>
    <dgm:cxn modelId="{479D5FCB-30B4-4634-AC87-129D18A92420}" type="presOf" srcId="{C542B28B-BE33-4228-AC1E-2971BCB9212D}" destId="{56EFBE97-8EC1-4741-AE63-7B857EB87551}" srcOrd="0" destOrd="0" presId="urn:microsoft.com/office/officeart/2018/2/layout/IconVerticalSolidList"/>
    <dgm:cxn modelId="{11BFCCEF-8A73-433A-A2C6-C50F00190907}" srcId="{50E67FB7-C822-4211-B2CA-D45754AF17FE}" destId="{157C2C0A-FFE4-40DE-9BEB-413B1128C796}" srcOrd="0" destOrd="0" parTransId="{FC2EF74E-4CC6-4F85-8465-1C28BAB3F0C4}" sibTransId="{A9599DA9-0BAE-4424-8EE5-9084692B9736}"/>
    <dgm:cxn modelId="{A0AD1D81-C69F-4D9B-B2F1-953AD13114AF}" type="presParOf" srcId="{575A6D13-1BDA-4196-94E6-6179C033F1B8}" destId="{02FBB381-7791-4F49-B514-781F2B178FAC}" srcOrd="0" destOrd="0" presId="urn:microsoft.com/office/officeart/2018/2/layout/IconVerticalSolidList"/>
    <dgm:cxn modelId="{C3A12CE8-067E-4343-A56C-934DD8BD5181}" type="presParOf" srcId="{02FBB381-7791-4F49-B514-781F2B178FAC}" destId="{AE41B0C5-690F-4D98-80E8-AF8521A36152}" srcOrd="0" destOrd="0" presId="urn:microsoft.com/office/officeart/2018/2/layout/IconVerticalSolidList"/>
    <dgm:cxn modelId="{51255F80-28B9-48A1-A560-AD3B6D024CEF}" type="presParOf" srcId="{02FBB381-7791-4F49-B514-781F2B178FAC}" destId="{6C3BBCD1-93C8-4BA0-A49E-71145A075584}" srcOrd="1" destOrd="0" presId="urn:microsoft.com/office/officeart/2018/2/layout/IconVerticalSolidList"/>
    <dgm:cxn modelId="{5B192842-A84A-4650-B6B5-3EF8FEF793CC}" type="presParOf" srcId="{02FBB381-7791-4F49-B514-781F2B178FAC}" destId="{3851F9CC-A1DC-4FCB-A931-867E8ED48609}" srcOrd="2" destOrd="0" presId="urn:microsoft.com/office/officeart/2018/2/layout/IconVerticalSolidList"/>
    <dgm:cxn modelId="{6D0BD779-69A4-449C-ABF8-22EDDA87D9EB}" type="presParOf" srcId="{02FBB381-7791-4F49-B514-781F2B178FAC}" destId="{B8453CA4-95FF-47E9-B75F-68D983CCFCC7}" srcOrd="3" destOrd="0" presId="urn:microsoft.com/office/officeart/2018/2/layout/IconVerticalSolidList"/>
    <dgm:cxn modelId="{E4B07A0E-63A1-478D-8D2F-EAE07CD845D2}" type="presParOf" srcId="{575A6D13-1BDA-4196-94E6-6179C033F1B8}" destId="{79C8CE29-86F6-4B6F-85EE-47765C6B1A06}" srcOrd="1" destOrd="0" presId="urn:microsoft.com/office/officeart/2018/2/layout/IconVerticalSolidList"/>
    <dgm:cxn modelId="{82EEC312-F221-4C50-83F9-E250CB5E13B6}" type="presParOf" srcId="{575A6D13-1BDA-4196-94E6-6179C033F1B8}" destId="{EA03747A-B5AA-4253-88A2-B6D65ABFBDAD}" srcOrd="2" destOrd="0" presId="urn:microsoft.com/office/officeart/2018/2/layout/IconVerticalSolidList"/>
    <dgm:cxn modelId="{0BB19457-A51D-43CF-8948-8E82D275954F}" type="presParOf" srcId="{EA03747A-B5AA-4253-88A2-B6D65ABFBDAD}" destId="{2481F5B3-1A7A-4A7D-8C0F-3AC071949571}" srcOrd="0" destOrd="0" presId="urn:microsoft.com/office/officeart/2018/2/layout/IconVerticalSolidList"/>
    <dgm:cxn modelId="{04F4B04C-CD4C-461F-B8FC-E77656C8CA03}" type="presParOf" srcId="{EA03747A-B5AA-4253-88A2-B6D65ABFBDAD}" destId="{F5FECCC6-DF18-4440-9864-354C6FDD6FC4}" srcOrd="1" destOrd="0" presId="urn:microsoft.com/office/officeart/2018/2/layout/IconVerticalSolidList"/>
    <dgm:cxn modelId="{03B864CC-B3F9-4F25-886F-9BFF6CFE1641}" type="presParOf" srcId="{EA03747A-B5AA-4253-88A2-B6D65ABFBDAD}" destId="{C519D4A1-6936-4AFA-ACD5-DE79EED7F2C2}" srcOrd="2" destOrd="0" presId="urn:microsoft.com/office/officeart/2018/2/layout/IconVerticalSolidList"/>
    <dgm:cxn modelId="{F60D0E3F-2280-41E1-AE11-7366F453A000}" type="presParOf" srcId="{EA03747A-B5AA-4253-88A2-B6D65ABFBDAD}" destId="{CE2223BC-0F1C-47CE-8476-DC4DAE6D7421}" srcOrd="3" destOrd="0" presId="urn:microsoft.com/office/officeart/2018/2/layout/IconVerticalSolidList"/>
    <dgm:cxn modelId="{65AB2F35-4116-43D7-A661-C6AEE2261F62}" type="presParOf" srcId="{EA03747A-B5AA-4253-88A2-B6D65ABFBDAD}" destId="{DB3A0968-4AF0-4C59-9CBD-635709EC4498}" srcOrd="4" destOrd="0" presId="urn:microsoft.com/office/officeart/2018/2/layout/IconVerticalSolidList"/>
    <dgm:cxn modelId="{770E9799-B36C-4D75-A548-4FE3CB0392B4}" type="presParOf" srcId="{575A6D13-1BDA-4196-94E6-6179C033F1B8}" destId="{A8FBCF97-BEA3-4DCF-9534-3AF92DB5ECF5}" srcOrd="3" destOrd="0" presId="urn:microsoft.com/office/officeart/2018/2/layout/IconVerticalSolidList"/>
    <dgm:cxn modelId="{1BAF1A90-2D6C-4CE0-B7B3-E0B065C66F17}" type="presParOf" srcId="{575A6D13-1BDA-4196-94E6-6179C033F1B8}" destId="{1A04E176-ABF9-4C5E-93F3-02AF9ADC3330}" srcOrd="4" destOrd="0" presId="urn:microsoft.com/office/officeart/2018/2/layout/IconVerticalSolidList"/>
    <dgm:cxn modelId="{1F217FA5-8311-49FE-B928-BF5CAD47B2EB}" type="presParOf" srcId="{1A04E176-ABF9-4C5E-93F3-02AF9ADC3330}" destId="{F1132375-1200-4F0D-BB20-B6E19D8E8917}" srcOrd="0" destOrd="0" presId="urn:microsoft.com/office/officeart/2018/2/layout/IconVerticalSolidList"/>
    <dgm:cxn modelId="{1E31227E-DC45-4825-A422-B78D20B81E75}" type="presParOf" srcId="{1A04E176-ABF9-4C5E-93F3-02AF9ADC3330}" destId="{74D12982-76F9-4776-AE76-BD69FA5C0340}" srcOrd="1" destOrd="0" presId="urn:microsoft.com/office/officeart/2018/2/layout/IconVerticalSolidList"/>
    <dgm:cxn modelId="{F34489E5-D9AF-4C61-B5F6-47970747CE22}" type="presParOf" srcId="{1A04E176-ABF9-4C5E-93F3-02AF9ADC3330}" destId="{C274D424-7F6E-4700-9E3A-44FDE83611D3}" srcOrd="2" destOrd="0" presId="urn:microsoft.com/office/officeart/2018/2/layout/IconVerticalSolidList"/>
    <dgm:cxn modelId="{2D190304-7905-49D2-827D-A1B55094CD51}" type="presParOf" srcId="{1A04E176-ABF9-4C5E-93F3-02AF9ADC3330}" destId="{56EFBE97-8EC1-4741-AE63-7B857EB87551}" srcOrd="3" destOrd="0" presId="urn:microsoft.com/office/officeart/2018/2/layout/IconVerticalSolidList"/>
    <dgm:cxn modelId="{139AC8DA-F1EE-473A-85B7-4603085E6BC5}" type="presParOf" srcId="{575A6D13-1BDA-4196-94E6-6179C033F1B8}" destId="{9B4C1A73-A5A7-4B49-9B9C-89907F78DE56}" srcOrd="5" destOrd="0" presId="urn:microsoft.com/office/officeart/2018/2/layout/IconVerticalSolidList"/>
    <dgm:cxn modelId="{D3BD5D75-4C68-4260-BB3B-392812969BA4}" type="presParOf" srcId="{575A6D13-1BDA-4196-94E6-6179C033F1B8}" destId="{9DA45AB4-44A2-4C48-BF6F-039171728303}" srcOrd="6" destOrd="0" presId="urn:microsoft.com/office/officeart/2018/2/layout/IconVerticalSolidList"/>
    <dgm:cxn modelId="{1586D23C-5FF1-4E7D-AC3D-F865FE2D3CC9}" type="presParOf" srcId="{9DA45AB4-44A2-4C48-BF6F-039171728303}" destId="{35FB7DEA-C991-4E1E-9383-0AEB4D35C5F4}" srcOrd="0" destOrd="0" presId="urn:microsoft.com/office/officeart/2018/2/layout/IconVerticalSolidList"/>
    <dgm:cxn modelId="{B13377F6-B6F7-40B1-AB1D-7EA7BE9F3B54}" type="presParOf" srcId="{9DA45AB4-44A2-4C48-BF6F-039171728303}" destId="{F665DDD2-912D-41B9-A735-EC205D271851}" srcOrd="1" destOrd="0" presId="urn:microsoft.com/office/officeart/2018/2/layout/IconVerticalSolidList"/>
    <dgm:cxn modelId="{2057026D-76C4-4A45-B36B-C35857AE3968}" type="presParOf" srcId="{9DA45AB4-44A2-4C48-BF6F-039171728303}" destId="{937C9789-FC84-407D-BCA6-DB26E68CF9BE}" srcOrd="2" destOrd="0" presId="urn:microsoft.com/office/officeart/2018/2/layout/IconVerticalSolidList"/>
    <dgm:cxn modelId="{46742A7A-E870-4411-A7FF-51CCE1CC4AA9}" type="presParOf" srcId="{9DA45AB4-44A2-4C48-BF6F-039171728303}" destId="{E541785D-8B89-4DD8-B782-7D7349C48BFD}" srcOrd="3" destOrd="0" presId="urn:microsoft.com/office/officeart/2018/2/layout/IconVerticalSolidList"/>
    <dgm:cxn modelId="{CF6B60B1-DFAD-455C-B3B6-36CD9E6CAA7D}" type="presParOf" srcId="{575A6D13-1BDA-4196-94E6-6179C033F1B8}" destId="{02DE67AA-D2CA-4121-A41E-D676B768EB09}" srcOrd="7" destOrd="0" presId="urn:microsoft.com/office/officeart/2018/2/layout/IconVerticalSolidList"/>
    <dgm:cxn modelId="{C36AAD8E-69C4-4A98-9A1F-6C58F2F1435D}" type="presParOf" srcId="{575A6D13-1BDA-4196-94E6-6179C033F1B8}" destId="{EA7323BB-8C42-4E88-A1A3-7719C143EF6C}" srcOrd="8" destOrd="0" presId="urn:microsoft.com/office/officeart/2018/2/layout/IconVerticalSolidList"/>
    <dgm:cxn modelId="{44611508-D858-4622-9A02-C0D7AF38F105}" type="presParOf" srcId="{EA7323BB-8C42-4E88-A1A3-7719C143EF6C}" destId="{D4CF49D7-386C-40C6-9767-2480FD5E74C0}" srcOrd="0" destOrd="0" presId="urn:microsoft.com/office/officeart/2018/2/layout/IconVerticalSolidList"/>
    <dgm:cxn modelId="{EC170E38-6D96-4287-8C79-B6BED27BC0DF}" type="presParOf" srcId="{EA7323BB-8C42-4E88-A1A3-7719C143EF6C}" destId="{69A0D6BB-F621-40D5-A4D5-A72C12BC53E4}" srcOrd="1" destOrd="0" presId="urn:microsoft.com/office/officeart/2018/2/layout/IconVerticalSolidList"/>
    <dgm:cxn modelId="{5A986C23-D12A-47FE-9ED5-1C796CFBECE4}" type="presParOf" srcId="{EA7323BB-8C42-4E88-A1A3-7719C143EF6C}" destId="{66E6C5AD-1C3A-42B6-8258-03D9D83FFD02}" srcOrd="2" destOrd="0" presId="urn:microsoft.com/office/officeart/2018/2/layout/IconVerticalSolidList"/>
    <dgm:cxn modelId="{6FB739A2-E801-4CE2-8303-C9DEBB0E7E23}" type="presParOf" srcId="{EA7323BB-8C42-4E88-A1A3-7719C143EF6C}" destId="{A7D38846-0711-4DD4-BE24-A83D0DA8F1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E55D0F-0512-4112-ABF1-0112BE01112C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B645AA8E-75A9-4D55-98F7-920F192C7CE6}">
      <dgm:prSet/>
      <dgm:spPr/>
      <dgm:t>
        <a:bodyPr/>
        <a:lstStyle/>
        <a:p>
          <a:pPr>
            <a:defRPr b="1"/>
          </a:pPr>
          <a:r>
            <a:rPr lang="en-US"/>
            <a:t>Share information with your group.</a:t>
          </a:r>
        </a:p>
      </dgm:t>
    </dgm:pt>
    <dgm:pt modelId="{E3CBD879-4EF3-44AC-8568-7801A378F372}" type="parTrans" cxnId="{F7A6A6DB-7F25-4AE9-ADD7-04D2BC9CFC0B}">
      <dgm:prSet/>
      <dgm:spPr/>
      <dgm:t>
        <a:bodyPr/>
        <a:lstStyle/>
        <a:p>
          <a:endParaRPr lang="en-US"/>
        </a:p>
      </dgm:t>
    </dgm:pt>
    <dgm:pt modelId="{0DF8E50E-0BF4-45AF-8868-D25CA7CA95C1}" type="sibTrans" cxnId="{F7A6A6DB-7F25-4AE9-ADD7-04D2BC9CFC0B}">
      <dgm:prSet/>
      <dgm:spPr/>
      <dgm:t>
        <a:bodyPr/>
        <a:lstStyle/>
        <a:p>
          <a:endParaRPr lang="en-US"/>
        </a:p>
      </dgm:t>
    </dgm:pt>
    <dgm:pt modelId="{CDF23803-18CB-4D0B-B6FD-652441D6DD97}">
      <dgm:prSet/>
      <dgm:spPr/>
      <dgm:t>
        <a:bodyPr/>
        <a:lstStyle/>
        <a:p>
          <a:pPr>
            <a:defRPr b="1"/>
          </a:pPr>
          <a:r>
            <a:rPr lang="en-US"/>
            <a:t>Share group information with the class.</a:t>
          </a:r>
        </a:p>
      </dgm:t>
    </dgm:pt>
    <dgm:pt modelId="{67A81A2D-6253-4EC8-9F84-96FDEF03C2DF}" type="parTrans" cxnId="{B159D988-6B29-4CEE-925E-9B8F788EBA04}">
      <dgm:prSet/>
      <dgm:spPr/>
      <dgm:t>
        <a:bodyPr/>
        <a:lstStyle/>
        <a:p>
          <a:endParaRPr lang="en-US"/>
        </a:p>
      </dgm:t>
    </dgm:pt>
    <dgm:pt modelId="{06D438FA-C90F-45B6-8D51-628F271CAAC9}" type="sibTrans" cxnId="{B159D988-6B29-4CEE-925E-9B8F788EBA04}">
      <dgm:prSet/>
      <dgm:spPr/>
      <dgm:t>
        <a:bodyPr/>
        <a:lstStyle/>
        <a:p>
          <a:endParaRPr lang="en-US"/>
        </a:p>
      </dgm:t>
    </dgm:pt>
    <dgm:pt modelId="{DB5EAC70-3CF6-42F5-9F1F-72997A49B9C7}">
      <dgm:prSet/>
      <dgm:spPr/>
      <dgm:t>
        <a:bodyPr/>
        <a:lstStyle/>
        <a:p>
          <a:r>
            <a:rPr lang="en-US"/>
            <a:t>Summary</a:t>
          </a:r>
        </a:p>
      </dgm:t>
    </dgm:pt>
    <dgm:pt modelId="{AF7DA9C6-5DE4-4D3F-A0AF-CF40D3E6AA03}" type="parTrans" cxnId="{88E1A101-BCF9-4895-B66B-F70F33CE14E9}">
      <dgm:prSet/>
      <dgm:spPr/>
      <dgm:t>
        <a:bodyPr/>
        <a:lstStyle/>
        <a:p>
          <a:endParaRPr lang="en-US"/>
        </a:p>
      </dgm:t>
    </dgm:pt>
    <dgm:pt modelId="{63B70BB4-6530-4757-B9C8-FB306DF26DA3}" type="sibTrans" cxnId="{88E1A101-BCF9-4895-B66B-F70F33CE14E9}">
      <dgm:prSet/>
      <dgm:spPr/>
      <dgm:t>
        <a:bodyPr/>
        <a:lstStyle/>
        <a:p>
          <a:endParaRPr lang="en-US"/>
        </a:p>
      </dgm:t>
    </dgm:pt>
    <dgm:pt modelId="{C12A466D-3C63-4BF5-885C-162918AAC197}">
      <dgm:prSet/>
      <dgm:spPr/>
      <dgm:t>
        <a:bodyPr/>
        <a:lstStyle/>
        <a:p>
          <a:r>
            <a:rPr lang="en-US"/>
            <a:t>3 things you learned</a:t>
          </a:r>
        </a:p>
      </dgm:t>
    </dgm:pt>
    <dgm:pt modelId="{CB8FF05D-819A-4F42-A4EA-2439B3BFA9DA}" type="parTrans" cxnId="{79E53F1B-1CB2-46D1-8BC6-27E75CDF1382}">
      <dgm:prSet/>
      <dgm:spPr/>
      <dgm:t>
        <a:bodyPr/>
        <a:lstStyle/>
        <a:p>
          <a:endParaRPr lang="en-US"/>
        </a:p>
      </dgm:t>
    </dgm:pt>
    <dgm:pt modelId="{7A23FA6F-458E-498D-87F6-1591BA411CA0}" type="sibTrans" cxnId="{79E53F1B-1CB2-46D1-8BC6-27E75CDF1382}">
      <dgm:prSet/>
      <dgm:spPr/>
      <dgm:t>
        <a:bodyPr/>
        <a:lstStyle/>
        <a:p>
          <a:endParaRPr lang="en-US"/>
        </a:p>
      </dgm:t>
    </dgm:pt>
    <dgm:pt modelId="{23008AF0-510F-43C7-A7D8-619FED7303D1}">
      <dgm:prSet/>
      <dgm:spPr/>
      <dgm:t>
        <a:bodyPr/>
        <a:lstStyle/>
        <a:p>
          <a:r>
            <a:rPr lang="en-US"/>
            <a:t>2 things you agreed on</a:t>
          </a:r>
        </a:p>
      </dgm:t>
    </dgm:pt>
    <dgm:pt modelId="{6E83895A-D5FA-4D45-AF10-2D374F329312}" type="parTrans" cxnId="{0D23EDBD-EAFF-4C16-93FA-C0629A810B9E}">
      <dgm:prSet/>
      <dgm:spPr/>
      <dgm:t>
        <a:bodyPr/>
        <a:lstStyle/>
        <a:p>
          <a:endParaRPr lang="en-US"/>
        </a:p>
      </dgm:t>
    </dgm:pt>
    <dgm:pt modelId="{968F2806-B93C-49E2-8C5C-BAA8BA5522C0}" type="sibTrans" cxnId="{0D23EDBD-EAFF-4C16-93FA-C0629A810B9E}">
      <dgm:prSet/>
      <dgm:spPr/>
      <dgm:t>
        <a:bodyPr/>
        <a:lstStyle/>
        <a:p>
          <a:endParaRPr lang="en-US"/>
        </a:p>
      </dgm:t>
    </dgm:pt>
    <dgm:pt modelId="{37C12755-52AD-436B-8328-E7948C638596}">
      <dgm:prSet/>
      <dgm:spPr/>
      <dgm:t>
        <a:bodyPr/>
        <a:lstStyle/>
        <a:p>
          <a:r>
            <a:rPr lang="en-US"/>
            <a:t>1 thing you disagreed on</a:t>
          </a:r>
        </a:p>
      </dgm:t>
    </dgm:pt>
    <dgm:pt modelId="{B7BA7C80-8A1A-4943-9B19-C983211CF2A3}" type="parTrans" cxnId="{183EB201-A803-4DE5-9028-DA313A48795E}">
      <dgm:prSet/>
      <dgm:spPr/>
      <dgm:t>
        <a:bodyPr/>
        <a:lstStyle/>
        <a:p>
          <a:endParaRPr lang="en-US"/>
        </a:p>
      </dgm:t>
    </dgm:pt>
    <dgm:pt modelId="{845311A0-1939-4A83-9DEA-C27B5A994E31}" type="sibTrans" cxnId="{183EB201-A803-4DE5-9028-DA313A48795E}">
      <dgm:prSet/>
      <dgm:spPr/>
      <dgm:t>
        <a:bodyPr/>
        <a:lstStyle/>
        <a:p>
          <a:endParaRPr lang="en-US"/>
        </a:p>
      </dgm:t>
    </dgm:pt>
    <dgm:pt modelId="{4E584134-B005-4E1E-A62D-59E094AF473E}" type="pres">
      <dgm:prSet presAssocID="{B0E55D0F-0512-4112-ABF1-0112BE01112C}" presName="root" presStyleCnt="0">
        <dgm:presLayoutVars>
          <dgm:dir/>
          <dgm:resizeHandles val="exact"/>
        </dgm:presLayoutVars>
      </dgm:prSet>
      <dgm:spPr/>
    </dgm:pt>
    <dgm:pt modelId="{33DDDC65-CB27-4C9F-8046-4292E60DCA5B}" type="pres">
      <dgm:prSet presAssocID="{B645AA8E-75A9-4D55-98F7-920F192C7CE6}" presName="compNode" presStyleCnt="0"/>
      <dgm:spPr/>
    </dgm:pt>
    <dgm:pt modelId="{57811563-9FEB-4CE9-B065-F59249CDCB6B}" type="pres">
      <dgm:prSet presAssocID="{B645AA8E-75A9-4D55-98F7-920F192C7CE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E8E29096-BF63-4CC1-BBC6-DEE50198A45E}" type="pres">
      <dgm:prSet presAssocID="{B645AA8E-75A9-4D55-98F7-920F192C7CE6}" presName="iconSpace" presStyleCnt="0"/>
      <dgm:spPr/>
    </dgm:pt>
    <dgm:pt modelId="{75C790EF-DB60-4CB1-8B35-F2CA355FA003}" type="pres">
      <dgm:prSet presAssocID="{B645AA8E-75A9-4D55-98F7-920F192C7CE6}" presName="parTx" presStyleLbl="revTx" presStyleIdx="0" presStyleCnt="4">
        <dgm:presLayoutVars>
          <dgm:chMax val="0"/>
          <dgm:chPref val="0"/>
        </dgm:presLayoutVars>
      </dgm:prSet>
      <dgm:spPr/>
    </dgm:pt>
    <dgm:pt modelId="{0934A0D5-2630-40B4-886B-4359E0A869EB}" type="pres">
      <dgm:prSet presAssocID="{B645AA8E-75A9-4D55-98F7-920F192C7CE6}" presName="txSpace" presStyleCnt="0"/>
      <dgm:spPr/>
    </dgm:pt>
    <dgm:pt modelId="{39E12B18-63CD-4AC3-B476-7429B3836D11}" type="pres">
      <dgm:prSet presAssocID="{B645AA8E-75A9-4D55-98F7-920F192C7CE6}" presName="desTx" presStyleLbl="revTx" presStyleIdx="1" presStyleCnt="4">
        <dgm:presLayoutVars/>
      </dgm:prSet>
      <dgm:spPr/>
    </dgm:pt>
    <dgm:pt modelId="{FEF72471-66F8-4440-A738-53E6105DAE4E}" type="pres">
      <dgm:prSet presAssocID="{0DF8E50E-0BF4-45AF-8868-D25CA7CA95C1}" presName="sibTrans" presStyleCnt="0"/>
      <dgm:spPr/>
    </dgm:pt>
    <dgm:pt modelId="{E3B16896-8C08-42E3-BB4A-EDDF0019B69D}" type="pres">
      <dgm:prSet presAssocID="{CDF23803-18CB-4D0B-B6FD-652441D6DD97}" presName="compNode" presStyleCnt="0"/>
      <dgm:spPr/>
    </dgm:pt>
    <dgm:pt modelId="{5FD08731-DD75-44F2-90A6-FF927833362B}" type="pres">
      <dgm:prSet presAssocID="{CDF23803-18CB-4D0B-B6FD-652441D6DD9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D7974B15-EE6B-453E-97EE-E0D7C7B79DAA}" type="pres">
      <dgm:prSet presAssocID="{CDF23803-18CB-4D0B-B6FD-652441D6DD97}" presName="iconSpace" presStyleCnt="0"/>
      <dgm:spPr/>
    </dgm:pt>
    <dgm:pt modelId="{C8D9243A-8BE4-45E8-B28E-C898F2028180}" type="pres">
      <dgm:prSet presAssocID="{CDF23803-18CB-4D0B-B6FD-652441D6DD97}" presName="parTx" presStyleLbl="revTx" presStyleIdx="2" presStyleCnt="4">
        <dgm:presLayoutVars>
          <dgm:chMax val="0"/>
          <dgm:chPref val="0"/>
        </dgm:presLayoutVars>
      </dgm:prSet>
      <dgm:spPr/>
    </dgm:pt>
    <dgm:pt modelId="{729A9D3D-5D03-4A06-AE6D-ABBA3C8CFCB9}" type="pres">
      <dgm:prSet presAssocID="{CDF23803-18CB-4D0B-B6FD-652441D6DD97}" presName="txSpace" presStyleCnt="0"/>
      <dgm:spPr/>
    </dgm:pt>
    <dgm:pt modelId="{711EB14E-8C53-48B1-884A-93D7BAF55346}" type="pres">
      <dgm:prSet presAssocID="{CDF23803-18CB-4D0B-B6FD-652441D6DD97}" presName="desTx" presStyleLbl="revTx" presStyleIdx="3" presStyleCnt="4">
        <dgm:presLayoutVars/>
      </dgm:prSet>
      <dgm:spPr/>
    </dgm:pt>
  </dgm:ptLst>
  <dgm:cxnLst>
    <dgm:cxn modelId="{88E1A101-BCF9-4895-B66B-F70F33CE14E9}" srcId="{CDF23803-18CB-4D0B-B6FD-652441D6DD97}" destId="{DB5EAC70-3CF6-42F5-9F1F-72997A49B9C7}" srcOrd="0" destOrd="0" parTransId="{AF7DA9C6-5DE4-4D3F-A0AF-CF40D3E6AA03}" sibTransId="{63B70BB4-6530-4757-B9C8-FB306DF26DA3}"/>
    <dgm:cxn modelId="{183EB201-A803-4DE5-9028-DA313A48795E}" srcId="{CDF23803-18CB-4D0B-B6FD-652441D6DD97}" destId="{37C12755-52AD-436B-8328-E7948C638596}" srcOrd="3" destOrd="0" parTransId="{B7BA7C80-8A1A-4943-9B19-C983211CF2A3}" sibTransId="{845311A0-1939-4A83-9DEA-C27B5A994E31}"/>
    <dgm:cxn modelId="{79E53F1B-1CB2-46D1-8BC6-27E75CDF1382}" srcId="{CDF23803-18CB-4D0B-B6FD-652441D6DD97}" destId="{C12A466D-3C63-4BF5-885C-162918AAC197}" srcOrd="1" destOrd="0" parTransId="{CB8FF05D-819A-4F42-A4EA-2439B3BFA9DA}" sibTransId="{7A23FA6F-458E-498D-87F6-1591BA411CA0}"/>
    <dgm:cxn modelId="{2E553352-5AF3-4B31-B0E8-71BDCBAC9E84}" type="presOf" srcId="{37C12755-52AD-436B-8328-E7948C638596}" destId="{711EB14E-8C53-48B1-884A-93D7BAF55346}" srcOrd="0" destOrd="3" presId="urn:microsoft.com/office/officeart/2018/5/layout/CenteredIconLabelDescriptionList"/>
    <dgm:cxn modelId="{B6EBF673-9D67-41D8-8663-D2E12B7192AB}" type="presOf" srcId="{C12A466D-3C63-4BF5-885C-162918AAC197}" destId="{711EB14E-8C53-48B1-884A-93D7BAF55346}" srcOrd="0" destOrd="1" presId="urn:microsoft.com/office/officeart/2018/5/layout/CenteredIconLabelDescriptionList"/>
    <dgm:cxn modelId="{B159D988-6B29-4CEE-925E-9B8F788EBA04}" srcId="{B0E55D0F-0512-4112-ABF1-0112BE01112C}" destId="{CDF23803-18CB-4D0B-B6FD-652441D6DD97}" srcOrd="1" destOrd="0" parTransId="{67A81A2D-6253-4EC8-9F84-96FDEF03C2DF}" sibTransId="{06D438FA-C90F-45B6-8D51-628F271CAAC9}"/>
    <dgm:cxn modelId="{D7A6FE8E-942E-4F50-88A2-C43843ED047B}" type="presOf" srcId="{B0E55D0F-0512-4112-ABF1-0112BE01112C}" destId="{4E584134-B005-4E1E-A62D-59E094AF473E}" srcOrd="0" destOrd="0" presId="urn:microsoft.com/office/officeart/2018/5/layout/CenteredIconLabelDescriptionList"/>
    <dgm:cxn modelId="{2E2E9AA4-D745-42F7-AD1E-057940F54905}" type="presOf" srcId="{B645AA8E-75A9-4D55-98F7-920F192C7CE6}" destId="{75C790EF-DB60-4CB1-8B35-F2CA355FA003}" srcOrd="0" destOrd="0" presId="urn:microsoft.com/office/officeart/2018/5/layout/CenteredIconLabelDescriptionList"/>
    <dgm:cxn modelId="{F5483BAE-966C-47D7-9FD9-712BF3FBC0C0}" type="presOf" srcId="{CDF23803-18CB-4D0B-B6FD-652441D6DD97}" destId="{C8D9243A-8BE4-45E8-B28E-C898F2028180}" srcOrd="0" destOrd="0" presId="urn:microsoft.com/office/officeart/2018/5/layout/CenteredIconLabelDescriptionList"/>
    <dgm:cxn modelId="{B14658AE-D333-4C8E-A6F5-F32A2AD7AC13}" type="presOf" srcId="{DB5EAC70-3CF6-42F5-9F1F-72997A49B9C7}" destId="{711EB14E-8C53-48B1-884A-93D7BAF55346}" srcOrd="0" destOrd="0" presId="urn:microsoft.com/office/officeart/2018/5/layout/CenteredIconLabelDescriptionList"/>
    <dgm:cxn modelId="{0D23EDBD-EAFF-4C16-93FA-C0629A810B9E}" srcId="{CDF23803-18CB-4D0B-B6FD-652441D6DD97}" destId="{23008AF0-510F-43C7-A7D8-619FED7303D1}" srcOrd="2" destOrd="0" parTransId="{6E83895A-D5FA-4D45-AF10-2D374F329312}" sibTransId="{968F2806-B93C-49E2-8C5C-BAA8BA5522C0}"/>
    <dgm:cxn modelId="{F7A6A6DB-7F25-4AE9-ADD7-04D2BC9CFC0B}" srcId="{B0E55D0F-0512-4112-ABF1-0112BE01112C}" destId="{B645AA8E-75A9-4D55-98F7-920F192C7CE6}" srcOrd="0" destOrd="0" parTransId="{E3CBD879-4EF3-44AC-8568-7801A378F372}" sibTransId="{0DF8E50E-0BF4-45AF-8868-D25CA7CA95C1}"/>
    <dgm:cxn modelId="{3765A5E3-DB78-4919-9950-638933BFCA1D}" type="presOf" srcId="{23008AF0-510F-43C7-A7D8-619FED7303D1}" destId="{711EB14E-8C53-48B1-884A-93D7BAF55346}" srcOrd="0" destOrd="2" presId="urn:microsoft.com/office/officeart/2018/5/layout/CenteredIconLabelDescriptionList"/>
    <dgm:cxn modelId="{01CD6837-893F-4F98-9746-6AB7DD5FDE64}" type="presParOf" srcId="{4E584134-B005-4E1E-A62D-59E094AF473E}" destId="{33DDDC65-CB27-4C9F-8046-4292E60DCA5B}" srcOrd="0" destOrd="0" presId="urn:microsoft.com/office/officeart/2018/5/layout/CenteredIconLabelDescriptionList"/>
    <dgm:cxn modelId="{E593E240-DF88-4448-A711-69126FD29A1D}" type="presParOf" srcId="{33DDDC65-CB27-4C9F-8046-4292E60DCA5B}" destId="{57811563-9FEB-4CE9-B065-F59249CDCB6B}" srcOrd="0" destOrd="0" presId="urn:microsoft.com/office/officeart/2018/5/layout/CenteredIconLabelDescriptionList"/>
    <dgm:cxn modelId="{F8E22F00-FEB6-4420-B743-B00F1DDE5656}" type="presParOf" srcId="{33DDDC65-CB27-4C9F-8046-4292E60DCA5B}" destId="{E8E29096-BF63-4CC1-BBC6-DEE50198A45E}" srcOrd="1" destOrd="0" presId="urn:microsoft.com/office/officeart/2018/5/layout/CenteredIconLabelDescriptionList"/>
    <dgm:cxn modelId="{40A1CC60-4118-4686-8905-21A9E2229DF5}" type="presParOf" srcId="{33DDDC65-CB27-4C9F-8046-4292E60DCA5B}" destId="{75C790EF-DB60-4CB1-8B35-F2CA355FA003}" srcOrd="2" destOrd="0" presId="urn:microsoft.com/office/officeart/2018/5/layout/CenteredIconLabelDescriptionList"/>
    <dgm:cxn modelId="{C3FF6D32-68DD-44D2-8F34-3AA449DE3FE4}" type="presParOf" srcId="{33DDDC65-CB27-4C9F-8046-4292E60DCA5B}" destId="{0934A0D5-2630-40B4-886B-4359E0A869EB}" srcOrd="3" destOrd="0" presId="urn:microsoft.com/office/officeart/2018/5/layout/CenteredIconLabelDescriptionList"/>
    <dgm:cxn modelId="{7584F195-EF8B-4832-82D0-B8CC58C83CB3}" type="presParOf" srcId="{33DDDC65-CB27-4C9F-8046-4292E60DCA5B}" destId="{39E12B18-63CD-4AC3-B476-7429B3836D11}" srcOrd="4" destOrd="0" presId="urn:microsoft.com/office/officeart/2018/5/layout/CenteredIconLabelDescriptionList"/>
    <dgm:cxn modelId="{4C8C365B-BD28-4B06-8846-4EE61B9C145C}" type="presParOf" srcId="{4E584134-B005-4E1E-A62D-59E094AF473E}" destId="{FEF72471-66F8-4440-A738-53E6105DAE4E}" srcOrd="1" destOrd="0" presId="urn:microsoft.com/office/officeart/2018/5/layout/CenteredIconLabelDescriptionList"/>
    <dgm:cxn modelId="{D360F5FA-1546-4563-86C7-C26468EF184F}" type="presParOf" srcId="{4E584134-B005-4E1E-A62D-59E094AF473E}" destId="{E3B16896-8C08-42E3-BB4A-EDDF0019B69D}" srcOrd="2" destOrd="0" presId="urn:microsoft.com/office/officeart/2018/5/layout/CenteredIconLabelDescriptionList"/>
    <dgm:cxn modelId="{8032AA3E-5139-44D7-910C-DA8C463AAA5C}" type="presParOf" srcId="{E3B16896-8C08-42E3-BB4A-EDDF0019B69D}" destId="{5FD08731-DD75-44F2-90A6-FF927833362B}" srcOrd="0" destOrd="0" presId="urn:microsoft.com/office/officeart/2018/5/layout/CenteredIconLabelDescriptionList"/>
    <dgm:cxn modelId="{949C9BA2-65E7-4801-81C0-E2CEDE5A0D2D}" type="presParOf" srcId="{E3B16896-8C08-42E3-BB4A-EDDF0019B69D}" destId="{D7974B15-EE6B-453E-97EE-E0D7C7B79DAA}" srcOrd="1" destOrd="0" presId="urn:microsoft.com/office/officeart/2018/5/layout/CenteredIconLabelDescriptionList"/>
    <dgm:cxn modelId="{37A34010-5845-4D73-8D3C-035233D368DD}" type="presParOf" srcId="{E3B16896-8C08-42E3-BB4A-EDDF0019B69D}" destId="{C8D9243A-8BE4-45E8-B28E-C898F2028180}" srcOrd="2" destOrd="0" presId="urn:microsoft.com/office/officeart/2018/5/layout/CenteredIconLabelDescriptionList"/>
    <dgm:cxn modelId="{29D982C2-4A9B-4869-A448-2037CE5350A5}" type="presParOf" srcId="{E3B16896-8C08-42E3-BB4A-EDDF0019B69D}" destId="{729A9D3D-5D03-4A06-AE6D-ABBA3C8CFCB9}" srcOrd="3" destOrd="0" presId="urn:microsoft.com/office/officeart/2018/5/layout/CenteredIconLabelDescriptionList"/>
    <dgm:cxn modelId="{A2582C14-1465-49D7-91F3-F0422D0D32A8}" type="presParOf" srcId="{E3B16896-8C08-42E3-BB4A-EDDF0019B69D}" destId="{711EB14E-8C53-48B1-884A-93D7BAF5534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4A7FC8-E2F9-49D2-B1DF-27F55ED76AB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8029AE2-A7C6-4A62-97C1-4A35B5DC0322}">
      <dgm:prSet/>
      <dgm:spPr/>
      <dgm:t>
        <a:bodyPr/>
        <a:lstStyle/>
        <a:p>
          <a:r>
            <a:rPr lang="en-US"/>
            <a:t>Option 1: Use the information from Chapter 10 along with Figures 10.8, 10.9, 10.10 and 10.11 to create your own plan.</a:t>
          </a:r>
        </a:p>
      </dgm:t>
    </dgm:pt>
    <dgm:pt modelId="{FB880C98-4236-4004-8E27-B4EF9D456028}" type="parTrans" cxnId="{BFEA68A0-62E5-4CAA-9054-FD4428A41D4D}">
      <dgm:prSet/>
      <dgm:spPr/>
      <dgm:t>
        <a:bodyPr/>
        <a:lstStyle/>
        <a:p>
          <a:endParaRPr lang="en-US"/>
        </a:p>
      </dgm:t>
    </dgm:pt>
    <dgm:pt modelId="{92772A45-C23C-47F6-8A24-D732EDFAFE26}" type="sibTrans" cxnId="{BFEA68A0-62E5-4CAA-9054-FD4428A41D4D}">
      <dgm:prSet/>
      <dgm:spPr/>
      <dgm:t>
        <a:bodyPr/>
        <a:lstStyle/>
        <a:p>
          <a:endParaRPr lang="en-US"/>
        </a:p>
      </dgm:t>
    </dgm:pt>
    <dgm:pt modelId="{F54585BC-B553-4111-9D83-A81EA92C63C7}">
      <dgm:prSet/>
      <dgm:spPr/>
      <dgm:t>
        <a:bodyPr/>
        <a:lstStyle/>
        <a:p>
          <a:r>
            <a:rPr lang="en-US"/>
            <a:t>Option 2: Choose one of the Opportunities to Practice on pages 252-253.</a:t>
          </a:r>
        </a:p>
      </dgm:t>
    </dgm:pt>
    <dgm:pt modelId="{5DC21FC6-2C64-435D-ADA3-A77D78B22931}" type="parTrans" cxnId="{587C1427-8839-4F6A-85E1-A6CBB900D7A7}">
      <dgm:prSet/>
      <dgm:spPr/>
      <dgm:t>
        <a:bodyPr/>
        <a:lstStyle/>
        <a:p>
          <a:endParaRPr lang="en-US"/>
        </a:p>
      </dgm:t>
    </dgm:pt>
    <dgm:pt modelId="{409F987B-8CA6-4485-89B2-C1846103E91D}" type="sibTrans" cxnId="{587C1427-8839-4F6A-85E1-A6CBB900D7A7}">
      <dgm:prSet/>
      <dgm:spPr/>
      <dgm:t>
        <a:bodyPr/>
        <a:lstStyle/>
        <a:p>
          <a:endParaRPr lang="en-US"/>
        </a:p>
      </dgm:t>
    </dgm:pt>
    <dgm:pt modelId="{32AA9C20-AD47-4BD7-8762-C482EABFD7B0}">
      <dgm:prSet/>
      <dgm:spPr/>
      <dgm:t>
        <a:bodyPr/>
        <a:lstStyle/>
        <a:p>
          <a:r>
            <a:rPr lang="en-US" dirty="0"/>
            <a:t>Each group member will work on the same assignment and report back to the PLC for the final </a:t>
          </a:r>
          <a:r>
            <a:rPr lang="en-US"/>
            <a:t>exam presentation.</a:t>
          </a:r>
          <a:endParaRPr lang="en-US" dirty="0"/>
        </a:p>
      </dgm:t>
    </dgm:pt>
    <dgm:pt modelId="{E9BD05CC-0D84-464F-B014-CB6BFB58522C}" type="parTrans" cxnId="{556769D4-BF70-4A18-832D-406783D96B93}">
      <dgm:prSet/>
      <dgm:spPr/>
      <dgm:t>
        <a:bodyPr/>
        <a:lstStyle/>
        <a:p>
          <a:endParaRPr lang="en-US"/>
        </a:p>
      </dgm:t>
    </dgm:pt>
    <dgm:pt modelId="{91569BF3-B0A0-4394-94D7-60730A708D8F}" type="sibTrans" cxnId="{556769D4-BF70-4A18-832D-406783D96B93}">
      <dgm:prSet/>
      <dgm:spPr/>
      <dgm:t>
        <a:bodyPr/>
        <a:lstStyle/>
        <a:p>
          <a:endParaRPr lang="en-US"/>
        </a:p>
      </dgm:t>
    </dgm:pt>
    <dgm:pt modelId="{520707C7-2EEF-42DB-B743-00778AF3B43B}" type="pres">
      <dgm:prSet presAssocID="{954A7FC8-E2F9-49D2-B1DF-27F55ED76AB0}" presName="root" presStyleCnt="0">
        <dgm:presLayoutVars>
          <dgm:dir/>
          <dgm:resizeHandles val="exact"/>
        </dgm:presLayoutVars>
      </dgm:prSet>
      <dgm:spPr/>
    </dgm:pt>
    <dgm:pt modelId="{182941DD-F8BA-4ABA-825E-FA3F3012AD49}" type="pres">
      <dgm:prSet presAssocID="{28029AE2-A7C6-4A62-97C1-4A35B5DC0322}" presName="compNode" presStyleCnt="0"/>
      <dgm:spPr/>
    </dgm:pt>
    <dgm:pt modelId="{A41555C0-BF5F-435B-A21F-7CED1845AF3A}" type="pres">
      <dgm:prSet presAssocID="{28029AE2-A7C6-4A62-97C1-4A35B5DC0322}" presName="bgRect" presStyleLbl="bgShp" presStyleIdx="0" presStyleCnt="3"/>
      <dgm:spPr/>
    </dgm:pt>
    <dgm:pt modelId="{35113D00-6848-4F59-B6CB-8ED67FB77D0D}" type="pres">
      <dgm:prSet presAssocID="{28029AE2-A7C6-4A62-97C1-4A35B5DC032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6DAC63CA-DAEF-4260-85D2-764F43785A29}" type="pres">
      <dgm:prSet presAssocID="{28029AE2-A7C6-4A62-97C1-4A35B5DC0322}" presName="spaceRect" presStyleCnt="0"/>
      <dgm:spPr/>
    </dgm:pt>
    <dgm:pt modelId="{43101F13-66FA-4C86-A5FF-D17D60C2631C}" type="pres">
      <dgm:prSet presAssocID="{28029AE2-A7C6-4A62-97C1-4A35B5DC0322}" presName="parTx" presStyleLbl="revTx" presStyleIdx="0" presStyleCnt="3">
        <dgm:presLayoutVars>
          <dgm:chMax val="0"/>
          <dgm:chPref val="0"/>
        </dgm:presLayoutVars>
      </dgm:prSet>
      <dgm:spPr/>
    </dgm:pt>
    <dgm:pt modelId="{0727CDF5-F731-457B-AA85-D0327AD279E0}" type="pres">
      <dgm:prSet presAssocID="{92772A45-C23C-47F6-8A24-D732EDFAFE26}" presName="sibTrans" presStyleCnt="0"/>
      <dgm:spPr/>
    </dgm:pt>
    <dgm:pt modelId="{A0276D45-4EA3-4D2B-92AB-058D175A255D}" type="pres">
      <dgm:prSet presAssocID="{F54585BC-B553-4111-9D83-A81EA92C63C7}" presName="compNode" presStyleCnt="0"/>
      <dgm:spPr/>
    </dgm:pt>
    <dgm:pt modelId="{746BC153-C8C9-4B2F-8309-CF67258816B8}" type="pres">
      <dgm:prSet presAssocID="{F54585BC-B553-4111-9D83-A81EA92C63C7}" presName="bgRect" presStyleLbl="bgShp" presStyleIdx="1" presStyleCnt="3"/>
      <dgm:spPr/>
    </dgm:pt>
    <dgm:pt modelId="{A2867202-D769-4C96-A045-4F17E6DAA261}" type="pres">
      <dgm:prSet presAssocID="{F54585BC-B553-4111-9D83-A81EA92C63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76ED5A05-0B8B-4B4E-B30B-A637DA074AC8}" type="pres">
      <dgm:prSet presAssocID="{F54585BC-B553-4111-9D83-A81EA92C63C7}" presName="spaceRect" presStyleCnt="0"/>
      <dgm:spPr/>
    </dgm:pt>
    <dgm:pt modelId="{666078D3-7685-4EE0-9731-EEBA88313805}" type="pres">
      <dgm:prSet presAssocID="{F54585BC-B553-4111-9D83-A81EA92C63C7}" presName="parTx" presStyleLbl="revTx" presStyleIdx="1" presStyleCnt="3">
        <dgm:presLayoutVars>
          <dgm:chMax val="0"/>
          <dgm:chPref val="0"/>
        </dgm:presLayoutVars>
      </dgm:prSet>
      <dgm:spPr/>
    </dgm:pt>
    <dgm:pt modelId="{BA7C90FE-5FBD-4D44-97B5-9C58CF6265DE}" type="pres">
      <dgm:prSet presAssocID="{409F987B-8CA6-4485-89B2-C1846103E91D}" presName="sibTrans" presStyleCnt="0"/>
      <dgm:spPr/>
    </dgm:pt>
    <dgm:pt modelId="{8C2EC5F0-9DE5-4DE0-868B-3214B7F2E8EB}" type="pres">
      <dgm:prSet presAssocID="{32AA9C20-AD47-4BD7-8762-C482EABFD7B0}" presName="compNode" presStyleCnt="0"/>
      <dgm:spPr/>
    </dgm:pt>
    <dgm:pt modelId="{2952C925-2659-4C48-B313-B382A18AC6C2}" type="pres">
      <dgm:prSet presAssocID="{32AA9C20-AD47-4BD7-8762-C482EABFD7B0}" presName="bgRect" presStyleLbl="bgShp" presStyleIdx="2" presStyleCnt="3"/>
      <dgm:spPr/>
    </dgm:pt>
    <dgm:pt modelId="{1EA7CE64-2FE7-497C-9AFB-658B5458AF7E}" type="pres">
      <dgm:prSet presAssocID="{32AA9C20-AD47-4BD7-8762-C482EABFD7B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1262068-789A-444C-B61E-3BB8045067BA}" type="pres">
      <dgm:prSet presAssocID="{32AA9C20-AD47-4BD7-8762-C482EABFD7B0}" presName="spaceRect" presStyleCnt="0"/>
      <dgm:spPr/>
    </dgm:pt>
    <dgm:pt modelId="{18D04204-7958-4987-A5D1-957229C0D1F7}" type="pres">
      <dgm:prSet presAssocID="{32AA9C20-AD47-4BD7-8762-C482EABFD7B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DF960B-82C1-4F7C-918F-ADC0C199577D}" type="presOf" srcId="{28029AE2-A7C6-4A62-97C1-4A35B5DC0322}" destId="{43101F13-66FA-4C86-A5FF-D17D60C2631C}" srcOrd="0" destOrd="0" presId="urn:microsoft.com/office/officeart/2018/2/layout/IconVerticalSolidList"/>
    <dgm:cxn modelId="{587C1427-8839-4F6A-85E1-A6CBB900D7A7}" srcId="{954A7FC8-E2F9-49D2-B1DF-27F55ED76AB0}" destId="{F54585BC-B553-4111-9D83-A81EA92C63C7}" srcOrd="1" destOrd="0" parTransId="{5DC21FC6-2C64-435D-ADA3-A77D78B22931}" sibTransId="{409F987B-8CA6-4485-89B2-C1846103E91D}"/>
    <dgm:cxn modelId="{96FB312F-5BB7-465B-90B7-DAC3F9AEF1B6}" type="presOf" srcId="{32AA9C20-AD47-4BD7-8762-C482EABFD7B0}" destId="{18D04204-7958-4987-A5D1-957229C0D1F7}" srcOrd="0" destOrd="0" presId="urn:microsoft.com/office/officeart/2018/2/layout/IconVerticalSolidList"/>
    <dgm:cxn modelId="{BFEA68A0-62E5-4CAA-9054-FD4428A41D4D}" srcId="{954A7FC8-E2F9-49D2-B1DF-27F55ED76AB0}" destId="{28029AE2-A7C6-4A62-97C1-4A35B5DC0322}" srcOrd="0" destOrd="0" parTransId="{FB880C98-4236-4004-8E27-B4EF9D456028}" sibTransId="{92772A45-C23C-47F6-8A24-D732EDFAFE26}"/>
    <dgm:cxn modelId="{7981BAD0-A330-4E68-940C-F3CA5BD846BD}" type="presOf" srcId="{F54585BC-B553-4111-9D83-A81EA92C63C7}" destId="{666078D3-7685-4EE0-9731-EEBA88313805}" srcOrd="0" destOrd="0" presId="urn:microsoft.com/office/officeart/2018/2/layout/IconVerticalSolidList"/>
    <dgm:cxn modelId="{556769D4-BF70-4A18-832D-406783D96B93}" srcId="{954A7FC8-E2F9-49D2-B1DF-27F55ED76AB0}" destId="{32AA9C20-AD47-4BD7-8762-C482EABFD7B0}" srcOrd="2" destOrd="0" parTransId="{E9BD05CC-0D84-464F-B014-CB6BFB58522C}" sibTransId="{91569BF3-B0A0-4394-94D7-60730A708D8F}"/>
    <dgm:cxn modelId="{3E03D4D4-0E7F-45FF-8BED-16140A109F70}" type="presOf" srcId="{954A7FC8-E2F9-49D2-B1DF-27F55ED76AB0}" destId="{520707C7-2EEF-42DB-B743-00778AF3B43B}" srcOrd="0" destOrd="0" presId="urn:microsoft.com/office/officeart/2018/2/layout/IconVerticalSolidList"/>
    <dgm:cxn modelId="{A36CF68A-53FF-4C3C-806D-1BC964921695}" type="presParOf" srcId="{520707C7-2EEF-42DB-B743-00778AF3B43B}" destId="{182941DD-F8BA-4ABA-825E-FA3F3012AD49}" srcOrd="0" destOrd="0" presId="urn:microsoft.com/office/officeart/2018/2/layout/IconVerticalSolidList"/>
    <dgm:cxn modelId="{14AAEAD2-9F9D-4B24-BC90-0E91DC9839C4}" type="presParOf" srcId="{182941DD-F8BA-4ABA-825E-FA3F3012AD49}" destId="{A41555C0-BF5F-435B-A21F-7CED1845AF3A}" srcOrd="0" destOrd="0" presId="urn:microsoft.com/office/officeart/2018/2/layout/IconVerticalSolidList"/>
    <dgm:cxn modelId="{21ACF66C-5E1B-4D08-9DAC-0FD48D903174}" type="presParOf" srcId="{182941DD-F8BA-4ABA-825E-FA3F3012AD49}" destId="{35113D00-6848-4F59-B6CB-8ED67FB77D0D}" srcOrd="1" destOrd="0" presId="urn:microsoft.com/office/officeart/2018/2/layout/IconVerticalSolidList"/>
    <dgm:cxn modelId="{7D86A088-17C3-4A56-9ABD-D4CA8BAF3113}" type="presParOf" srcId="{182941DD-F8BA-4ABA-825E-FA3F3012AD49}" destId="{6DAC63CA-DAEF-4260-85D2-764F43785A29}" srcOrd="2" destOrd="0" presId="urn:microsoft.com/office/officeart/2018/2/layout/IconVerticalSolidList"/>
    <dgm:cxn modelId="{A5408428-39EA-49CB-BF22-004CF5AD18F7}" type="presParOf" srcId="{182941DD-F8BA-4ABA-825E-FA3F3012AD49}" destId="{43101F13-66FA-4C86-A5FF-D17D60C2631C}" srcOrd="3" destOrd="0" presId="urn:microsoft.com/office/officeart/2018/2/layout/IconVerticalSolidList"/>
    <dgm:cxn modelId="{5784753D-DFA0-4426-B927-794EDDFD9573}" type="presParOf" srcId="{520707C7-2EEF-42DB-B743-00778AF3B43B}" destId="{0727CDF5-F731-457B-AA85-D0327AD279E0}" srcOrd="1" destOrd="0" presId="urn:microsoft.com/office/officeart/2018/2/layout/IconVerticalSolidList"/>
    <dgm:cxn modelId="{E4C182DC-A7E5-4676-ABC4-A99D926EE6E9}" type="presParOf" srcId="{520707C7-2EEF-42DB-B743-00778AF3B43B}" destId="{A0276D45-4EA3-4D2B-92AB-058D175A255D}" srcOrd="2" destOrd="0" presId="urn:microsoft.com/office/officeart/2018/2/layout/IconVerticalSolidList"/>
    <dgm:cxn modelId="{18F092BF-2C7A-479B-9F2A-92FE1A10D60F}" type="presParOf" srcId="{A0276D45-4EA3-4D2B-92AB-058D175A255D}" destId="{746BC153-C8C9-4B2F-8309-CF67258816B8}" srcOrd="0" destOrd="0" presId="urn:microsoft.com/office/officeart/2018/2/layout/IconVerticalSolidList"/>
    <dgm:cxn modelId="{2E2DB465-09A3-4AAC-96BE-B122F9A1549E}" type="presParOf" srcId="{A0276D45-4EA3-4D2B-92AB-058D175A255D}" destId="{A2867202-D769-4C96-A045-4F17E6DAA261}" srcOrd="1" destOrd="0" presId="urn:microsoft.com/office/officeart/2018/2/layout/IconVerticalSolidList"/>
    <dgm:cxn modelId="{D432D6C1-91B3-4612-B85D-7B21F82FBDC5}" type="presParOf" srcId="{A0276D45-4EA3-4D2B-92AB-058D175A255D}" destId="{76ED5A05-0B8B-4B4E-B30B-A637DA074AC8}" srcOrd="2" destOrd="0" presId="urn:microsoft.com/office/officeart/2018/2/layout/IconVerticalSolidList"/>
    <dgm:cxn modelId="{C6D3168E-F7AE-467B-99B5-C2CAB81DC85E}" type="presParOf" srcId="{A0276D45-4EA3-4D2B-92AB-058D175A255D}" destId="{666078D3-7685-4EE0-9731-EEBA88313805}" srcOrd="3" destOrd="0" presId="urn:microsoft.com/office/officeart/2018/2/layout/IconVerticalSolidList"/>
    <dgm:cxn modelId="{CE5A30DE-630E-418C-93F0-E0CA090DC545}" type="presParOf" srcId="{520707C7-2EEF-42DB-B743-00778AF3B43B}" destId="{BA7C90FE-5FBD-4D44-97B5-9C58CF6265DE}" srcOrd="3" destOrd="0" presId="urn:microsoft.com/office/officeart/2018/2/layout/IconVerticalSolidList"/>
    <dgm:cxn modelId="{EC9E07E9-0DB8-47B2-8A58-FF95B5DF77DD}" type="presParOf" srcId="{520707C7-2EEF-42DB-B743-00778AF3B43B}" destId="{8C2EC5F0-9DE5-4DE0-868B-3214B7F2E8EB}" srcOrd="4" destOrd="0" presId="urn:microsoft.com/office/officeart/2018/2/layout/IconVerticalSolidList"/>
    <dgm:cxn modelId="{CB392895-7B5E-4148-BA27-C43A98955942}" type="presParOf" srcId="{8C2EC5F0-9DE5-4DE0-868B-3214B7F2E8EB}" destId="{2952C925-2659-4C48-B313-B382A18AC6C2}" srcOrd="0" destOrd="0" presId="urn:microsoft.com/office/officeart/2018/2/layout/IconVerticalSolidList"/>
    <dgm:cxn modelId="{435AFA77-6C65-495B-9F9A-065A9CDD0A0A}" type="presParOf" srcId="{8C2EC5F0-9DE5-4DE0-868B-3214B7F2E8EB}" destId="{1EA7CE64-2FE7-497C-9AFB-658B5458AF7E}" srcOrd="1" destOrd="0" presId="urn:microsoft.com/office/officeart/2018/2/layout/IconVerticalSolidList"/>
    <dgm:cxn modelId="{777AFB3E-6D9F-4200-BB1C-B93C6069189B}" type="presParOf" srcId="{8C2EC5F0-9DE5-4DE0-868B-3214B7F2E8EB}" destId="{61262068-789A-444C-B61E-3BB8045067BA}" srcOrd="2" destOrd="0" presId="urn:microsoft.com/office/officeart/2018/2/layout/IconVerticalSolidList"/>
    <dgm:cxn modelId="{4EE8B58F-89E4-4191-AAF5-528B38B9DA41}" type="presParOf" srcId="{8C2EC5F0-9DE5-4DE0-868B-3214B7F2E8EB}" destId="{18D04204-7958-4987-A5D1-957229C0D1F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2F115-938A-4D95-8698-31E6B22DC127}">
      <dsp:nvSpPr>
        <dsp:cNvPr id="0" name=""/>
        <dsp:cNvSpPr/>
      </dsp:nvSpPr>
      <dsp:spPr>
        <a:xfrm>
          <a:off x="670070" y="156931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9E9284-F090-4207-B95E-07FBBC746C70}">
      <dsp:nvSpPr>
        <dsp:cNvPr id="0" name=""/>
        <dsp:cNvSpPr/>
      </dsp:nvSpPr>
      <dsp:spPr>
        <a:xfrm>
          <a:off x="1086883" y="573743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2886E-22D5-4577-AAE1-7C4FF2BEE7F0}">
      <dsp:nvSpPr>
        <dsp:cNvPr id="0" name=""/>
        <dsp:cNvSpPr/>
      </dsp:nvSpPr>
      <dsp:spPr>
        <a:xfrm>
          <a:off x="44851" y="27219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What are your biases?</a:t>
          </a:r>
        </a:p>
      </dsp:txBody>
      <dsp:txXfrm>
        <a:off x="44851" y="2721931"/>
        <a:ext cx="3206250" cy="720000"/>
      </dsp:txXfrm>
    </dsp:sp>
    <dsp:sp modelId="{2FF097AF-631B-47B5-9725-72906FE5AFE5}">
      <dsp:nvSpPr>
        <dsp:cNvPr id="0" name=""/>
        <dsp:cNvSpPr/>
      </dsp:nvSpPr>
      <dsp:spPr>
        <a:xfrm>
          <a:off x="4437414" y="156931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CA39F2-1E0B-4683-9E79-D8ECA6E14EB7}">
      <dsp:nvSpPr>
        <dsp:cNvPr id="0" name=""/>
        <dsp:cNvSpPr/>
      </dsp:nvSpPr>
      <dsp:spPr>
        <a:xfrm>
          <a:off x="4854226" y="573743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A68C4-C4D5-4073-A925-1382E65C297C}">
      <dsp:nvSpPr>
        <dsp:cNvPr id="0" name=""/>
        <dsp:cNvSpPr/>
      </dsp:nvSpPr>
      <dsp:spPr>
        <a:xfrm>
          <a:off x="3812195" y="27219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What pushes your buttons?</a:t>
          </a:r>
        </a:p>
      </dsp:txBody>
      <dsp:txXfrm>
        <a:off x="3812195" y="2721931"/>
        <a:ext cx="3206250" cy="720000"/>
      </dsp:txXfrm>
    </dsp:sp>
    <dsp:sp modelId="{FCF8F22F-5A6F-4887-8F0A-7EAA8E71D6A8}">
      <dsp:nvSpPr>
        <dsp:cNvPr id="0" name=""/>
        <dsp:cNvSpPr/>
      </dsp:nvSpPr>
      <dsp:spPr>
        <a:xfrm>
          <a:off x="8204758" y="156931"/>
          <a:ext cx="1955812" cy="19558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CAB041-0965-4346-96EB-8FEC7C6E7719}">
      <dsp:nvSpPr>
        <dsp:cNvPr id="0" name=""/>
        <dsp:cNvSpPr/>
      </dsp:nvSpPr>
      <dsp:spPr>
        <a:xfrm>
          <a:off x="8621570" y="573743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A616D-0A48-4892-8E55-D4BC01FA022D}">
      <dsp:nvSpPr>
        <dsp:cNvPr id="0" name=""/>
        <dsp:cNvSpPr/>
      </dsp:nvSpPr>
      <dsp:spPr>
        <a:xfrm>
          <a:off x="7579539" y="2721931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How do you deal with your emotions?</a:t>
          </a:r>
        </a:p>
      </dsp:txBody>
      <dsp:txXfrm>
        <a:off x="7579539" y="2721931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D2A30-0337-419B-B7DA-69611269F098}">
      <dsp:nvSpPr>
        <dsp:cNvPr id="0" name=""/>
        <dsp:cNvSpPr/>
      </dsp:nvSpPr>
      <dsp:spPr>
        <a:xfrm>
          <a:off x="0" y="1511012"/>
          <a:ext cx="62611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B7F2A5-9046-43F9-B44D-0A224F6657C9}">
      <dsp:nvSpPr>
        <dsp:cNvPr id="0" name=""/>
        <dsp:cNvSpPr/>
      </dsp:nvSpPr>
      <dsp:spPr>
        <a:xfrm>
          <a:off x="313055" y="1230572"/>
          <a:ext cx="4382770" cy="56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658" tIns="0" rIns="16565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Students rate authoritative teachers more highly than permissive ones.</a:t>
          </a:r>
        </a:p>
      </dsp:txBody>
      <dsp:txXfrm>
        <a:off x="340435" y="1257952"/>
        <a:ext cx="4328010" cy="506120"/>
      </dsp:txXfrm>
    </dsp:sp>
    <dsp:sp modelId="{B6CC4BD7-0DAE-448F-A6CC-76406C4B7927}">
      <dsp:nvSpPr>
        <dsp:cNvPr id="0" name=""/>
        <dsp:cNvSpPr/>
      </dsp:nvSpPr>
      <dsp:spPr>
        <a:xfrm>
          <a:off x="0" y="2372852"/>
          <a:ext cx="6261100" cy="1975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5931" tIns="395732" rIns="48593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Expert power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Referent power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Legitimate power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Reward power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Coercive power</a:t>
          </a:r>
        </a:p>
      </dsp:txBody>
      <dsp:txXfrm>
        <a:off x="0" y="2372852"/>
        <a:ext cx="6261100" cy="1975050"/>
      </dsp:txXfrm>
    </dsp:sp>
    <dsp:sp modelId="{EC2803E9-5F2B-4893-B1CE-F25106EFA20B}">
      <dsp:nvSpPr>
        <dsp:cNvPr id="0" name=""/>
        <dsp:cNvSpPr/>
      </dsp:nvSpPr>
      <dsp:spPr>
        <a:xfrm>
          <a:off x="313055" y="2092412"/>
          <a:ext cx="4382770" cy="56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658" tIns="0" rIns="165658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Types of Power</a:t>
          </a:r>
        </a:p>
      </dsp:txBody>
      <dsp:txXfrm>
        <a:off x="340435" y="2119792"/>
        <a:ext cx="432801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CD010-8BF0-4F8E-BD86-786C3EAC396D}">
      <dsp:nvSpPr>
        <dsp:cNvPr id="0" name=""/>
        <dsp:cNvSpPr/>
      </dsp:nvSpPr>
      <dsp:spPr>
        <a:xfrm>
          <a:off x="0" y="4358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6CDDB9-3572-46E6-8F90-38A0EB16FB67}">
      <dsp:nvSpPr>
        <dsp:cNvPr id="0" name=""/>
        <dsp:cNvSpPr/>
      </dsp:nvSpPr>
      <dsp:spPr>
        <a:xfrm>
          <a:off x="280808" y="213224"/>
          <a:ext cx="510561" cy="5105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3EAC9-3F4C-400B-BF5A-9A18473273AB}">
      <dsp:nvSpPr>
        <dsp:cNvPr id="0" name=""/>
        <dsp:cNvSpPr/>
      </dsp:nvSpPr>
      <dsp:spPr>
        <a:xfrm>
          <a:off x="1072178" y="4358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Talk it through and reflect</a:t>
          </a:r>
        </a:p>
      </dsp:txBody>
      <dsp:txXfrm>
        <a:off x="1072178" y="4358"/>
        <a:ext cx="5188921" cy="928293"/>
      </dsp:txXfrm>
    </dsp:sp>
    <dsp:sp modelId="{270F83DC-1F57-4AA4-A112-C5CE08673C31}">
      <dsp:nvSpPr>
        <dsp:cNvPr id="0" name=""/>
        <dsp:cNvSpPr/>
      </dsp:nvSpPr>
      <dsp:spPr>
        <a:xfrm>
          <a:off x="0" y="1164724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C6AA8-74B0-44EA-BCCC-10213CE712DE}">
      <dsp:nvSpPr>
        <dsp:cNvPr id="0" name=""/>
        <dsp:cNvSpPr/>
      </dsp:nvSpPr>
      <dsp:spPr>
        <a:xfrm>
          <a:off x="280808" y="1373590"/>
          <a:ext cx="510561" cy="510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3A11E-83C9-4459-90A1-3D155CDDA37A}">
      <dsp:nvSpPr>
        <dsp:cNvPr id="0" name=""/>
        <dsp:cNvSpPr/>
      </dsp:nvSpPr>
      <dsp:spPr>
        <a:xfrm>
          <a:off x="1072178" y="1164724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Self-Correction</a:t>
          </a:r>
        </a:p>
      </dsp:txBody>
      <dsp:txXfrm>
        <a:off x="1072178" y="1164724"/>
        <a:ext cx="5188921" cy="928293"/>
      </dsp:txXfrm>
    </dsp:sp>
    <dsp:sp modelId="{AD6A6979-88DD-48B1-A154-816FD5B39AEF}">
      <dsp:nvSpPr>
        <dsp:cNvPr id="0" name=""/>
        <dsp:cNvSpPr/>
      </dsp:nvSpPr>
      <dsp:spPr>
        <a:xfrm>
          <a:off x="0" y="2325090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BC519-22D6-4F9A-B53C-E2F9E97FA4D3}">
      <dsp:nvSpPr>
        <dsp:cNvPr id="0" name=""/>
        <dsp:cNvSpPr/>
      </dsp:nvSpPr>
      <dsp:spPr>
        <a:xfrm>
          <a:off x="280808" y="2533956"/>
          <a:ext cx="510561" cy="5105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487F6-65DD-4988-94A7-04B78AD27CE0}">
      <dsp:nvSpPr>
        <dsp:cNvPr id="0" name=""/>
        <dsp:cNvSpPr/>
      </dsp:nvSpPr>
      <dsp:spPr>
        <a:xfrm>
          <a:off x="1072178" y="2325090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Avoid power struggles</a:t>
          </a:r>
        </a:p>
      </dsp:txBody>
      <dsp:txXfrm>
        <a:off x="1072178" y="2325090"/>
        <a:ext cx="5188921" cy="928293"/>
      </dsp:txXfrm>
    </dsp:sp>
    <dsp:sp modelId="{1F252047-B224-43F1-9BAF-870CC271338A}">
      <dsp:nvSpPr>
        <dsp:cNvPr id="0" name=""/>
        <dsp:cNvSpPr/>
      </dsp:nvSpPr>
      <dsp:spPr>
        <a:xfrm>
          <a:off x="0" y="3485457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DCC297-4358-4DF7-8435-E0A2442A2DA2}">
      <dsp:nvSpPr>
        <dsp:cNvPr id="0" name=""/>
        <dsp:cNvSpPr/>
      </dsp:nvSpPr>
      <dsp:spPr>
        <a:xfrm>
          <a:off x="280808" y="3694323"/>
          <a:ext cx="510561" cy="5105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EE2BF-308E-47BA-9A5A-65713850B48E}">
      <dsp:nvSpPr>
        <dsp:cNvPr id="0" name=""/>
        <dsp:cNvSpPr/>
      </dsp:nvSpPr>
      <dsp:spPr>
        <a:xfrm>
          <a:off x="1072178" y="3485457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Anger shields</a:t>
          </a:r>
        </a:p>
      </dsp:txBody>
      <dsp:txXfrm>
        <a:off x="1072178" y="3485457"/>
        <a:ext cx="5188921" cy="928293"/>
      </dsp:txXfrm>
    </dsp:sp>
    <dsp:sp modelId="{126BC612-B84E-4FE4-ABC1-A91D534B8F34}">
      <dsp:nvSpPr>
        <dsp:cNvPr id="0" name=""/>
        <dsp:cNvSpPr/>
      </dsp:nvSpPr>
      <dsp:spPr>
        <a:xfrm>
          <a:off x="0" y="4645823"/>
          <a:ext cx="6261100" cy="92829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50392-E0A8-48E7-8B5E-1D6A7F5A789D}">
      <dsp:nvSpPr>
        <dsp:cNvPr id="0" name=""/>
        <dsp:cNvSpPr/>
      </dsp:nvSpPr>
      <dsp:spPr>
        <a:xfrm>
          <a:off x="280808" y="4854689"/>
          <a:ext cx="510561" cy="5105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3B367-2C14-4D28-98B6-EAE250A07B75}">
      <dsp:nvSpPr>
        <dsp:cNvPr id="0" name=""/>
        <dsp:cNvSpPr/>
      </dsp:nvSpPr>
      <dsp:spPr>
        <a:xfrm>
          <a:off x="1072178" y="4645823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Conflict resolution</a:t>
          </a:r>
        </a:p>
      </dsp:txBody>
      <dsp:txXfrm>
        <a:off x="1072178" y="4645823"/>
        <a:ext cx="5188921" cy="9282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8CEA2-693D-4EED-BB60-95DB8302F2F4}">
      <dsp:nvSpPr>
        <dsp:cNvPr id="0" name=""/>
        <dsp:cNvSpPr/>
      </dsp:nvSpPr>
      <dsp:spPr>
        <a:xfrm>
          <a:off x="3173" y="163200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Structure</a:t>
          </a:r>
        </a:p>
      </dsp:txBody>
      <dsp:txXfrm>
        <a:off x="3173" y="163200"/>
        <a:ext cx="2517277" cy="1510366"/>
      </dsp:txXfrm>
    </dsp:sp>
    <dsp:sp modelId="{8F52DB63-EE0B-4B73-B081-179BCA274AE7}">
      <dsp:nvSpPr>
        <dsp:cNvPr id="0" name=""/>
        <dsp:cNvSpPr/>
      </dsp:nvSpPr>
      <dsp:spPr>
        <a:xfrm>
          <a:off x="2772178" y="163200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High Expectations</a:t>
          </a:r>
        </a:p>
      </dsp:txBody>
      <dsp:txXfrm>
        <a:off x="2772178" y="163200"/>
        <a:ext cx="2517277" cy="1510366"/>
      </dsp:txXfrm>
    </dsp:sp>
    <dsp:sp modelId="{0AB34D58-E228-41FB-A3C1-DD82150508E5}">
      <dsp:nvSpPr>
        <dsp:cNvPr id="0" name=""/>
        <dsp:cNvSpPr/>
      </dsp:nvSpPr>
      <dsp:spPr>
        <a:xfrm>
          <a:off x="5541184" y="163200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Support</a:t>
          </a:r>
        </a:p>
      </dsp:txBody>
      <dsp:txXfrm>
        <a:off x="5541184" y="163200"/>
        <a:ext cx="2517277" cy="1510366"/>
      </dsp:txXfrm>
    </dsp:sp>
    <dsp:sp modelId="{F3D5B009-7890-47F0-B53E-FAA2F2EDDB7C}">
      <dsp:nvSpPr>
        <dsp:cNvPr id="0" name=""/>
        <dsp:cNvSpPr/>
      </dsp:nvSpPr>
      <dsp:spPr>
        <a:xfrm>
          <a:off x="8310190" y="163200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Caring Communication</a:t>
          </a:r>
        </a:p>
      </dsp:txBody>
      <dsp:txXfrm>
        <a:off x="8310190" y="163200"/>
        <a:ext cx="2517277" cy="1510366"/>
      </dsp:txXfrm>
    </dsp:sp>
    <dsp:sp modelId="{752B0B47-B452-49EE-A77D-A3F96EA367ED}">
      <dsp:nvSpPr>
        <dsp:cNvPr id="0" name=""/>
        <dsp:cNvSpPr/>
      </dsp:nvSpPr>
      <dsp:spPr>
        <a:xfrm>
          <a:off x="1387675" y="1925295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Clear Limits</a:t>
          </a:r>
        </a:p>
      </dsp:txBody>
      <dsp:txXfrm>
        <a:off x="1387675" y="1925295"/>
        <a:ext cx="2517277" cy="1510366"/>
      </dsp:txXfrm>
    </dsp:sp>
    <dsp:sp modelId="{DF83447E-14CC-4F6C-93B9-2B767236FA4E}">
      <dsp:nvSpPr>
        <dsp:cNvPr id="0" name=""/>
        <dsp:cNvSpPr/>
      </dsp:nvSpPr>
      <dsp:spPr>
        <a:xfrm>
          <a:off x="4156681" y="1925295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Consistency</a:t>
          </a:r>
        </a:p>
      </dsp:txBody>
      <dsp:txXfrm>
        <a:off x="4156681" y="1925295"/>
        <a:ext cx="2517277" cy="1510366"/>
      </dsp:txXfrm>
    </dsp:sp>
    <dsp:sp modelId="{1EEE81C2-7E0B-4A89-A703-90EC9FA952B5}">
      <dsp:nvSpPr>
        <dsp:cNvPr id="0" name=""/>
        <dsp:cNvSpPr/>
      </dsp:nvSpPr>
      <dsp:spPr>
        <a:xfrm>
          <a:off x="6925687" y="1925295"/>
          <a:ext cx="2517277" cy="151036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accent4">
                  <a:lumMod val="75000"/>
                </a:schemeClr>
              </a:solidFill>
            </a:rPr>
            <a:t>RELATIONSHIP</a:t>
          </a:r>
        </a:p>
      </dsp:txBody>
      <dsp:txXfrm>
        <a:off x="6925687" y="1925295"/>
        <a:ext cx="2517277" cy="15103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41B0C5-690F-4D98-80E8-AF8521A36152}">
      <dsp:nvSpPr>
        <dsp:cNvPr id="0" name=""/>
        <dsp:cNvSpPr/>
      </dsp:nvSpPr>
      <dsp:spPr>
        <a:xfrm>
          <a:off x="0" y="4358"/>
          <a:ext cx="6261100" cy="928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BBCD1-93C8-4BA0-A49E-71145A075584}">
      <dsp:nvSpPr>
        <dsp:cNvPr id="0" name=""/>
        <dsp:cNvSpPr/>
      </dsp:nvSpPr>
      <dsp:spPr>
        <a:xfrm>
          <a:off x="280808" y="213224"/>
          <a:ext cx="510561" cy="5105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53CA4-95FF-47E9-B75F-68D983CCFCC7}">
      <dsp:nvSpPr>
        <dsp:cNvPr id="0" name=""/>
        <dsp:cNvSpPr/>
      </dsp:nvSpPr>
      <dsp:spPr>
        <a:xfrm>
          <a:off x="1072178" y="4358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Meaningful Curriculum and High Engagement</a:t>
          </a:r>
        </a:p>
      </dsp:txBody>
      <dsp:txXfrm>
        <a:off x="1072178" y="4358"/>
        <a:ext cx="5188921" cy="928293"/>
      </dsp:txXfrm>
    </dsp:sp>
    <dsp:sp modelId="{2481F5B3-1A7A-4A7D-8C0F-3AC071949571}">
      <dsp:nvSpPr>
        <dsp:cNvPr id="0" name=""/>
        <dsp:cNvSpPr/>
      </dsp:nvSpPr>
      <dsp:spPr>
        <a:xfrm>
          <a:off x="0" y="1164724"/>
          <a:ext cx="6261100" cy="9282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ECCC6-DF18-4440-9864-354C6FDD6FC4}">
      <dsp:nvSpPr>
        <dsp:cNvPr id="0" name=""/>
        <dsp:cNvSpPr/>
      </dsp:nvSpPr>
      <dsp:spPr>
        <a:xfrm>
          <a:off x="280808" y="1373590"/>
          <a:ext cx="510561" cy="5105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223BC-0F1C-47CE-8476-DC4DAE6D7421}">
      <dsp:nvSpPr>
        <dsp:cNvPr id="0" name=""/>
        <dsp:cNvSpPr/>
      </dsp:nvSpPr>
      <dsp:spPr>
        <a:xfrm>
          <a:off x="1072178" y="1164724"/>
          <a:ext cx="2817495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Motivation and Development</a:t>
          </a:r>
        </a:p>
      </dsp:txBody>
      <dsp:txXfrm>
        <a:off x="1072178" y="1164724"/>
        <a:ext cx="2817495" cy="928293"/>
      </dsp:txXfrm>
    </dsp:sp>
    <dsp:sp modelId="{DB3A0968-4AF0-4C59-9CBD-635709EC4498}">
      <dsp:nvSpPr>
        <dsp:cNvPr id="0" name=""/>
        <dsp:cNvSpPr/>
      </dsp:nvSpPr>
      <dsp:spPr>
        <a:xfrm>
          <a:off x="3889673" y="1164724"/>
          <a:ext cx="2371426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Consider the appropriateness of the activity (time of day, difficulty, etc.)</a:t>
          </a:r>
        </a:p>
      </dsp:txBody>
      <dsp:txXfrm>
        <a:off x="3889673" y="1164724"/>
        <a:ext cx="2371426" cy="928293"/>
      </dsp:txXfrm>
    </dsp:sp>
    <dsp:sp modelId="{F1132375-1200-4F0D-BB20-B6E19D8E8917}">
      <dsp:nvSpPr>
        <dsp:cNvPr id="0" name=""/>
        <dsp:cNvSpPr/>
      </dsp:nvSpPr>
      <dsp:spPr>
        <a:xfrm>
          <a:off x="0" y="2325090"/>
          <a:ext cx="6261100" cy="9282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12982-76F9-4776-AE76-BD69FA5C0340}">
      <dsp:nvSpPr>
        <dsp:cNvPr id="0" name=""/>
        <dsp:cNvSpPr/>
      </dsp:nvSpPr>
      <dsp:spPr>
        <a:xfrm>
          <a:off x="280808" y="2533956"/>
          <a:ext cx="510561" cy="5105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FBE97-8EC1-4741-AE63-7B857EB87551}">
      <dsp:nvSpPr>
        <dsp:cNvPr id="0" name=""/>
        <dsp:cNvSpPr/>
      </dsp:nvSpPr>
      <dsp:spPr>
        <a:xfrm>
          <a:off x="1072178" y="2325090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Anticipation</a:t>
          </a:r>
        </a:p>
      </dsp:txBody>
      <dsp:txXfrm>
        <a:off x="1072178" y="2325090"/>
        <a:ext cx="5188921" cy="928293"/>
      </dsp:txXfrm>
    </dsp:sp>
    <dsp:sp modelId="{35FB7DEA-C991-4E1E-9383-0AEB4D35C5F4}">
      <dsp:nvSpPr>
        <dsp:cNvPr id="0" name=""/>
        <dsp:cNvSpPr/>
      </dsp:nvSpPr>
      <dsp:spPr>
        <a:xfrm>
          <a:off x="0" y="3485457"/>
          <a:ext cx="6261100" cy="9282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65DDD2-912D-41B9-A735-EC205D271851}">
      <dsp:nvSpPr>
        <dsp:cNvPr id="0" name=""/>
        <dsp:cNvSpPr/>
      </dsp:nvSpPr>
      <dsp:spPr>
        <a:xfrm>
          <a:off x="280808" y="3694323"/>
          <a:ext cx="510561" cy="51056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1785D-8B89-4DD8-B782-7D7349C48BFD}">
      <dsp:nvSpPr>
        <dsp:cNvPr id="0" name=""/>
        <dsp:cNvSpPr/>
      </dsp:nvSpPr>
      <dsp:spPr>
        <a:xfrm>
          <a:off x="1072178" y="3485457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Positive Approach</a:t>
          </a:r>
        </a:p>
      </dsp:txBody>
      <dsp:txXfrm>
        <a:off x="1072178" y="3485457"/>
        <a:ext cx="5188921" cy="928293"/>
      </dsp:txXfrm>
    </dsp:sp>
    <dsp:sp modelId="{D4CF49D7-386C-40C6-9767-2480FD5E74C0}">
      <dsp:nvSpPr>
        <dsp:cNvPr id="0" name=""/>
        <dsp:cNvSpPr/>
      </dsp:nvSpPr>
      <dsp:spPr>
        <a:xfrm>
          <a:off x="0" y="4645823"/>
          <a:ext cx="6261100" cy="9282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0D6BB-F621-40D5-A4D5-A72C12BC53E4}">
      <dsp:nvSpPr>
        <dsp:cNvPr id="0" name=""/>
        <dsp:cNvSpPr/>
      </dsp:nvSpPr>
      <dsp:spPr>
        <a:xfrm>
          <a:off x="280808" y="4854689"/>
          <a:ext cx="510561" cy="51056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D38846-0711-4DD4-BE24-A83D0DA8F1B6}">
      <dsp:nvSpPr>
        <dsp:cNvPr id="0" name=""/>
        <dsp:cNvSpPr/>
      </dsp:nvSpPr>
      <dsp:spPr>
        <a:xfrm>
          <a:off x="1072178" y="4645823"/>
          <a:ext cx="5188921" cy="928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44" tIns="98244" rIns="98244" bIns="9824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Strong Presence and Nonverbal Communication</a:t>
          </a:r>
        </a:p>
      </dsp:txBody>
      <dsp:txXfrm>
        <a:off x="1072178" y="4645823"/>
        <a:ext cx="5188921" cy="9282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11563-9FEB-4CE9-B065-F59249CDCB6B}">
      <dsp:nvSpPr>
        <dsp:cNvPr id="0" name=""/>
        <dsp:cNvSpPr/>
      </dsp:nvSpPr>
      <dsp:spPr>
        <a:xfrm>
          <a:off x="2121320" y="2414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790EF-DB60-4CB1-8B35-F2CA355FA003}">
      <dsp:nvSpPr>
        <dsp:cNvPr id="0" name=""/>
        <dsp:cNvSpPr/>
      </dsp:nvSpPr>
      <dsp:spPr>
        <a:xfrm>
          <a:off x="717320" y="168882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Share information with your group.</a:t>
          </a:r>
        </a:p>
      </dsp:txBody>
      <dsp:txXfrm>
        <a:off x="717320" y="1688822"/>
        <a:ext cx="4320000" cy="648000"/>
      </dsp:txXfrm>
    </dsp:sp>
    <dsp:sp modelId="{39E12B18-63CD-4AC3-B476-7429B3836D11}">
      <dsp:nvSpPr>
        <dsp:cNvPr id="0" name=""/>
        <dsp:cNvSpPr/>
      </dsp:nvSpPr>
      <dsp:spPr>
        <a:xfrm>
          <a:off x="717320" y="2407833"/>
          <a:ext cx="4320000" cy="116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D08731-DD75-44F2-90A6-FF927833362B}">
      <dsp:nvSpPr>
        <dsp:cNvPr id="0" name=""/>
        <dsp:cNvSpPr/>
      </dsp:nvSpPr>
      <dsp:spPr>
        <a:xfrm>
          <a:off x="7197320" y="2414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D9243A-8BE4-45E8-B28E-C898F2028180}">
      <dsp:nvSpPr>
        <dsp:cNvPr id="0" name=""/>
        <dsp:cNvSpPr/>
      </dsp:nvSpPr>
      <dsp:spPr>
        <a:xfrm>
          <a:off x="5793320" y="168882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Share group information with the class.</a:t>
          </a:r>
        </a:p>
      </dsp:txBody>
      <dsp:txXfrm>
        <a:off x="5793320" y="1688822"/>
        <a:ext cx="4320000" cy="648000"/>
      </dsp:txXfrm>
    </dsp:sp>
    <dsp:sp modelId="{711EB14E-8C53-48B1-884A-93D7BAF55346}">
      <dsp:nvSpPr>
        <dsp:cNvPr id="0" name=""/>
        <dsp:cNvSpPr/>
      </dsp:nvSpPr>
      <dsp:spPr>
        <a:xfrm>
          <a:off x="5793320" y="2407833"/>
          <a:ext cx="4320000" cy="116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Summary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3 things you learned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 things you agreed 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 thing you disagreed on</a:t>
          </a:r>
        </a:p>
      </dsp:txBody>
      <dsp:txXfrm>
        <a:off x="5793320" y="2407833"/>
        <a:ext cx="4320000" cy="11668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555C0-BF5F-435B-A21F-7CED1845AF3A}">
      <dsp:nvSpPr>
        <dsp:cNvPr id="0" name=""/>
        <dsp:cNvSpPr/>
      </dsp:nvSpPr>
      <dsp:spPr>
        <a:xfrm>
          <a:off x="0" y="680"/>
          <a:ext cx="6261100" cy="15934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113D00-6848-4F59-B6CB-8ED67FB77D0D}">
      <dsp:nvSpPr>
        <dsp:cNvPr id="0" name=""/>
        <dsp:cNvSpPr/>
      </dsp:nvSpPr>
      <dsp:spPr>
        <a:xfrm>
          <a:off x="482021" y="359209"/>
          <a:ext cx="876403" cy="8764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101F13-66FA-4C86-A5FF-D17D60C2631C}">
      <dsp:nvSpPr>
        <dsp:cNvPr id="0" name=""/>
        <dsp:cNvSpPr/>
      </dsp:nvSpPr>
      <dsp:spPr>
        <a:xfrm>
          <a:off x="1840447" y="680"/>
          <a:ext cx="4420652" cy="159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41" tIns="168641" rIns="168641" bIns="1686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Option 1: Use the information from Chapter 10 along with Figures 10.8, 10.9, 10.10 and 10.11 to create your own plan.</a:t>
          </a:r>
        </a:p>
      </dsp:txBody>
      <dsp:txXfrm>
        <a:off x="1840447" y="680"/>
        <a:ext cx="4420652" cy="1593460"/>
      </dsp:txXfrm>
    </dsp:sp>
    <dsp:sp modelId="{746BC153-C8C9-4B2F-8309-CF67258816B8}">
      <dsp:nvSpPr>
        <dsp:cNvPr id="0" name=""/>
        <dsp:cNvSpPr/>
      </dsp:nvSpPr>
      <dsp:spPr>
        <a:xfrm>
          <a:off x="0" y="1992507"/>
          <a:ext cx="6261100" cy="159346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67202-D769-4C96-A045-4F17E6DAA261}">
      <dsp:nvSpPr>
        <dsp:cNvPr id="0" name=""/>
        <dsp:cNvSpPr/>
      </dsp:nvSpPr>
      <dsp:spPr>
        <a:xfrm>
          <a:off x="482021" y="2351035"/>
          <a:ext cx="876403" cy="8764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078D3-7685-4EE0-9731-EEBA88313805}">
      <dsp:nvSpPr>
        <dsp:cNvPr id="0" name=""/>
        <dsp:cNvSpPr/>
      </dsp:nvSpPr>
      <dsp:spPr>
        <a:xfrm>
          <a:off x="1840447" y="1992507"/>
          <a:ext cx="4420652" cy="159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41" tIns="168641" rIns="168641" bIns="1686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Option 2: Choose one of the Opportunities to Practice on pages 252-253.</a:t>
          </a:r>
        </a:p>
      </dsp:txBody>
      <dsp:txXfrm>
        <a:off x="1840447" y="1992507"/>
        <a:ext cx="4420652" cy="1593460"/>
      </dsp:txXfrm>
    </dsp:sp>
    <dsp:sp modelId="{2952C925-2659-4C48-B313-B382A18AC6C2}">
      <dsp:nvSpPr>
        <dsp:cNvPr id="0" name=""/>
        <dsp:cNvSpPr/>
      </dsp:nvSpPr>
      <dsp:spPr>
        <a:xfrm>
          <a:off x="0" y="3984333"/>
          <a:ext cx="6261100" cy="15934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A7CE64-2FE7-497C-9AFB-658B5458AF7E}">
      <dsp:nvSpPr>
        <dsp:cNvPr id="0" name=""/>
        <dsp:cNvSpPr/>
      </dsp:nvSpPr>
      <dsp:spPr>
        <a:xfrm>
          <a:off x="482021" y="4342861"/>
          <a:ext cx="876403" cy="8764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04204-7958-4987-A5D1-957229C0D1F7}">
      <dsp:nvSpPr>
        <dsp:cNvPr id="0" name=""/>
        <dsp:cNvSpPr/>
      </dsp:nvSpPr>
      <dsp:spPr>
        <a:xfrm>
          <a:off x="1840447" y="3984333"/>
          <a:ext cx="4420652" cy="159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41" tIns="168641" rIns="168641" bIns="16864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Each group member will work on the same assignment and report back to the PLC for the final </a:t>
          </a:r>
          <a:r>
            <a:rPr lang="en-US" sz="2200" kern="1200"/>
            <a:t>exam presentation.</a:t>
          </a:r>
          <a:endParaRPr lang="en-US" sz="2200" kern="1200" dirty="0"/>
        </a:p>
      </dsp:txBody>
      <dsp:txXfrm>
        <a:off x="1840447" y="3984333"/>
        <a:ext cx="4420652" cy="159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Data" Target="../diagrams/data5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diagramDrawing" Target="../diagrams/drawing5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7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diagramDrawing" Target="../diagrams/drawing7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2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diagramDrawing" Target="../diagrams/drawing2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Data" Target="../diagrams/data3.xm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microsoft.com/office/2007/relationships/diagramDrawing" Target="../diagrams/drawing3.xml"/><Relationship Id="rId4" Type="http://schemas.openxmlformats.org/officeDocument/2006/relationships/image" Target="../media/image1.png"/><Relationship Id="rId9" Type="http://schemas.openxmlformats.org/officeDocument/2006/relationships/diagramColors" Target="../diagrams/colors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07D1-6389-4E94-A3A6-1567DAD3E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Classroom Discipline: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5A58D-C09A-47BD-BEE1-DF8C79B533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Encouraging Appropriate Behavior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D81EF4-DA60-4AEA-A9E3-79EA86E05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2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81"/>
    </mc:Choice>
    <mc:Fallback>
      <p:transition spd="slow" advTm="2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8566D-E252-496F-95F8-B00D7C590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Be Proactive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1E9C73-665C-4B5B-A822-4CB4FB3FCF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008152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476275-AC3C-400F-B15F-E2F0D838D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8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06"/>
    </mc:Choice>
    <mc:Fallback>
      <p:transition spd="slow" advTm="104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4A3E-112B-4296-BCAA-72A7817B3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600"/>
              <a:t>PLC Reports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88D7D8D-87D5-406B-A1D4-B899B3061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6777979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094D25-DF64-4F2C-9936-60DA2D522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8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0"/>
    </mc:Choice>
    <mc:Fallback>
      <p:transition spd="slow" advTm="2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30DAC-7798-4575-9630-697AB64B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PLC Meeting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40CDFF9F-DEC3-4F0D-B09F-6ACA3F2D7D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430567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0237641-E427-4E93-82FB-C6F59B5EB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8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60"/>
    </mc:Choice>
    <mc:Fallback>
      <p:transition spd="slow" advTm="6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6764E3F6-59F1-44FF-9EF2-8EF0BCA3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8DF1CE84-BC06-4E42-A5D4-7B92E327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0743C7B8-BD05-4C16-9FC9-6B5C5BA3A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id="{E6B9B529-EAD6-442A-92A1-6A496B9329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C508A-3564-4829-8353-5BBE8CC5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sz="3600"/>
              <a:t>Think About It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0419FA5-A1B5-487F-92D4-03983819F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EFB70-ABF3-4F3B-A0CE-5904A361A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en-US" sz="2000"/>
              <a:t>Recall a teacher who was known for being a successful classroom disciplinarian.</a:t>
            </a:r>
          </a:p>
          <a:p>
            <a:pPr lvl="1"/>
            <a:r>
              <a:rPr lang="en-US" sz="2000"/>
              <a:t>What was the teacher’s reputation?</a:t>
            </a:r>
          </a:p>
          <a:p>
            <a:pPr lvl="1"/>
            <a:r>
              <a:rPr lang="en-US" sz="2000"/>
              <a:t>What was your relationship with the teacher? What about other students?</a:t>
            </a:r>
          </a:p>
          <a:p>
            <a:pPr lvl="1"/>
            <a:r>
              <a:rPr lang="en-US" sz="2000"/>
              <a:t>What motivated students’ behavior in the teacher’s room?</a:t>
            </a:r>
          </a:p>
          <a:p>
            <a:pPr lvl="1"/>
            <a:r>
              <a:rPr lang="en-US" sz="2000"/>
              <a:t>How did the teacher prevent misbehavior?</a:t>
            </a:r>
          </a:p>
          <a:p>
            <a:pPr lvl="1"/>
            <a:r>
              <a:rPr lang="en-US" sz="2000"/>
              <a:t>What key to successful classroom discipline did that teacher seem to hold?</a:t>
            </a:r>
          </a:p>
        </p:txBody>
      </p:sp>
      <p:pic>
        <p:nvPicPr>
          <p:cNvPr id="7" name="Graphic 6" descr="Classroom">
            <a:extLst>
              <a:ext uri="{FF2B5EF4-FFF2-40B4-BE49-F238E27FC236}">
                <a16:creationId xmlns:a16="http://schemas.microsoft.com/office/drawing/2014/main" id="{7480CD40-B139-4143-8E2A-023019512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7091" y="1749761"/>
            <a:ext cx="3358478" cy="335847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7E70F8-A414-47B7-B680-D727D0467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2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79"/>
    </mc:Choice>
    <mc:Fallback>
      <p:transition spd="slow" advTm="5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64DAFB-AD9A-4E52-B026-8641CCD67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747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B1C8FC-E1FE-470B-AB3B-D4B1D8C9D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3C824-D8D7-4D76-ABE0-9B932A617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321733"/>
            <a:ext cx="9256566" cy="845983"/>
          </a:xfr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txBody>
          <a:bodyPr anchor="b">
            <a:normAutofit/>
          </a:bodyPr>
          <a:lstStyle/>
          <a:p>
            <a:r>
              <a:rPr lang="en-US" sz="3600"/>
              <a:t>Engagement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ED1086-4FBF-41E3-B23D-0AF086E7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2846786"/>
            <a:ext cx="1602997" cy="144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0C04C-9973-40F3-8121-55AC6A472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51041"/>
            <a:ext cx="9936886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D6B57F6-C734-4FDA-9495-94E602DC5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89448"/>
            <a:ext cx="9936887" cy="4381221"/>
          </a:xfrm>
          <a:prstGeom prst="rect">
            <a:avLst/>
          </a:prstGeom>
          <a:solidFill>
            <a:srgbClr val="0D0D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0FAD1-F82E-4DE7-ADE5-D30CC842F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60966"/>
            <a:ext cx="8601055" cy="3418626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When students are engaged, it removes the temptation to misbehave…so what does it mean?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The teacher supports the students, builds a relationship and sets the tone.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The school sets an atmosphere of respect, pride and positive relationships.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The teachers, administrators and students understand the community expectations and work together to carry them out.</a:t>
            </a:r>
          </a:p>
          <a:p>
            <a:pPr lvl="1"/>
            <a:r>
              <a:rPr lang="en-US" sz="2000">
                <a:solidFill>
                  <a:srgbClr val="FFFFFF"/>
                </a:solidFill>
              </a:rPr>
              <a:t>Educators are sensitive to and mindful of the effects of inequities in disciplinary measures.</a:t>
            </a:r>
          </a:p>
          <a:p>
            <a:pPr lvl="1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C984CB-7FE4-4AD0-8CF7-11AD5573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148944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0D8424-AA13-42C8-9128-2E93532C0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4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31"/>
    </mc:Choice>
    <mc:Fallback>
      <p:transition spd="slow" advTm="6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2A022-973E-472F-84BD-1B1D4604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600"/>
              <a:t>Know Yourself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2CDEC6-19A5-441A-AACB-C5753B1FCA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000418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8FE09B-C1FF-4782-B547-016E8AEF8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9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42"/>
    </mc:Choice>
    <mc:Fallback>
      <p:transition spd="slow" advTm="8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E430D-92ED-4EBB-B743-50219F95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Strategies for Increasing Positive Emotions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3ADE5-0329-4981-B3F0-9B787C95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437831"/>
            <a:ext cx="9114023" cy="3150308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Focus on a student’s positive qualities</a:t>
            </a:r>
          </a:p>
          <a:p>
            <a:r>
              <a:rPr lang="en-US" sz="2000">
                <a:solidFill>
                  <a:srgbClr val="FFFFFF"/>
                </a:solidFill>
              </a:rPr>
              <a:t>Listen to upbeat music</a:t>
            </a:r>
          </a:p>
          <a:p>
            <a:r>
              <a:rPr lang="en-US" sz="2000">
                <a:solidFill>
                  <a:srgbClr val="FFFFFF"/>
                </a:solidFill>
              </a:rPr>
              <a:t>Talk with colleagues</a:t>
            </a:r>
          </a:p>
          <a:p>
            <a:r>
              <a:rPr lang="en-US" sz="2000">
                <a:solidFill>
                  <a:srgbClr val="FFFFFF"/>
                </a:solidFill>
              </a:rPr>
              <a:t>Use humor</a:t>
            </a:r>
          </a:p>
          <a:p>
            <a:r>
              <a:rPr lang="en-US" sz="2000">
                <a:solidFill>
                  <a:srgbClr val="FFFFFF"/>
                </a:solidFill>
              </a:rPr>
              <a:t>Use mental exercises such as positive guided imagery</a:t>
            </a:r>
          </a:p>
          <a:p>
            <a:r>
              <a:rPr lang="en-US" sz="2000">
                <a:solidFill>
                  <a:srgbClr val="FFFFFF"/>
                </a:solidFill>
              </a:rPr>
              <a:t>Engage in meditative practices such as mindfulness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7D6FC9-4B86-4F9E-8512-0C28832DF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31"/>
    </mc:Choice>
    <mc:Fallback>
      <p:transition spd="slow" advTm="7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F5504-CD2C-40B3-AE62-31858187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Choosing Your Authority Base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762ABE9-FC87-434C-9A46-3761022EF2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998180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BB125A2-3BA0-4673-A43F-6BF0DBFA8E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25"/>
    </mc:Choice>
    <mc:Fallback>
      <p:transition spd="slow" advTm="83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485FFDC-0CAD-450C-A1F1-75E392CC8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672BDB-4ABD-40E5-A8B8-F7340E3BD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FA2BC7-3F19-4E1C-B3D1-19995D9F6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FF40B5-1E36-4442-8D28-D1AA571AD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C09592-2DB2-47C0-A5CB-BD39288D1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C307E9-62A9-4CD4-85CD-33302FDD2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/>
              <a:t>Encourage Self-Control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00B331-B479-4E1F-BA85-377555B30B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655967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B2422F-1393-42DF-8C63-74E9762B8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2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53"/>
    </mc:Choice>
    <mc:Fallback>
      <p:transition spd="slow" advTm="4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A5F1-7D56-43C6-BB75-67CD71B8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600"/>
              <a:t>The </a:t>
            </a:r>
            <a:r>
              <a:rPr lang="en-US" sz="3600" err="1"/>
              <a:t>Key</a:t>
            </a:r>
            <a:r>
              <a:rPr lang="en-US" sz="3600"/>
              <a:t>: A Structured, Consistent, Supportive Environment</a:t>
            </a: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77B88386-3EF0-4777-AADC-E573951A85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5017984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333213-DAC7-4304-A84D-15C05264E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0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31"/>
    </mc:Choice>
    <mc:Fallback>
      <p:transition spd="slow" advTm="12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45AD9C-F21B-4046-AF68-07A246947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5BD6E-AB48-4A2D-AA03-D787D54FA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21115A-B66A-4D35-9D9F-97A91D887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3704"/>
            <a:ext cx="10437812" cy="3211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C72B1C-D4EE-45CF-A99C-0AD017C41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4E096-5949-4190-8AC4-B31F5E53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Establishing a Climate of Dignity and Respect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AB44AF-E52F-46C5-8C2C-8487AC8B1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5B2FDF3-1FF8-4FBF-842A-4EA5719F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89DEC8-49B8-4778-BB47-FF48E8C5B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5714"/>
            <a:ext cx="10437812" cy="3211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F550B33-5759-49FD-90FC-11EA4ED58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9C741-F4C5-47FC-A84A-AB49527B5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2" y="2124286"/>
            <a:ext cx="10651293" cy="442016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Celebrate and suffer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Active listening</a:t>
            </a:r>
          </a:p>
          <a:p>
            <a:r>
              <a:rPr lang="en-US" sz="1600" dirty="0">
                <a:solidFill>
                  <a:srgbClr val="FFFFFF"/>
                </a:solidFill>
              </a:rPr>
              <a:t>Peer listening</a:t>
            </a:r>
          </a:p>
          <a:p>
            <a:r>
              <a:rPr lang="en-US" sz="1600" dirty="0">
                <a:solidFill>
                  <a:srgbClr val="FFFFFF"/>
                </a:solidFill>
              </a:rPr>
              <a:t>Model and teach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Address behavior</a:t>
            </a:r>
          </a:p>
          <a:p>
            <a:r>
              <a:rPr lang="en-US" sz="1600" dirty="0">
                <a:solidFill>
                  <a:srgbClr val="FFFFFF"/>
                </a:solidFill>
              </a:rPr>
              <a:t>Private correction</a:t>
            </a:r>
          </a:p>
          <a:p>
            <a:r>
              <a:rPr lang="en-US" sz="1600" dirty="0">
                <a:solidFill>
                  <a:srgbClr val="FFFFFF"/>
                </a:solidFill>
              </a:rPr>
              <a:t>Hints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I-messages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Strength refreshers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Laughter</a:t>
            </a:r>
          </a:p>
          <a:p>
            <a:r>
              <a:rPr lang="en-US" sz="1600" dirty="0">
                <a:solidFill>
                  <a:srgbClr val="FFFFFF"/>
                </a:solidFill>
              </a:rPr>
              <a:t>Apologies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23AEFB-E6DB-46D1-B7B5-7C6302B35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6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01"/>
    </mc:Choice>
    <mc:Fallback>
      <p:transition spd="slow" advTm="59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419</Words>
  <Application>Microsoft Office PowerPoint</Application>
  <PresentationFormat>Widescreen</PresentationFormat>
  <Paragraphs>78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Trebuchet MS</vt:lpstr>
      <vt:lpstr>Berlin</vt:lpstr>
      <vt:lpstr>Classroom Discipline:</vt:lpstr>
      <vt:lpstr>Think About It</vt:lpstr>
      <vt:lpstr>Engagement</vt:lpstr>
      <vt:lpstr>Know Yourself</vt:lpstr>
      <vt:lpstr>Strategies for Increasing Positive Emotions</vt:lpstr>
      <vt:lpstr>Choosing Your Authority Base</vt:lpstr>
      <vt:lpstr>Encourage Self-Control</vt:lpstr>
      <vt:lpstr>The Key: A Structured, Consistent, Supportive Environment</vt:lpstr>
      <vt:lpstr>Establishing a Climate of Dignity and Respect</vt:lpstr>
      <vt:lpstr>Be Proactive</vt:lpstr>
      <vt:lpstr>PLC Reports</vt:lpstr>
      <vt:lpstr>PLC Meeting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Discipline:</dc:title>
  <dc:creator>Tamika Williams</dc:creator>
  <cp:lastModifiedBy>Tamika Williams</cp:lastModifiedBy>
  <cp:revision>1</cp:revision>
  <dcterms:created xsi:type="dcterms:W3CDTF">2019-10-31T02:25:28Z</dcterms:created>
  <dcterms:modified xsi:type="dcterms:W3CDTF">2020-03-26T18:05:29Z</dcterms:modified>
</cp:coreProperties>
</file>