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77" r:id="rId2"/>
    <p:sldMasterId id="2147483840" r:id="rId3"/>
  </p:sldMasterIdLst>
  <p:sldIdLst>
    <p:sldId id="261" r:id="rId4"/>
    <p:sldId id="264" r:id="rId5"/>
    <p:sldId id="256" r:id="rId6"/>
    <p:sldId id="269" r:id="rId7"/>
    <p:sldId id="263" r:id="rId8"/>
    <p:sldId id="258" r:id="rId9"/>
    <p:sldId id="265" r:id="rId10"/>
    <p:sldId id="259" r:id="rId11"/>
    <p:sldId id="266" r:id="rId12"/>
    <p:sldId id="260" r:id="rId13"/>
    <p:sldId id="267" r:id="rId14"/>
    <p:sldId id="262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56DCFA-0669-432E-B61A-84ED9071F5F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3FC257-F1B2-4679-8DF5-FE3DCDB38696}">
      <dgm:prSet/>
      <dgm:spPr/>
      <dgm:t>
        <a:bodyPr/>
        <a:lstStyle/>
        <a:p>
          <a:r>
            <a:rPr lang="en-US" dirty="0"/>
            <a:t>Teach</a:t>
          </a:r>
        </a:p>
      </dgm:t>
    </dgm:pt>
    <dgm:pt modelId="{B845096A-DC02-41E1-9828-EAB440703044}" type="parTrans" cxnId="{FF123BF6-C1ED-4DED-9901-D4853F9D5685}">
      <dgm:prSet/>
      <dgm:spPr/>
      <dgm:t>
        <a:bodyPr/>
        <a:lstStyle/>
        <a:p>
          <a:endParaRPr lang="en-US"/>
        </a:p>
      </dgm:t>
    </dgm:pt>
    <dgm:pt modelId="{C178AB56-EA1E-4A80-A846-EDA9AD8103C9}" type="sibTrans" cxnId="{FF123BF6-C1ED-4DED-9901-D4853F9D5685}">
      <dgm:prSet/>
      <dgm:spPr/>
      <dgm:t>
        <a:bodyPr/>
        <a:lstStyle/>
        <a:p>
          <a:endParaRPr lang="en-US"/>
        </a:p>
      </dgm:t>
    </dgm:pt>
    <dgm:pt modelId="{AC86C4C2-257A-489A-8AAE-55EE3E5A8350}">
      <dgm:prSet/>
      <dgm:spPr/>
      <dgm:t>
        <a:bodyPr/>
        <a:lstStyle/>
        <a:p>
          <a:pPr rtl="0"/>
          <a:r>
            <a:rPr lang="en-US" dirty="0"/>
            <a:t>You will teach a non-academic lesson to your PLC</a:t>
          </a:r>
          <a:r>
            <a:rPr lang="en-US" dirty="0">
              <a:latin typeface="Century Gothic" panose="020B0502020202020204"/>
            </a:rPr>
            <a:t> </a:t>
          </a:r>
          <a:endParaRPr lang="en-US" dirty="0"/>
        </a:p>
      </dgm:t>
    </dgm:pt>
    <dgm:pt modelId="{AA561873-3506-4517-8D11-D892C4C301BE}" type="parTrans" cxnId="{3253F173-AC39-4638-9CB1-2111969AB903}">
      <dgm:prSet/>
      <dgm:spPr/>
      <dgm:t>
        <a:bodyPr/>
        <a:lstStyle/>
        <a:p>
          <a:endParaRPr lang="en-US"/>
        </a:p>
      </dgm:t>
    </dgm:pt>
    <dgm:pt modelId="{CA112B78-C8BD-4364-BAFF-FD64ABCE92EE}" type="sibTrans" cxnId="{3253F173-AC39-4638-9CB1-2111969AB903}">
      <dgm:prSet/>
      <dgm:spPr/>
      <dgm:t>
        <a:bodyPr/>
        <a:lstStyle/>
        <a:p>
          <a:endParaRPr lang="en-US"/>
        </a:p>
      </dgm:t>
    </dgm:pt>
    <dgm:pt modelId="{550EB5AB-EBD0-4380-811D-9092FACE50F3}">
      <dgm:prSet/>
      <dgm:spPr/>
      <dgm:t>
        <a:bodyPr/>
        <a:lstStyle/>
        <a:p>
          <a:r>
            <a:rPr lang="en-US" dirty="0"/>
            <a:t>Teach</a:t>
          </a:r>
        </a:p>
      </dgm:t>
    </dgm:pt>
    <dgm:pt modelId="{CF73954B-8C35-43D9-9FAF-C986C325302A}" type="parTrans" cxnId="{7A120EF7-8319-48D0-9507-ED488384FFB2}">
      <dgm:prSet/>
      <dgm:spPr/>
      <dgm:t>
        <a:bodyPr/>
        <a:lstStyle/>
        <a:p>
          <a:endParaRPr lang="en-US"/>
        </a:p>
      </dgm:t>
    </dgm:pt>
    <dgm:pt modelId="{C7855D9F-47A0-46FC-8AA6-3F114E1E7847}" type="sibTrans" cxnId="{7A120EF7-8319-48D0-9507-ED488384FFB2}">
      <dgm:prSet/>
      <dgm:spPr/>
      <dgm:t>
        <a:bodyPr/>
        <a:lstStyle/>
        <a:p>
          <a:endParaRPr lang="en-US"/>
        </a:p>
      </dgm:t>
    </dgm:pt>
    <dgm:pt modelId="{806C6D95-E1C3-49D9-A7AD-0055502D63D4}">
      <dgm:prSet/>
      <dgm:spPr/>
      <dgm:t>
        <a:bodyPr/>
        <a:lstStyle/>
        <a:p>
          <a:r>
            <a:rPr lang="en-US" dirty="0"/>
            <a:t>You will teach it to your PLC as the students (1 will record)</a:t>
          </a:r>
        </a:p>
      </dgm:t>
    </dgm:pt>
    <dgm:pt modelId="{9E8033D2-D6F2-4180-9777-245EAE4E58F3}" type="parTrans" cxnId="{73DE097B-6477-4B8B-A98D-B7E04AB29E17}">
      <dgm:prSet/>
      <dgm:spPr/>
      <dgm:t>
        <a:bodyPr/>
        <a:lstStyle/>
        <a:p>
          <a:endParaRPr lang="en-US"/>
        </a:p>
      </dgm:t>
    </dgm:pt>
    <dgm:pt modelId="{8D967C8F-0133-4957-9599-9653546A4C77}" type="sibTrans" cxnId="{73DE097B-6477-4B8B-A98D-B7E04AB29E17}">
      <dgm:prSet/>
      <dgm:spPr/>
      <dgm:t>
        <a:bodyPr/>
        <a:lstStyle/>
        <a:p>
          <a:endParaRPr lang="en-US"/>
        </a:p>
      </dgm:t>
    </dgm:pt>
    <dgm:pt modelId="{7F6AF971-13A2-4902-BE06-CF53EA48F319}">
      <dgm:prSet/>
      <dgm:spPr/>
      <dgm:t>
        <a:bodyPr/>
        <a:lstStyle/>
        <a:p>
          <a:r>
            <a:rPr lang="en-US" dirty="0"/>
            <a:t>Watch</a:t>
          </a:r>
        </a:p>
      </dgm:t>
    </dgm:pt>
    <dgm:pt modelId="{87C95D4C-DCFD-4DB0-814F-3D624042A61F}" type="parTrans" cxnId="{EA7EE9F1-2BD4-4374-BB69-99F7BBDD7453}">
      <dgm:prSet/>
      <dgm:spPr/>
      <dgm:t>
        <a:bodyPr/>
        <a:lstStyle/>
        <a:p>
          <a:endParaRPr lang="en-US"/>
        </a:p>
      </dgm:t>
    </dgm:pt>
    <dgm:pt modelId="{CEC38190-1702-49EF-B9C4-5F30E9994075}" type="sibTrans" cxnId="{EA7EE9F1-2BD4-4374-BB69-99F7BBDD7453}">
      <dgm:prSet/>
      <dgm:spPr/>
      <dgm:t>
        <a:bodyPr/>
        <a:lstStyle/>
        <a:p>
          <a:endParaRPr lang="en-US"/>
        </a:p>
      </dgm:t>
    </dgm:pt>
    <dgm:pt modelId="{747F3D8D-D4BD-44EF-A9D1-E45568D8AE24}">
      <dgm:prSet/>
      <dgm:spPr/>
      <dgm:t>
        <a:bodyPr/>
        <a:lstStyle/>
        <a:p>
          <a:r>
            <a:rPr lang="en-US" dirty="0"/>
            <a:t>Watch it at home and reflect on the experience</a:t>
          </a:r>
        </a:p>
      </dgm:t>
    </dgm:pt>
    <dgm:pt modelId="{0E7B3340-EBB5-4DF5-AC9E-9BBB803A12F4}" type="parTrans" cxnId="{E16A03F8-AE97-462D-B24D-3304C3B9E2CB}">
      <dgm:prSet/>
      <dgm:spPr/>
      <dgm:t>
        <a:bodyPr/>
        <a:lstStyle/>
        <a:p>
          <a:endParaRPr lang="en-US"/>
        </a:p>
      </dgm:t>
    </dgm:pt>
    <dgm:pt modelId="{129F0C26-3698-444E-9328-981409EE83F2}" type="sibTrans" cxnId="{E16A03F8-AE97-462D-B24D-3304C3B9E2CB}">
      <dgm:prSet/>
      <dgm:spPr/>
      <dgm:t>
        <a:bodyPr/>
        <a:lstStyle/>
        <a:p>
          <a:endParaRPr lang="en-US"/>
        </a:p>
      </dgm:t>
    </dgm:pt>
    <dgm:pt modelId="{53069719-B8A3-48B8-A85C-E8614993E857}">
      <dgm:prSet/>
      <dgm:spPr/>
      <dgm:t>
        <a:bodyPr/>
        <a:lstStyle/>
        <a:p>
          <a:r>
            <a:rPr lang="en-US" dirty="0"/>
            <a:t>Modify</a:t>
          </a:r>
        </a:p>
      </dgm:t>
    </dgm:pt>
    <dgm:pt modelId="{FBAD212F-9E09-44E0-AC12-0AB5D3EFDEB3}" type="parTrans" cxnId="{F9191D14-BBA7-4DA7-9943-38C3D479E495}">
      <dgm:prSet/>
      <dgm:spPr/>
      <dgm:t>
        <a:bodyPr/>
        <a:lstStyle/>
        <a:p>
          <a:endParaRPr lang="en-US"/>
        </a:p>
      </dgm:t>
    </dgm:pt>
    <dgm:pt modelId="{BB89759F-BE9A-409B-B331-E42D52FFD9DF}" type="sibTrans" cxnId="{F9191D14-BBA7-4DA7-9943-38C3D479E495}">
      <dgm:prSet/>
      <dgm:spPr/>
      <dgm:t>
        <a:bodyPr/>
        <a:lstStyle/>
        <a:p>
          <a:endParaRPr lang="en-US"/>
        </a:p>
      </dgm:t>
    </dgm:pt>
    <dgm:pt modelId="{31C86CE2-8339-4E28-B094-0B54EFAE4332}">
      <dgm:prSet/>
      <dgm:spPr/>
      <dgm:t>
        <a:bodyPr/>
        <a:lstStyle/>
        <a:p>
          <a:pPr rtl="0"/>
          <a:r>
            <a:rPr lang="en-US" dirty="0"/>
            <a:t>You will modify this lesson for ELs</a:t>
          </a:r>
          <a:r>
            <a:rPr lang="en-US" dirty="0">
              <a:latin typeface="Century Gothic" panose="020B0502020202020204"/>
            </a:rPr>
            <a:t> for the following ESOL module</a:t>
          </a:r>
          <a:endParaRPr lang="en-US" dirty="0"/>
        </a:p>
      </dgm:t>
    </dgm:pt>
    <dgm:pt modelId="{3F3BDCD7-76FF-46F4-B8E8-2C38EE2236DB}" type="parTrans" cxnId="{7CD0EF98-1938-417D-99B1-34F571C4C5AD}">
      <dgm:prSet/>
      <dgm:spPr/>
      <dgm:t>
        <a:bodyPr/>
        <a:lstStyle/>
        <a:p>
          <a:endParaRPr lang="en-US"/>
        </a:p>
      </dgm:t>
    </dgm:pt>
    <dgm:pt modelId="{7FA1BE8E-C0D8-447C-A261-1FDF86761C25}" type="sibTrans" cxnId="{7CD0EF98-1938-417D-99B1-34F571C4C5AD}">
      <dgm:prSet/>
      <dgm:spPr/>
      <dgm:t>
        <a:bodyPr/>
        <a:lstStyle/>
        <a:p>
          <a:endParaRPr lang="en-US"/>
        </a:p>
      </dgm:t>
    </dgm:pt>
    <dgm:pt modelId="{FA89E815-3545-48F8-B352-4475214C5F3B}">
      <dgm:prSet phldr="0"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Read</a:t>
          </a:r>
          <a:endParaRPr lang="en-US" dirty="0"/>
        </a:p>
      </dgm:t>
    </dgm:pt>
    <dgm:pt modelId="{535EBB14-68E2-4992-BAA6-C91D74FCFF42}" type="parTrans" cxnId="{732F913D-39BA-41C5-B7A8-B1E60EC81DD3}">
      <dgm:prSet/>
      <dgm:spPr/>
    </dgm:pt>
    <dgm:pt modelId="{FE855F06-4073-4207-982A-F042CD419D77}" type="sibTrans" cxnId="{732F913D-39BA-41C5-B7A8-B1E60EC81DD3}">
      <dgm:prSet/>
      <dgm:spPr/>
    </dgm:pt>
    <dgm:pt modelId="{66F79735-0F1C-42FD-8950-51946EA8CC9B}">
      <dgm:prSet phldr="0"/>
      <dgm:spPr/>
      <dgm:t>
        <a:bodyPr/>
        <a:lstStyle/>
        <a:p>
          <a:endParaRPr lang="en-US" dirty="0">
            <a:latin typeface="Century Gothic" panose="020B0502020202020204"/>
          </a:endParaRPr>
        </a:p>
      </dgm:t>
    </dgm:pt>
    <dgm:pt modelId="{134D9947-9D80-46E6-BA50-CB1E766423AB}" type="parTrans" cxnId="{2AC1AA85-34BE-439C-8FAB-42014FE5730F}">
      <dgm:prSet/>
      <dgm:spPr/>
    </dgm:pt>
    <dgm:pt modelId="{7271D1C4-00A9-49FC-9547-23628B432C89}" type="sibTrans" cxnId="{2AC1AA85-34BE-439C-8FAB-42014FE5730F}">
      <dgm:prSet/>
      <dgm:spPr/>
    </dgm:pt>
    <dgm:pt modelId="{98947845-CEC5-406E-BEEF-749EABB2CE5A}">
      <dgm:prSet phldr="0"/>
      <dgm:spPr/>
      <dgm:t>
        <a:bodyPr/>
        <a:lstStyle/>
        <a:p>
          <a:pPr rtl="0"/>
          <a:r>
            <a:rPr lang="en-US" dirty="0"/>
            <a:t>Carefully follow the instructions in the module to label the modifcations for each of the 3 </a:t>
          </a:r>
          <a:r>
            <a:rPr lang="en-US" dirty="0">
              <a:latin typeface="Century Gothic" panose="020B0502020202020204"/>
            </a:rPr>
            <a:t>students</a:t>
          </a:r>
          <a:endParaRPr lang="en-US" dirty="0"/>
        </a:p>
      </dgm:t>
    </dgm:pt>
    <dgm:pt modelId="{E0B0DE97-920D-44F4-971E-B525AB28BC32}" type="parTrans" cxnId="{A3986098-4D38-4CBA-AF04-85EC39346C6E}">
      <dgm:prSet/>
      <dgm:spPr/>
    </dgm:pt>
    <dgm:pt modelId="{73DB733C-B242-490D-948F-8590FD4DA7AF}" type="sibTrans" cxnId="{A3986098-4D38-4CBA-AF04-85EC39346C6E}">
      <dgm:prSet/>
      <dgm:spPr/>
    </dgm:pt>
    <dgm:pt modelId="{E9753E75-A9BF-4691-94E1-292F323BE3C7}" type="pres">
      <dgm:prSet presAssocID="{4B56DCFA-0669-432E-B61A-84ED9071F5F0}" presName="Name0" presStyleCnt="0">
        <dgm:presLayoutVars>
          <dgm:dir/>
          <dgm:animLvl val="lvl"/>
          <dgm:resizeHandles val="exact"/>
        </dgm:presLayoutVars>
      </dgm:prSet>
      <dgm:spPr/>
    </dgm:pt>
    <dgm:pt modelId="{AB50271C-CA25-4FA8-8764-07C672AA38AE}" type="pres">
      <dgm:prSet presAssocID="{2B3FC257-F1B2-4679-8DF5-FE3DCDB38696}" presName="linNode" presStyleCnt="0"/>
      <dgm:spPr/>
    </dgm:pt>
    <dgm:pt modelId="{1F0C11A0-C3F2-4603-B1D4-578E65DA2C65}" type="pres">
      <dgm:prSet presAssocID="{2B3FC257-F1B2-4679-8DF5-FE3DCDB38696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8AAB0842-AECC-46AE-B718-140CB0D1D541}" type="pres">
      <dgm:prSet presAssocID="{2B3FC257-F1B2-4679-8DF5-FE3DCDB38696}" presName="descendantText" presStyleLbl="alignNode1" presStyleIdx="0" presStyleCnt="5">
        <dgm:presLayoutVars>
          <dgm:bulletEnabled/>
        </dgm:presLayoutVars>
      </dgm:prSet>
      <dgm:spPr/>
    </dgm:pt>
    <dgm:pt modelId="{B342B623-0220-4F18-A4F3-695F2EB2823B}" type="pres">
      <dgm:prSet presAssocID="{C178AB56-EA1E-4A80-A846-EDA9AD8103C9}" presName="sp" presStyleCnt="0"/>
      <dgm:spPr/>
    </dgm:pt>
    <dgm:pt modelId="{0D463634-BC89-4475-9022-C0592266DF3D}" type="pres">
      <dgm:prSet presAssocID="{550EB5AB-EBD0-4380-811D-9092FACE50F3}" presName="linNode" presStyleCnt="0"/>
      <dgm:spPr/>
    </dgm:pt>
    <dgm:pt modelId="{F3F03081-4632-4884-95E9-0B589AD4490F}" type="pres">
      <dgm:prSet presAssocID="{550EB5AB-EBD0-4380-811D-9092FACE50F3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2BCB2667-D184-4126-A0FC-A29FBD29580C}" type="pres">
      <dgm:prSet presAssocID="{550EB5AB-EBD0-4380-811D-9092FACE50F3}" presName="descendantText" presStyleLbl="alignNode1" presStyleIdx="1" presStyleCnt="5">
        <dgm:presLayoutVars>
          <dgm:bulletEnabled/>
        </dgm:presLayoutVars>
      </dgm:prSet>
      <dgm:spPr/>
    </dgm:pt>
    <dgm:pt modelId="{22408D5D-5C44-47C0-9D73-51D45C9DE9FA}" type="pres">
      <dgm:prSet presAssocID="{C7855D9F-47A0-46FC-8AA6-3F114E1E7847}" presName="sp" presStyleCnt="0"/>
      <dgm:spPr/>
    </dgm:pt>
    <dgm:pt modelId="{FB9C8AE1-69C9-4DA1-9A3B-970098E3BDB7}" type="pres">
      <dgm:prSet presAssocID="{7F6AF971-13A2-4902-BE06-CF53EA48F319}" presName="linNode" presStyleCnt="0"/>
      <dgm:spPr/>
    </dgm:pt>
    <dgm:pt modelId="{88EFA5DD-646B-4B1A-86D5-E9CB649687ED}" type="pres">
      <dgm:prSet presAssocID="{7F6AF971-13A2-4902-BE06-CF53EA48F319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8CC823D4-A636-4FD5-A74E-6F3459AE4179}" type="pres">
      <dgm:prSet presAssocID="{7F6AF971-13A2-4902-BE06-CF53EA48F319}" presName="descendantText" presStyleLbl="alignNode1" presStyleIdx="2" presStyleCnt="5">
        <dgm:presLayoutVars>
          <dgm:bulletEnabled/>
        </dgm:presLayoutVars>
      </dgm:prSet>
      <dgm:spPr/>
    </dgm:pt>
    <dgm:pt modelId="{09E9FD37-95D0-4495-A612-BF46D79494A7}" type="pres">
      <dgm:prSet presAssocID="{CEC38190-1702-49EF-B9C4-5F30E9994075}" presName="sp" presStyleCnt="0"/>
      <dgm:spPr/>
    </dgm:pt>
    <dgm:pt modelId="{A6C68658-4A3A-4050-9822-3831F006826B}" type="pres">
      <dgm:prSet presAssocID="{53069719-B8A3-48B8-A85C-E8614993E857}" presName="linNode" presStyleCnt="0"/>
      <dgm:spPr/>
    </dgm:pt>
    <dgm:pt modelId="{252F76ED-F27F-406C-B56D-AE83CE42821E}" type="pres">
      <dgm:prSet presAssocID="{53069719-B8A3-48B8-A85C-E8614993E857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B64E520A-0C35-4B6C-A14C-6D1AD1BA4BF2}" type="pres">
      <dgm:prSet presAssocID="{53069719-B8A3-48B8-A85C-E8614993E857}" presName="descendantText" presStyleLbl="alignNode1" presStyleIdx="3" presStyleCnt="5">
        <dgm:presLayoutVars>
          <dgm:bulletEnabled/>
        </dgm:presLayoutVars>
      </dgm:prSet>
      <dgm:spPr/>
    </dgm:pt>
    <dgm:pt modelId="{12BF1784-AFE1-430F-81DA-F4DA04C2C8BF}" type="pres">
      <dgm:prSet presAssocID="{BB89759F-BE9A-409B-B331-E42D52FFD9DF}" presName="sp" presStyleCnt="0"/>
      <dgm:spPr/>
    </dgm:pt>
    <dgm:pt modelId="{1FCA483E-399F-4B85-9532-58A2AEB6908A}" type="pres">
      <dgm:prSet presAssocID="{FA89E815-3545-48F8-B352-4475214C5F3B}" presName="linNode" presStyleCnt="0"/>
      <dgm:spPr/>
    </dgm:pt>
    <dgm:pt modelId="{707C6DBF-15A2-4D4E-8CF5-53AA51FE7EAE}" type="pres">
      <dgm:prSet presAssocID="{FA89E815-3545-48F8-B352-4475214C5F3B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C3211DB8-9509-414C-A5F2-8E6E681F6B18}" type="pres">
      <dgm:prSet presAssocID="{FA89E815-3545-48F8-B352-4475214C5F3B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F9191D14-BBA7-4DA7-9943-38C3D479E495}" srcId="{4B56DCFA-0669-432E-B61A-84ED9071F5F0}" destId="{53069719-B8A3-48B8-A85C-E8614993E857}" srcOrd="3" destOrd="0" parTransId="{FBAD212F-9E09-44E0-AC12-0AB5D3EFDEB3}" sibTransId="{BB89759F-BE9A-409B-B331-E42D52FFD9DF}"/>
    <dgm:cxn modelId="{BCC2AD23-59C2-404F-9290-32BD5A438715}" type="presOf" srcId="{53069719-B8A3-48B8-A85C-E8614993E857}" destId="{252F76ED-F27F-406C-B56D-AE83CE42821E}" srcOrd="0" destOrd="0" presId="urn:microsoft.com/office/officeart/2016/7/layout/VerticalHollowActionList"/>
    <dgm:cxn modelId="{C2E2E62B-2055-4A41-8A07-C19723963253}" type="presOf" srcId="{550EB5AB-EBD0-4380-811D-9092FACE50F3}" destId="{F3F03081-4632-4884-95E9-0B589AD4490F}" srcOrd="0" destOrd="0" presId="urn:microsoft.com/office/officeart/2016/7/layout/VerticalHollowActionList"/>
    <dgm:cxn modelId="{732F913D-39BA-41C5-B7A8-B1E60EC81DD3}" srcId="{4B56DCFA-0669-432E-B61A-84ED9071F5F0}" destId="{FA89E815-3545-48F8-B352-4475214C5F3B}" srcOrd="4" destOrd="0" parTransId="{535EBB14-68E2-4992-BAA6-C91D74FCFF42}" sibTransId="{FE855F06-4073-4207-982A-F042CD419D77}"/>
    <dgm:cxn modelId="{F80CBD41-377D-4910-BB07-E1F69379B2CD}" type="presOf" srcId="{31C86CE2-8339-4E28-B094-0B54EFAE4332}" destId="{B64E520A-0C35-4B6C-A14C-6D1AD1BA4BF2}" srcOrd="0" destOrd="0" presId="urn:microsoft.com/office/officeart/2016/7/layout/VerticalHollowActionList"/>
    <dgm:cxn modelId="{D2024752-7F81-4EB5-AAF5-8A38D3A3DC03}" type="presOf" srcId="{2B3FC257-F1B2-4679-8DF5-FE3DCDB38696}" destId="{1F0C11A0-C3F2-4603-B1D4-578E65DA2C65}" srcOrd="0" destOrd="0" presId="urn:microsoft.com/office/officeart/2016/7/layout/VerticalHollowActionList"/>
    <dgm:cxn modelId="{3253F173-AC39-4638-9CB1-2111969AB903}" srcId="{2B3FC257-F1B2-4679-8DF5-FE3DCDB38696}" destId="{AC86C4C2-257A-489A-8AAE-55EE3E5A8350}" srcOrd="0" destOrd="0" parTransId="{AA561873-3506-4517-8D11-D892C4C301BE}" sibTransId="{CA112B78-C8BD-4364-BAFF-FD64ABCE92EE}"/>
    <dgm:cxn modelId="{73DE097B-6477-4B8B-A98D-B7E04AB29E17}" srcId="{550EB5AB-EBD0-4380-811D-9092FACE50F3}" destId="{806C6D95-E1C3-49D9-A7AD-0055502D63D4}" srcOrd="0" destOrd="0" parTransId="{9E8033D2-D6F2-4180-9777-245EAE4E58F3}" sibTransId="{8D967C8F-0133-4957-9599-9653546A4C77}"/>
    <dgm:cxn modelId="{A2BF9B7F-6D7A-4BB5-86F8-3F5F623A4057}" type="presOf" srcId="{98947845-CEC5-406E-BEEF-749EABB2CE5A}" destId="{C3211DB8-9509-414C-A5F2-8E6E681F6B18}" srcOrd="0" destOrd="0" presId="urn:microsoft.com/office/officeart/2016/7/layout/VerticalHollowActionList"/>
    <dgm:cxn modelId="{2AC1AA85-34BE-439C-8FAB-42014FE5730F}" srcId="{FA89E815-3545-48F8-B352-4475214C5F3B}" destId="{66F79735-0F1C-42FD-8950-51946EA8CC9B}" srcOrd="1" destOrd="0" parTransId="{134D9947-9D80-46E6-BA50-CB1E766423AB}" sibTransId="{7271D1C4-00A9-49FC-9547-23628B432C89}"/>
    <dgm:cxn modelId="{042E7E92-7637-41ED-B3E5-CF9EED78D8B0}" type="presOf" srcId="{806C6D95-E1C3-49D9-A7AD-0055502D63D4}" destId="{2BCB2667-D184-4126-A0FC-A29FBD29580C}" srcOrd="0" destOrd="0" presId="urn:microsoft.com/office/officeart/2016/7/layout/VerticalHollowActionList"/>
    <dgm:cxn modelId="{A3986098-4D38-4CBA-AF04-85EC39346C6E}" srcId="{FA89E815-3545-48F8-B352-4475214C5F3B}" destId="{98947845-CEC5-406E-BEEF-749EABB2CE5A}" srcOrd="0" destOrd="0" parTransId="{E0B0DE97-920D-44F4-971E-B525AB28BC32}" sibTransId="{73DB733C-B242-490D-948F-8590FD4DA7AF}"/>
    <dgm:cxn modelId="{7CD0EF98-1938-417D-99B1-34F571C4C5AD}" srcId="{53069719-B8A3-48B8-A85C-E8614993E857}" destId="{31C86CE2-8339-4E28-B094-0B54EFAE4332}" srcOrd="0" destOrd="0" parTransId="{3F3BDCD7-76FF-46F4-B8E8-2C38EE2236DB}" sibTransId="{7FA1BE8E-C0D8-447C-A261-1FDF86761C25}"/>
    <dgm:cxn modelId="{AB49E6A0-BA2E-4C2A-B453-ABE21237D40A}" type="presOf" srcId="{747F3D8D-D4BD-44EF-A9D1-E45568D8AE24}" destId="{8CC823D4-A636-4FD5-A74E-6F3459AE4179}" srcOrd="0" destOrd="0" presId="urn:microsoft.com/office/officeart/2016/7/layout/VerticalHollowActionList"/>
    <dgm:cxn modelId="{726B3DB9-B7C8-4B43-9621-EBC490A0D8C5}" type="presOf" srcId="{7F6AF971-13A2-4902-BE06-CF53EA48F319}" destId="{88EFA5DD-646B-4B1A-86D5-E9CB649687ED}" srcOrd="0" destOrd="0" presId="urn:microsoft.com/office/officeart/2016/7/layout/VerticalHollowActionList"/>
    <dgm:cxn modelId="{8DCA8AC0-07D5-4D13-8372-8D0CC4A387A0}" type="presOf" srcId="{66F79735-0F1C-42FD-8950-51946EA8CC9B}" destId="{C3211DB8-9509-414C-A5F2-8E6E681F6B18}" srcOrd="0" destOrd="1" presId="urn:microsoft.com/office/officeart/2016/7/layout/VerticalHollowActionList"/>
    <dgm:cxn modelId="{15E071D6-75F4-4BD8-A856-BBDB56704391}" type="presOf" srcId="{FA89E815-3545-48F8-B352-4475214C5F3B}" destId="{707C6DBF-15A2-4D4E-8CF5-53AA51FE7EAE}" srcOrd="0" destOrd="0" presId="urn:microsoft.com/office/officeart/2016/7/layout/VerticalHollowActionList"/>
    <dgm:cxn modelId="{8F8454E2-7B3D-46AE-B1FC-61234BB84E58}" type="presOf" srcId="{AC86C4C2-257A-489A-8AAE-55EE3E5A8350}" destId="{8AAB0842-AECC-46AE-B718-140CB0D1D541}" srcOrd="0" destOrd="0" presId="urn:microsoft.com/office/officeart/2016/7/layout/VerticalHollowActionList"/>
    <dgm:cxn modelId="{EA7EE9F1-2BD4-4374-BB69-99F7BBDD7453}" srcId="{4B56DCFA-0669-432E-B61A-84ED9071F5F0}" destId="{7F6AF971-13A2-4902-BE06-CF53EA48F319}" srcOrd="2" destOrd="0" parTransId="{87C95D4C-DCFD-4DB0-814F-3D624042A61F}" sibTransId="{CEC38190-1702-49EF-B9C4-5F30E9994075}"/>
    <dgm:cxn modelId="{FF123BF6-C1ED-4DED-9901-D4853F9D5685}" srcId="{4B56DCFA-0669-432E-B61A-84ED9071F5F0}" destId="{2B3FC257-F1B2-4679-8DF5-FE3DCDB38696}" srcOrd="0" destOrd="0" parTransId="{B845096A-DC02-41E1-9828-EAB440703044}" sibTransId="{C178AB56-EA1E-4A80-A846-EDA9AD8103C9}"/>
    <dgm:cxn modelId="{7A120EF7-8319-48D0-9507-ED488384FFB2}" srcId="{4B56DCFA-0669-432E-B61A-84ED9071F5F0}" destId="{550EB5AB-EBD0-4380-811D-9092FACE50F3}" srcOrd="1" destOrd="0" parTransId="{CF73954B-8C35-43D9-9FAF-C986C325302A}" sibTransId="{C7855D9F-47A0-46FC-8AA6-3F114E1E7847}"/>
    <dgm:cxn modelId="{E16A03F8-AE97-462D-B24D-3304C3B9E2CB}" srcId="{7F6AF971-13A2-4902-BE06-CF53EA48F319}" destId="{747F3D8D-D4BD-44EF-A9D1-E45568D8AE24}" srcOrd="0" destOrd="0" parTransId="{0E7B3340-EBB5-4DF5-AC9E-9BBB803A12F4}" sibTransId="{129F0C26-3698-444E-9328-981409EE83F2}"/>
    <dgm:cxn modelId="{43E4D7FC-43FA-4829-B955-E6C269EAE2FB}" type="presOf" srcId="{4B56DCFA-0669-432E-B61A-84ED9071F5F0}" destId="{E9753E75-A9BF-4691-94E1-292F323BE3C7}" srcOrd="0" destOrd="0" presId="urn:microsoft.com/office/officeart/2016/7/layout/VerticalHollowActionList"/>
    <dgm:cxn modelId="{B3600517-BA47-4EBD-B383-63DB8A795EB9}" type="presParOf" srcId="{E9753E75-A9BF-4691-94E1-292F323BE3C7}" destId="{AB50271C-CA25-4FA8-8764-07C672AA38AE}" srcOrd="0" destOrd="0" presId="urn:microsoft.com/office/officeart/2016/7/layout/VerticalHollowActionList"/>
    <dgm:cxn modelId="{3D8EDFAA-66CC-46D3-844B-D482B0ABDDBF}" type="presParOf" srcId="{AB50271C-CA25-4FA8-8764-07C672AA38AE}" destId="{1F0C11A0-C3F2-4603-B1D4-578E65DA2C65}" srcOrd="0" destOrd="0" presId="urn:microsoft.com/office/officeart/2016/7/layout/VerticalHollowActionList"/>
    <dgm:cxn modelId="{2D60477E-5117-40D0-A9A2-526D3F053BDC}" type="presParOf" srcId="{AB50271C-CA25-4FA8-8764-07C672AA38AE}" destId="{8AAB0842-AECC-46AE-B718-140CB0D1D541}" srcOrd="1" destOrd="0" presId="urn:microsoft.com/office/officeart/2016/7/layout/VerticalHollowActionList"/>
    <dgm:cxn modelId="{99F111C0-3EC4-4E61-9DC5-9282BB10DB65}" type="presParOf" srcId="{E9753E75-A9BF-4691-94E1-292F323BE3C7}" destId="{B342B623-0220-4F18-A4F3-695F2EB2823B}" srcOrd="1" destOrd="0" presId="urn:microsoft.com/office/officeart/2016/7/layout/VerticalHollowActionList"/>
    <dgm:cxn modelId="{FF1990C2-F93C-4FC6-AA20-651EF3F6D28B}" type="presParOf" srcId="{E9753E75-A9BF-4691-94E1-292F323BE3C7}" destId="{0D463634-BC89-4475-9022-C0592266DF3D}" srcOrd="2" destOrd="0" presId="urn:microsoft.com/office/officeart/2016/7/layout/VerticalHollowActionList"/>
    <dgm:cxn modelId="{9E671C46-3D62-4E01-BF75-7DEA9812BD63}" type="presParOf" srcId="{0D463634-BC89-4475-9022-C0592266DF3D}" destId="{F3F03081-4632-4884-95E9-0B589AD4490F}" srcOrd="0" destOrd="0" presId="urn:microsoft.com/office/officeart/2016/7/layout/VerticalHollowActionList"/>
    <dgm:cxn modelId="{A7C7F430-6CBE-4433-A42D-3097E2E73823}" type="presParOf" srcId="{0D463634-BC89-4475-9022-C0592266DF3D}" destId="{2BCB2667-D184-4126-A0FC-A29FBD29580C}" srcOrd="1" destOrd="0" presId="urn:microsoft.com/office/officeart/2016/7/layout/VerticalHollowActionList"/>
    <dgm:cxn modelId="{46205100-604F-4277-BB86-C7096EF9FC47}" type="presParOf" srcId="{E9753E75-A9BF-4691-94E1-292F323BE3C7}" destId="{22408D5D-5C44-47C0-9D73-51D45C9DE9FA}" srcOrd="3" destOrd="0" presId="urn:microsoft.com/office/officeart/2016/7/layout/VerticalHollowActionList"/>
    <dgm:cxn modelId="{EE13C304-3E1C-4A81-9637-01415B476AD8}" type="presParOf" srcId="{E9753E75-A9BF-4691-94E1-292F323BE3C7}" destId="{FB9C8AE1-69C9-4DA1-9A3B-970098E3BDB7}" srcOrd="4" destOrd="0" presId="urn:microsoft.com/office/officeart/2016/7/layout/VerticalHollowActionList"/>
    <dgm:cxn modelId="{68D6CE3A-1D09-4862-978E-B7850BA949BC}" type="presParOf" srcId="{FB9C8AE1-69C9-4DA1-9A3B-970098E3BDB7}" destId="{88EFA5DD-646B-4B1A-86D5-E9CB649687ED}" srcOrd="0" destOrd="0" presId="urn:microsoft.com/office/officeart/2016/7/layout/VerticalHollowActionList"/>
    <dgm:cxn modelId="{6E92A70B-B452-4222-BBAA-7E69FAE233C7}" type="presParOf" srcId="{FB9C8AE1-69C9-4DA1-9A3B-970098E3BDB7}" destId="{8CC823D4-A636-4FD5-A74E-6F3459AE4179}" srcOrd="1" destOrd="0" presId="urn:microsoft.com/office/officeart/2016/7/layout/VerticalHollowActionList"/>
    <dgm:cxn modelId="{A0B91A52-6D3B-462B-9E54-6C173C77303A}" type="presParOf" srcId="{E9753E75-A9BF-4691-94E1-292F323BE3C7}" destId="{09E9FD37-95D0-4495-A612-BF46D79494A7}" srcOrd="5" destOrd="0" presId="urn:microsoft.com/office/officeart/2016/7/layout/VerticalHollowActionList"/>
    <dgm:cxn modelId="{32D1AE56-E548-4A23-9681-D6EFB8C642AB}" type="presParOf" srcId="{E9753E75-A9BF-4691-94E1-292F323BE3C7}" destId="{A6C68658-4A3A-4050-9822-3831F006826B}" srcOrd="6" destOrd="0" presId="urn:microsoft.com/office/officeart/2016/7/layout/VerticalHollowActionList"/>
    <dgm:cxn modelId="{42052A85-46B1-4899-A366-4AC4196ED3C3}" type="presParOf" srcId="{A6C68658-4A3A-4050-9822-3831F006826B}" destId="{252F76ED-F27F-406C-B56D-AE83CE42821E}" srcOrd="0" destOrd="0" presId="urn:microsoft.com/office/officeart/2016/7/layout/VerticalHollowActionList"/>
    <dgm:cxn modelId="{56F66675-1AE3-4B55-A6F7-1A0503B534CB}" type="presParOf" srcId="{A6C68658-4A3A-4050-9822-3831F006826B}" destId="{B64E520A-0C35-4B6C-A14C-6D1AD1BA4BF2}" srcOrd="1" destOrd="0" presId="urn:microsoft.com/office/officeart/2016/7/layout/VerticalHollowActionList"/>
    <dgm:cxn modelId="{BFF8697A-AF51-434D-961C-EABA1FD341C1}" type="presParOf" srcId="{E9753E75-A9BF-4691-94E1-292F323BE3C7}" destId="{12BF1784-AFE1-430F-81DA-F4DA04C2C8BF}" srcOrd="7" destOrd="0" presId="urn:microsoft.com/office/officeart/2016/7/layout/VerticalHollowActionList"/>
    <dgm:cxn modelId="{BC9B2231-7875-4EAD-89FE-A3DB4985F71B}" type="presParOf" srcId="{E9753E75-A9BF-4691-94E1-292F323BE3C7}" destId="{1FCA483E-399F-4B85-9532-58A2AEB6908A}" srcOrd="8" destOrd="0" presId="urn:microsoft.com/office/officeart/2016/7/layout/VerticalHollowActionList"/>
    <dgm:cxn modelId="{4251BD1F-E77B-4C31-8277-0C94528F6FA4}" type="presParOf" srcId="{1FCA483E-399F-4B85-9532-58A2AEB6908A}" destId="{707C6DBF-15A2-4D4E-8CF5-53AA51FE7EAE}" srcOrd="0" destOrd="0" presId="urn:microsoft.com/office/officeart/2016/7/layout/VerticalHollowActionList"/>
    <dgm:cxn modelId="{3484DD37-69A5-4D92-BD59-D5FB8B4178B2}" type="presParOf" srcId="{1FCA483E-399F-4B85-9532-58A2AEB6908A}" destId="{C3211DB8-9509-414C-A5F2-8E6E681F6B1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7C7529-E65D-41C3-A431-01751BF22E4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5B1260D-CFCF-47E1-9C73-3AAB92F6F57C}">
      <dgm:prSet/>
      <dgm:spPr/>
      <dgm:t>
        <a:bodyPr/>
        <a:lstStyle/>
        <a:p>
          <a:pPr>
            <a:defRPr cap="all"/>
          </a:pPr>
          <a:r>
            <a:rPr lang="en-US"/>
            <a:t>How would you feel?</a:t>
          </a:r>
        </a:p>
      </dgm:t>
    </dgm:pt>
    <dgm:pt modelId="{5F8708E6-992B-40EB-A46E-34288FCE4BFE}" type="parTrans" cxnId="{342353E9-E2A2-47CB-9B71-1676114E8D71}">
      <dgm:prSet/>
      <dgm:spPr/>
      <dgm:t>
        <a:bodyPr/>
        <a:lstStyle/>
        <a:p>
          <a:endParaRPr lang="en-US"/>
        </a:p>
      </dgm:t>
    </dgm:pt>
    <dgm:pt modelId="{E0CB83A1-4928-4C85-95ED-B615375CF3E8}" type="sibTrans" cxnId="{342353E9-E2A2-47CB-9B71-1676114E8D71}">
      <dgm:prSet/>
      <dgm:spPr/>
      <dgm:t>
        <a:bodyPr/>
        <a:lstStyle/>
        <a:p>
          <a:endParaRPr lang="en-US"/>
        </a:p>
      </dgm:t>
    </dgm:pt>
    <dgm:pt modelId="{194E8785-6E11-4040-B59B-B83BF8CA2A89}">
      <dgm:prSet/>
      <dgm:spPr/>
      <dgm:t>
        <a:bodyPr/>
        <a:lstStyle/>
        <a:p>
          <a:pPr>
            <a:defRPr cap="all"/>
          </a:pPr>
          <a:r>
            <a:rPr lang="en-US"/>
            <a:t>What would you do?</a:t>
          </a:r>
        </a:p>
      </dgm:t>
    </dgm:pt>
    <dgm:pt modelId="{BC8FFDE8-3BBC-434D-AB88-53F9628CEA0E}" type="parTrans" cxnId="{920F6A57-3CF0-4568-B5FB-B4C8641DE305}">
      <dgm:prSet/>
      <dgm:spPr/>
      <dgm:t>
        <a:bodyPr/>
        <a:lstStyle/>
        <a:p>
          <a:endParaRPr lang="en-US"/>
        </a:p>
      </dgm:t>
    </dgm:pt>
    <dgm:pt modelId="{8B73DEF9-AEA9-48BA-A35B-FD354ABEB91F}" type="sibTrans" cxnId="{920F6A57-3CF0-4568-B5FB-B4C8641DE305}">
      <dgm:prSet/>
      <dgm:spPr/>
      <dgm:t>
        <a:bodyPr/>
        <a:lstStyle/>
        <a:p>
          <a:endParaRPr lang="en-US"/>
        </a:p>
      </dgm:t>
    </dgm:pt>
    <dgm:pt modelId="{EB9F4751-D825-4904-9927-5C9F3EFF6860}">
      <dgm:prSet/>
      <dgm:spPr/>
      <dgm:t>
        <a:bodyPr/>
        <a:lstStyle/>
        <a:p>
          <a:pPr>
            <a:defRPr cap="all"/>
          </a:pPr>
          <a:r>
            <a:rPr lang="en-US"/>
            <a:t>What would you want your teacher to do?</a:t>
          </a:r>
        </a:p>
      </dgm:t>
    </dgm:pt>
    <dgm:pt modelId="{F9E4F95C-FA62-4967-BD62-38EA0CBAE4DF}" type="parTrans" cxnId="{267BDF2D-D05A-481F-BAD5-78DD10A659A5}">
      <dgm:prSet/>
      <dgm:spPr/>
      <dgm:t>
        <a:bodyPr/>
        <a:lstStyle/>
        <a:p>
          <a:endParaRPr lang="en-US"/>
        </a:p>
      </dgm:t>
    </dgm:pt>
    <dgm:pt modelId="{ED556BC0-8C80-4899-95E6-5C2439C358FA}" type="sibTrans" cxnId="{267BDF2D-D05A-481F-BAD5-78DD10A659A5}">
      <dgm:prSet/>
      <dgm:spPr/>
      <dgm:t>
        <a:bodyPr/>
        <a:lstStyle/>
        <a:p>
          <a:endParaRPr lang="en-US"/>
        </a:p>
      </dgm:t>
    </dgm:pt>
    <dgm:pt modelId="{C40C0993-F463-4DC9-B71F-D4B507671959}" type="pres">
      <dgm:prSet presAssocID="{7D7C7529-E65D-41C3-A431-01751BF22E4E}" presName="root" presStyleCnt="0">
        <dgm:presLayoutVars>
          <dgm:dir/>
          <dgm:resizeHandles val="exact"/>
        </dgm:presLayoutVars>
      </dgm:prSet>
      <dgm:spPr/>
    </dgm:pt>
    <dgm:pt modelId="{F615FEB9-34C0-415F-BB08-BB26D0DE27AD}" type="pres">
      <dgm:prSet presAssocID="{75B1260D-CFCF-47E1-9C73-3AAB92F6F57C}" presName="compNode" presStyleCnt="0"/>
      <dgm:spPr/>
    </dgm:pt>
    <dgm:pt modelId="{F72C5337-6E76-460B-A31E-0030E3B6CC8F}" type="pres">
      <dgm:prSet presAssocID="{75B1260D-CFCF-47E1-9C73-3AAB92F6F57C}" presName="iconBgRect" presStyleLbl="bgShp" presStyleIdx="0" presStyleCnt="3"/>
      <dgm:spPr/>
    </dgm:pt>
    <dgm:pt modelId="{F8C38F1B-77F7-41E2-B69A-A94094698A5C}" type="pres">
      <dgm:prSet presAssocID="{75B1260D-CFCF-47E1-9C73-3AAB92F6F5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utral Face with No Fill"/>
        </a:ext>
      </dgm:extLst>
    </dgm:pt>
    <dgm:pt modelId="{DC4FBBBF-B7D4-41D7-93E1-688075D5B2E1}" type="pres">
      <dgm:prSet presAssocID="{75B1260D-CFCF-47E1-9C73-3AAB92F6F57C}" presName="spaceRect" presStyleCnt="0"/>
      <dgm:spPr/>
    </dgm:pt>
    <dgm:pt modelId="{6C9000D4-3231-4543-94CA-03120E95CA1C}" type="pres">
      <dgm:prSet presAssocID="{75B1260D-CFCF-47E1-9C73-3AAB92F6F57C}" presName="textRect" presStyleLbl="revTx" presStyleIdx="0" presStyleCnt="3">
        <dgm:presLayoutVars>
          <dgm:chMax val="1"/>
          <dgm:chPref val="1"/>
        </dgm:presLayoutVars>
      </dgm:prSet>
      <dgm:spPr/>
    </dgm:pt>
    <dgm:pt modelId="{9F4BE255-6FA7-4318-A684-B7DDA18E4B76}" type="pres">
      <dgm:prSet presAssocID="{E0CB83A1-4928-4C85-95ED-B615375CF3E8}" presName="sibTrans" presStyleCnt="0"/>
      <dgm:spPr/>
    </dgm:pt>
    <dgm:pt modelId="{46CD9789-24EB-4B5A-8F33-1A1D93495CFF}" type="pres">
      <dgm:prSet presAssocID="{194E8785-6E11-4040-B59B-B83BF8CA2A89}" presName="compNode" presStyleCnt="0"/>
      <dgm:spPr/>
    </dgm:pt>
    <dgm:pt modelId="{F6C6024B-4258-4A6F-BA0B-EB61746BCE53}" type="pres">
      <dgm:prSet presAssocID="{194E8785-6E11-4040-B59B-B83BF8CA2A89}" presName="iconBgRect" presStyleLbl="bgShp" presStyleIdx="1" presStyleCnt="3"/>
      <dgm:spPr/>
    </dgm:pt>
    <dgm:pt modelId="{F477068E-3558-46B6-8F6F-0C0824CC64D9}" type="pres">
      <dgm:prSet presAssocID="{194E8785-6E11-4040-B59B-B83BF8CA2A8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E100B93E-1DCF-4C73-BA9B-6AA58F22F5F3}" type="pres">
      <dgm:prSet presAssocID="{194E8785-6E11-4040-B59B-B83BF8CA2A89}" presName="spaceRect" presStyleCnt="0"/>
      <dgm:spPr/>
    </dgm:pt>
    <dgm:pt modelId="{245CC9E4-3715-4754-AAF9-4BB3BAA9CFB6}" type="pres">
      <dgm:prSet presAssocID="{194E8785-6E11-4040-B59B-B83BF8CA2A89}" presName="textRect" presStyleLbl="revTx" presStyleIdx="1" presStyleCnt="3">
        <dgm:presLayoutVars>
          <dgm:chMax val="1"/>
          <dgm:chPref val="1"/>
        </dgm:presLayoutVars>
      </dgm:prSet>
      <dgm:spPr/>
    </dgm:pt>
    <dgm:pt modelId="{F0C88B91-A593-4DB0-8A64-5A3497DC8C06}" type="pres">
      <dgm:prSet presAssocID="{8B73DEF9-AEA9-48BA-A35B-FD354ABEB91F}" presName="sibTrans" presStyleCnt="0"/>
      <dgm:spPr/>
    </dgm:pt>
    <dgm:pt modelId="{58126BF2-4E77-4531-B4D8-AB0E7C8CCEB3}" type="pres">
      <dgm:prSet presAssocID="{EB9F4751-D825-4904-9927-5C9F3EFF6860}" presName="compNode" presStyleCnt="0"/>
      <dgm:spPr/>
    </dgm:pt>
    <dgm:pt modelId="{F5CBEEAC-C3FB-482A-A954-01D75C3F5347}" type="pres">
      <dgm:prSet presAssocID="{EB9F4751-D825-4904-9927-5C9F3EFF6860}" presName="iconBgRect" presStyleLbl="bgShp" presStyleIdx="2" presStyleCnt="3"/>
      <dgm:spPr/>
    </dgm:pt>
    <dgm:pt modelId="{EF6BDC30-17B5-4103-9E2C-2DD2F822105E}" type="pres">
      <dgm:prSet presAssocID="{EB9F4751-D825-4904-9927-5C9F3EFF68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00D1D42-7CD9-47CB-AA7F-164A21B131A0}" type="pres">
      <dgm:prSet presAssocID="{EB9F4751-D825-4904-9927-5C9F3EFF6860}" presName="spaceRect" presStyleCnt="0"/>
      <dgm:spPr/>
    </dgm:pt>
    <dgm:pt modelId="{7A8E95D4-556F-441E-BEA3-E7C1B1F97A54}" type="pres">
      <dgm:prSet presAssocID="{EB9F4751-D825-4904-9927-5C9F3EFF686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267BDF2D-D05A-481F-BAD5-78DD10A659A5}" srcId="{7D7C7529-E65D-41C3-A431-01751BF22E4E}" destId="{EB9F4751-D825-4904-9927-5C9F3EFF6860}" srcOrd="2" destOrd="0" parTransId="{F9E4F95C-FA62-4967-BD62-38EA0CBAE4DF}" sibTransId="{ED556BC0-8C80-4899-95E6-5C2439C358FA}"/>
    <dgm:cxn modelId="{920F6A57-3CF0-4568-B5FB-B4C8641DE305}" srcId="{7D7C7529-E65D-41C3-A431-01751BF22E4E}" destId="{194E8785-6E11-4040-B59B-B83BF8CA2A89}" srcOrd="1" destOrd="0" parTransId="{BC8FFDE8-3BBC-434D-AB88-53F9628CEA0E}" sibTransId="{8B73DEF9-AEA9-48BA-A35B-FD354ABEB91F}"/>
    <dgm:cxn modelId="{C908D38F-BE67-49C5-A0BA-5D3D18CD7AB8}" type="presOf" srcId="{75B1260D-CFCF-47E1-9C73-3AAB92F6F57C}" destId="{6C9000D4-3231-4543-94CA-03120E95CA1C}" srcOrd="0" destOrd="0" presId="urn:microsoft.com/office/officeart/2018/5/layout/IconCircleLabelList"/>
    <dgm:cxn modelId="{5477E59F-2395-42B3-AE6E-7E0A29208254}" type="presOf" srcId="{194E8785-6E11-4040-B59B-B83BF8CA2A89}" destId="{245CC9E4-3715-4754-AAF9-4BB3BAA9CFB6}" srcOrd="0" destOrd="0" presId="urn:microsoft.com/office/officeart/2018/5/layout/IconCircleLabelList"/>
    <dgm:cxn modelId="{A1CA14B2-5C1A-446F-8125-4F9F128AB46F}" type="presOf" srcId="{EB9F4751-D825-4904-9927-5C9F3EFF6860}" destId="{7A8E95D4-556F-441E-BEA3-E7C1B1F97A54}" srcOrd="0" destOrd="0" presId="urn:microsoft.com/office/officeart/2018/5/layout/IconCircleLabelList"/>
    <dgm:cxn modelId="{59CE41D9-ADD1-4FC2-93DE-977E4A35AC3F}" type="presOf" srcId="{7D7C7529-E65D-41C3-A431-01751BF22E4E}" destId="{C40C0993-F463-4DC9-B71F-D4B507671959}" srcOrd="0" destOrd="0" presId="urn:microsoft.com/office/officeart/2018/5/layout/IconCircleLabelList"/>
    <dgm:cxn modelId="{342353E9-E2A2-47CB-9B71-1676114E8D71}" srcId="{7D7C7529-E65D-41C3-A431-01751BF22E4E}" destId="{75B1260D-CFCF-47E1-9C73-3AAB92F6F57C}" srcOrd="0" destOrd="0" parTransId="{5F8708E6-992B-40EB-A46E-34288FCE4BFE}" sibTransId="{E0CB83A1-4928-4C85-95ED-B615375CF3E8}"/>
    <dgm:cxn modelId="{453C2651-DECA-44A9-A847-FA10B122D8C7}" type="presParOf" srcId="{C40C0993-F463-4DC9-B71F-D4B507671959}" destId="{F615FEB9-34C0-415F-BB08-BB26D0DE27AD}" srcOrd="0" destOrd="0" presId="urn:microsoft.com/office/officeart/2018/5/layout/IconCircleLabelList"/>
    <dgm:cxn modelId="{72984856-16B1-4B6C-93CB-7A36C289A557}" type="presParOf" srcId="{F615FEB9-34C0-415F-BB08-BB26D0DE27AD}" destId="{F72C5337-6E76-460B-A31E-0030E3B6CC8F}" srcOrd="0" destOrd="0" presId="urn:microsoft.com/office/officeart/2018/5/layout/IconCircleLabelList"/>
    <dgm:cxn modelId="{F20C6F32-780F-48E7-A6C6-4D09E9E69AE5}" type="presParOf" srcId="{F615FEB9-34C0-415F-BB08-BB26D0DE27AD}" destId="{F8C38F1B-77F7-41E2-B69A-A94094698A5C}" srcOrd="1" destOrd="0" presId="urn:microsoft.com/office/officeart/2018/5/layout/IconCircleLabelList"/>
    <dgm:cxn modelId="{BF071280-969C-48FE-8778-DC764F86B964}" type="presParOf" srcId="{F615FEB9-34C0-415F-BB08-BB26D0DE27AD}" destId="{DC4FBBBF-B7D4-41D7-93E1-688075D5B2E1}" srcOrd="2" destOrd="0" presId="urn:microsoft.com/office/officeart/2018/5/layout/IconCircleLabelList"/>
    <dgm:cxn modelId="{5948B899-E157-46AD-89D7-9B02F3D84DD8}" type="presParOf" srcId="{F615FEB9-34C0-415F-BB08-BB26D0DE27AD}" destId="{6C9000D4-3231-4543-94CA-03120E95CA1C}" srcOrd="3" destOrd="0" presId="urn:microsoft.com/office/officeart/2018/5/layout/IconCircleLabelList"/>
    <dgm:cxn modelId="{FF493BD7-0F32-4677-A168-7747411274EC}" type="presParOf" srcId="{C40C0993-F463-4DC9-B71F-D4B507671959}" destId="{9F4BE255-6FA7-4318-A684-B7DDA18E4B76}" srcOrd="1" destOrd="0" presId="urn:microsoft.com/office/officeart/2018/5/layout/IconCircleLabelList"/>
    <dgm:cxn modelId="{ECFE09B1-B93A-4603-A646-C30F03462496}" type="presParOf" srcId="{C40C0993-F463-4DC9-B71F-D4B507671959}" destId="{46CD9789-24EB-4B5A-8F33-1A1D93495CFF}" srcOrd="2" destOrd="0" presId="urn:microsoft.com/office/officeart/2018/5/layout/IconCircleLabelList"/>
    <dgm:cxn modelId="{6D5A82C9-ECBD-4F67-B2D1-0235A7CC888F}" type="presParOf" srcId="{46CD9789-24EB-4B5A-8F33-1A1D93495CFF}" destId="{F6C6024B-4258-4A6F-BA0B-EB61746BCE53}" srcOrd="0" destOrd="0" presId="urn:microsoft.com/office/officeart/2018/5/layout/IconCircleLabelList"/>
    <dgm:cxn modelId="{12928129-4223-4639-8B04-34EB42DA93D0}" type="presParOf" srcId="{46CD9789-24EB-4B5A-8F33-1A1D93495CFF}" destId="{F477068E-3558-46B6-8F6F-0C0824CC64D9}" srcOrd="1" destOrd="0" presId="urn:microsoft.com/office/officeart/2018/5/layout/IconCircleLabelList"/>
    <dgm:cxn modelId="{F7955B2A-E39E-45BA-9AC5-88A344441D35}" type="presParOf" srcId="{46CD9789-24EB-4B5A-8F33-1A1D93495CFF}" destId="{E100B93E-1DCF-4C73-BA9B-6AA58F22F5F3}" srcOrd="2" destOrd="0" presId="urn:microsoft.com/office/officeart/2018/5/layout/IconCircleLabelList"/>
    <dgm:cxn modelId="{C0FF11C0-8E81-4BC2-9A45-7D05B7F53A97}" type="presParOf" srcId="{46CD9789-24EB-4B5A-8F33-1A1D93495CFF}" destId="{245CC9E4-3715-4754-AAF9-4BB3BAA9CFB6}" srcOrd="3" destOrd="0" presId="urn:microsoft.com/office/officeart/2018/5/layout/IconCircleLabelList"/>
    <dgm:cxn modelId="{212ABBC9-B539-44BB-860C-E56E0B65895D}" type="presParOf" srcId="{C40C0993-F463-4DC9-B71F-D4B507671959}" destId="{F0C88B91-A593-4DB0-8A64-5A3497DC8C06}" srcOrd="3" destOrd="0" presId="urn:microsoft.com/office/officeart/2018/5/layout/IconCircleLabelList"/>
    <dgm:cxn modelId="{DBC9B03A-E812-4E84-8CC5-C5E02191DDAC}" type="presParOf" srcId="{C40C0993-F463-4DC9-B71F-D4B507671959}" destId="{58126BF2-4E77-4531-B4D8-AB0E7C8CCEB3}" srcOrd="4" destOrd="0" presId="urn:microsoft.com/office/officeart/2018/5/layout/IconCircleLabelList"/>
    <dgm:cxn modelId="{0E577AF6-758E-4BB3-9744-5D7B9174954D}" type="presParOf" srcId="{58126BF2-4E77-4531-B4D8-AB0E7C8CCEB3}" destId="{F5CBEEAC-C3FB-482A-A954-01D75C3F5347}" srcOrd="0" destOrd="0" presId="urn:microsoft.com/office/officeart/2018/5/layout/IconCircleLabelList"/>
    <dgm:cxn modelId="{DC6F223A-78C4-4B39-974E-7B66BBF98F01}" type="presParOf" srcId="{58126BF2-4E77-4531-B4D8-AB0E7C8CCEB3}" destId="{EF6BDC30-17B5-4103-9E2C-2DD2F822105E}" srcOrd="1" destOrd="0" presId="urn:microsoft.com/office/officeart/2018/5/layout/IconCircleLabelList"/>
    <dgm:cxn modelId="{D2488E17-DCA3-402D-A90D-26909A207662}" type="presParOf" srcId="{58126BF2-4E77-4531-B4D8-AB0E7C8CCEB3}" destId="{E00D1D42-7CD9-47CB-AA7F-164A21B131A0}" srcOrd="2" destOrd="0" presId="urn:microsoft.com/office/officeart/2018/5/layout/IconCircleLabelList"/>
    <dgm:cxn modelId="{96F04BF6-6C47-4CC8-BD4F-9587D590C0F2}" type="presParOf" srcId="{58126BF2-4E77-4531-B4D8-AB0E7C8CCEB3}" destId="{7A8E95D4-556F-441E-BEA3-E7C1B1F97A5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56DCFA-0669-432E-B61A-84ED9071F5F0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B3FC257-F1B2-4679-8DF5-FE3DCDB38696}">
      <dgm:prSet/>
      <dgm:spPr/>
      <dgm:t>
        <a:bodyPr/>
        <a:lstStyle/>
        <a:p>
          <a:r>
            <a:rPr lang="en-US" dirty="0"/>
            <a:t>Teach</a:t>
          </a:r>
        </a:p>
      </dgm:t>
    </dgm:pt>
    <dgm:pt modelId="{B845096A-DC02-41E1-9828-EAB440703044}" type="parTrans" cxnId="{FF123BF6-C1ED-4DED-9901-D4853F9D5685}">
      <dgm:prSet/>
      <dgm:spPr/>
      <dgm:t>
        <a:bodyPr/>
        <a:lstStyle/>
        <a:p>
          <a:endParaRPr lang="en-US"/>
        </a:p>
      </dgm:t>
    </dgm:pt>
    <dgm:pt modelId="{C178AB56-EA1E-4A80-A846-EDA9AD8103C9}" type="sibTrans" cxnId="{FF123BF6-C1ED-4DED-9901-D4853F9D5685}">
      <dgm:prSet/>
      <dgm:spPr/>
      <dgm:t>
        <a:bodyPr/>
        <a:lstStyle/>
        <a:p>
          <a:endParaRPr lang="en-US"/>
        </a:p>
      </dgm:t>
    </dgm:pt>
    <dgm:pt modelId="{AC86C4C2-257A-489A-8AAE-55EE3E5A8350}">
      <dgm:prSet/>
      <dgm:spPr/>
      <dgm:t>
        <a:bodyPr/>
        <a:lstStyle/>
        <a:p>
          <a:pPr rtl="0"/>
          <a:r>
            <a:rPr lang="en-US" dirty="0"/>
            <a:t>You will teach a non-academic lesson to your PLC</a:t>
          </a:r>
          <a:r>
            <a:rPr lang="en-US" dirty="0">
              <a:latin typeface="Century Gothic" panose="020B0502020202020204"/>
            </a:rPr>
            <a:t> </a:t>
          </a:r>
          <a:endParaRPr lang="en-US" dirty="0"/>
        </a:p>
      </dgm:t>
    </dgm:pt>
    <dgm:pt modelId="{AA561873-3506-4517-8D11-D892C4C301BE}" type="parTrans" cxnId="{3253F173-AC39-4638-9CB1-2111969AB903}">
      <dgm:prSet/>
      <dgm:spPr/>
      <dgm:t>
        <a:bodyPr/>
        <a:lstStyle/>
        <a:p>
          <a:endParaRPr lang="en-US"/>
        </a:p>
      </dgm:t>
    </dgm:pt>
    <dgm:pt modelId="{CA112B78-C8BD-4364-BAFF-FD64ABCE92EE}" type="sibTrans" cxnId="{3253F173-AC39-4638-9CB1-2111969AB903}">
      <dgm:prSet/>
      <dgm:spPr/>
      <dgm:t>
        <a:bodyPr/>
        <a:lstStyle/>
        <a:p>
          <a:endParaRPr lang="en-US"/>
        </a:p>
      </dgm:t>
    </dgm:pt>
    <dgm:pt modelId="{550EB5AB-EBD0-4380-811D-9092FACE50F3}">
      <dgm:prSet/>
      <dgm:spPr/>
      <dgm:t>
        <a:bodyPr/>
        <a:lstStyle/>
        <a:p>
          <a:r>
            <a:rPr lang="en-US" dirty="0"/>
            <a:t>Teach</a:t>
          </a:r>
        </a:p>
      </dgm:t>
    </dgm:pt>
    <dgm:pt modelId="{CF73954B-8C35-43D9-9FAF-C986C325302A}" type="parTrans" cxnId="{7A120EF7-8319-48D0-9507-ED488384FFB2}">
      <dgm:prSet/>
      <dgm:spPr/>
      <dgm:t>
        <a:bodyPr/>
        <a:lstStyle/>
        <a:p>
          <a:endParaRPr lang="en-US"/>
        </a:p>
      </dgm:t>
    </dgm:pt>
    <dgm:pt modelId="{C7855D9F-47A0-46FC-8AA6-3F114E1E7847}" type="sibTrans" cxnId="{7A120EF7-8319-48D0-9507-ED488384FFB2}">
      <dgm:prSet/>
      <dgm:spPr/>
      <dgm:t>
        <a:bodyPr/>
        <a:lstStyle/>
        <a:p>
          <a:endParaRPr lang="en-US"/>
        </a:p>
      </dgm:t>
    </dgm:pt>
    <dgm:pt modelId="{806C6D95-E1C3-49D9-A7AD-0055502D63D4}">
      <dgm:prSet/>
      <dgm:spPr/>
      <dgm:t>
        <a:bodyPr/>
        <a:lstStyle/>
        <a:p>
          <a:r>
            <a:rPr lang="en-US" dirty="0"/>
            <a:t>You will teach it to your PLC as the students (1 will record)</a:t>
          </a:r>
        </a:p>
      </dgm:t>
    </dgm:pt>
    <dgm:pt modelId="{9E8033D2-D6F2-4180-9777-245EAE4E58F3}" type="parTrans" cxnId="{73DE097B-6477-4B8B-A98D-B7E04AB29E17}">
      <dgm:prSet/>
      <dgm:spPr/>
      <dgm:t>
        <a:bodyPr/>
        <a:lstStyle/>
        <a:p>
          <a:endParaRPr lang="en-US"/>
        </a:p>
      </dgm:t>
    </dgm:pt>
    <dgm:pt modelId="{8D967C8F-0133-4957-9599-9653546A4C77}" type="sibTrans" cxnId="{73DE097B-6477-4B8B-A98D-B7E04AB29E17}">
      <dgm:prSet/>
      <dgm:spPr/>
      <dgm:t>
        <a:bodyPr/>
        <a:lstStyle/>
        <a:p>
          <a:endParaRPr lang="en-US"/>
        </a:p>
      </dgm:t>
    </dgm:pt>
    <dgm:pt modelId="{7F6AF971-13A2-4902-BE06-CF53EA48F319}">
      <dgm:prSet/>
      <dgm:spPr/>
      <dgm:t>
        <a:bodyPr/>
        <a:lstStyle/>
        <a:p>
          <a:r>
            <a:rPr lang="en-US" dirty="0"/>
            <a:t>Watch</a:t>
          </a:r>
        </a:p>
      </dgm:t>
    </dgm:pt>
    <dgm:pt modelId="{87C95D4C-DCFD-4DB0-814F-3D624042A61F}" type="parTrans" cxnId="{EA7EE9F1-2BD4-4374-BB69-99F7BBDD7453}">
      <dgm:prSet/>
      <dgm:spPr/>
      <dgm:t>
        <a:bodyPr/>
        <a:lstStyle/>
        <a:p>
          <a:endParaRPr lang="en-US"/>
        </a:p>
      </dgm:t>
    </dgm:pt>
    <dgm:pt modelId="{CEC38190-1702-49EF-B9C4-5F30E9994075}" type="sibTrans" cxnId="{EA7EE9F1-2BD4-4374-BB69-99F7BBDD7453}">
      <dgm:prSet/>
      <dgm:spPr/>
      <dgm:t>
        <a:bodyPr/>
        <a:lstStyle/>
        <a:p>
          <a:endParaRPr lang="en-US"/>
        </a:p>
      </dgm:t>
    </dgm:pt>
    <dgm:pt modelId="{747F3D8D-D4BD-44EF-A9D1-E45568D8AE24}">
      <dgm:prSet/>
      <dgm:spPr/>
      <dgm:t>
        <a:bodyPr/>
        <a:lstStyle/>
        <a:p>
          <a:r>
            <a:rPr lang="en-US" dirty="0"/>
            <a:t>Watch it at home and reflect on the experience</a:t>
          </a:r>
        </a:p>
      </dgm:t>
    </dgm:pt>
    <dgm:pt modelId="{0E7B3340-EBB5-4DF5-AC9E-9BBB803A12F4}" type="parTrans" cxnId="{E16A03F8-AE97-462D-B24D-3304C3B9E2CB}">
      <dgm:prSet/>
      <dgm:spPr/>
      <dgm:t>
        <a:bodyPr/>
        <a:lstStyle/>
        <a:p>
          <a:endParaRPr lang="en-US"/>
        </a:p>
      </dgm:t>
    </dgm:pt>
    <dgm:pt modelId="{129F0C26-3698-444E-9328-981409EE83F2}" type="sibTrans" cxnId="{E16A03F8-AE97-462D-B24D-3304C3B9E2CB}">
      <dgm:prSet/>
      <dgm:spPr/>
      <dgm:t>
        <a:bodyPr/>
        <a:lstStyle/>
        <a:p>
          <a:endParaRPr lang="en-US"/>
        </a:p>
      </dgm:t>
    </dgm:pt>
    <dgm:pt modelId="{53069719-B8A3-48B8-A85C-E8614993E857}">
      <dgm:prSet/>
      <dgm:spPr/>
      <dgm:t>
        <a:bodyPr/>
        <a:lstStyle/>
        <a:p>
          <a:r>
            <a:rPr lang="en-US" dirty="0"/>
            <a:t>Modify</a:t>
          </a:r>
        </a:p>
      </dgm:t>
    </dgm:pt>
    <dgm:pt modelId="{FBAD212F-9E09-44E0-AC12-0AB5D3EFDEB3}" type="parTrans" cxnId="{F9191D14-BBA7-4DA7-9943-38C3D479E495}">
      <dgm:prSet/>
      <dgm:spPr/>
      <dgm:t>
        <a:bodyPr/>
        <a:lstStyle/>
        <a:p>
          <a:endParaRPr lang="en-US"/>
        </a:p>
      </dgm:t>
    </dgm:pt>
    <dgm:pt modelId="{BB89759F-BE9A-409B-B331-E42D52FFD9DF}" type="sibTrans" cxnId="{F9191D14-BBA7-4DA7-9943-38C3D479E495}">
      <dgm:prSet/>
      <dgm:spPr/>
      <dgm:t>
        <a:bodyPr/>
        <a:lstStyle/>
        <a:p>
          <a:endParaRPr lang="en-US"/>
        </a:p>
      </dgm:t>
    </dgm:pt>
    <dgm:pt modelId="{31C86CE2-8339-4E28-B094-0B54EFAE4332}">
      <dgm:prSet/>
      <dgm:spPr/>
      <dgm:t>
        <a:bodyPr/>
        <a:lstStyle/>
        <a:p>
          <a:pPr rtl="0"/>
          <a:r>
            <a:rPr lang="en-US" dirty="0"/>
            <a:t>You will modify this lesson for ELs</a:t>
          </a:r>
          <a:r>
            <a:rPr lang="en-US" dirty="0">
              <a:latin typeface="Century Gothic" panose="020B0502020202020204"/>
            </a:rPr>
            <a:t> for the following ESOL module</a:t>
          </a:r>
          <a:endParaRPr lang="en-US" dirty="0"/>
        </a:p>
      </dgm:t>
    </dgm:pt>
    <dgm:pt modelId="{3F3BDCD7-76FF-46F4-B8E8-2C38EE2236DB}" type="parTrans" cxnId="{7CD0EF98-1938-417D-99B1-34F571C4C5AD}">
      <dgm:prSet/>
      <dgm:spPr/>
      <dgm:t>
        <a:bodyPr/>
        <a:lstStyle/>
        <a:p>
          <a:endParaRPr lang="en-US"/>
        </a:p>
      </dgm:t>
    </dgm:pt>
    <dgm:pt modelId="{7FA1BE8E-C0D8-447C-A261-1FDF86761C25}" type="sibTrans" cxnId="{7CD0EF98-1938-417D-99B1-34F571C4C5AD}">
      <dgm:prSet/>
      <dgm:spPr/>
      <dgm:t>
        <a:bodyPr/>
        <a:lstStyle/>
        <a:p>
          <a:endParaRPr lang="en-US"/>
        </a:p>
      </dgm:t>
    </dgm:pt>
    <dgm:pt modelId="{FA89E815-3545-48F8-B352-4475214C5F3B}">
      <dgm:prSet phldr="0"/>
      <dgm:spPr/>
      <dgm:t>
        <a:bodyPr/>
        <a:lstStyle/>
        <a:p>
          <a:pPr rtl="0"/>
          <a:r>
            <a:rPr lang="en-US" dirty="0">
              <a:latin typeface="Century Gothic" panose="020B0502020202020204"/>
            </a:rPr>
            <a:t>Read</a:t>
          </a:r>
          <a:endParaRPr lang="en-US" dirty="0"/>
        </a:p>
      </dgm:t>
    </dgm:pt>
    <dgm:pt modelId="{535EBB14-68E2-4992-BAA6-C91D74FCFF42}" type="parTrans" cxnId="{732F913D-39BA-41C5-B7A8-B1E60EC81DD3}">
      <dgm:prSet/>
      <dgm:spPr/>
    </dgm:pt>
    <dgm:pt modelId="{FE855F06-4073-4207-982A-F042CD419D77}" type="sibTrans" cxnId="{732F913D-39BA-41C5-B7A8-B1E60EC81DD3}">
      <dgm:prSet/>
      <dgm:spPr/>
    </dgm:pt>
    <dgm:pt modelId="{66F79735-0F1C-42FD-8950-51946EA8CC9B}">
      <dgm:prSet phldr="0"/>
      <dgm:spPr/>
      <dgm:t>
        <a:bodyPr/>
        <a:lstStyle/>
        <a:p>
          <a:endParaRPr lang="en-US" dirty="0">
            <a:latin typeface="Century Gothic" panose="020B0502020202020204"/>
          </a:endParaRPr>
        </a:p>
      </dgm:t>
    </dgm:pt>
    <dgm:pt modelId="{134D9947-9D80-46E6-BA50-CB1E766423AB}" type="parTrans" cxnId="{2AC1AA85-34BE-439C-8FAB-42014FE5730F}">
      <dgm:prSet/>
      <dgm:spPr/>
    </dgm:pt>
    <dgm:pt modelId="{7271D1C4-00A9-49FC-9547-23628B432C89}" type="sibTrans" cxnId="{2AC1AA85-34BE-439C-8FAB-42014FE5730F}">
      <dgm:prSet/>
      <dgm:spPr/>
    </dgm:pt>
    <dgm:pt modelId="{98947845-CEC5-406E-BEEF-749EABB2CE5A}">
      <dgm:prSet phldr="0"/>
      <dgm:spPr/>
      <dgm:t>
        <a:bodyPr/>
        <a:lstStyle/>
        <a:p>
          <a:pPr rtl="0"/>
          <a:r>
            <a:rPr lang="en-US" dirty="0"/>
            <a:t>Carefully follow the instructions in the module to label the modifcations for each of the 3 </a:t>
          </a:r>
          <a:r>
            <a:rPr lang="en-US" dirty="0">
              <a:latin typeface="Century Gothic" panose="020B0502020202020204"/>
            </a:rPr>
            <a:t>students</a:t>
          </a:r>
          <a:endParaRPr lang="en-US" dirty="0"/>
        </a:p>
      </dgm:t>
    </dgm:pt>
    <dgm:pt modelId="{E0B0DE97-920D-44F4-971E-B525AB28BC32}" type="parTrans" cxnId="{A3986098-4D38-4CBA-AF04-85EC39346C6E}">
      <dgm:prSet/>
      <dgm:spPr/>
    </dgm:pt>
    <dgm:pt modelId="{73DB733C-B242-490D-948F-8590FD4DA7AF}" type="sibTrans" cxnId="{A3986098-4D38-4CBA-AF04-85EC39346C6E}">
      <dgm:prSet/>
      <dgm:spPr/>
    </dgm:pt>
    <dgm:pt modelId="{E9753E75-A9BF-4691-94E1-292F323BE3C7}" type="pres">
      <dgm:prSet presAssocID="{4B56DCFA-0669-432E-B61A-84ED9071F5F0}" presName="Name0" presStyleCnt="0">
        <dgm:presLayoutVars>
          <dgm:dir/>
          <dgm:animLvl val="lvl"/>
          <dgm:resizeHandles val="exact"/>
        </dgm:presLayoutVars>
      </dgm:prSet>
      <dgm:spPr/>
    </dgm:pt>
    <dgm:pt modelId="{AB50271C-CA25-4FA8-8764-07C672AA38AE}" type="pres">
      <dgm:prSet presAssocID="{2B3FC257-F1B2-4679-8DF5-FE3DCDB38696}" presName="linNode" presStyleCnt="0"/>
      <dgm:spPr/>
    </dgm:pt>
    <dgm:pt modelId="{1F0C11A0-C3F2-4603-B1D4-578E65DA2C65}" type="pres">
      <dgm:prSet presAssocID="{2B3FC257-F1B2-4679-8DF5-FE3DCDB38696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8AAB0842-AECC-46AE-B718-140CB0D1D541}" type="pres">
      <dgm:prSet presAssocID="{2B3FC257-F1B2-4679-8DF5-FE3DCDB38696}" presName="descendantText" presStyleLbl="alignNode1" presStyleIdx="0" presStyleCnt="5">
        <dgm:presLayoutVars>
          <dgm:bulletEnabled/>
        </dgm:presLayoutVars>
      </dgm:prSet>
      <dgm:spPr/>
    </dgm:pt>
    <dgm:pt modelId="{B342B623-0220-4F18-A4F3-695F2EB2823B}" type="pres">
      <dgm:prSet presAssocID="{C178AB56-EA1E-4A80-A846-EDA9AD8103C9}" presName="sp" presStyleCnt="0"/>
      <dgm:spPr/>
    </dgm:pt>
    <dgm:pt modelId="{0D463634-BC89-4475-9022-C0592266DF3D}" type="pres">
      <dgm:prSet presAssocID="{550EB5AB-EBD0-4380-811D-9092FACE50F3}" presName="linNode" presStyleCnt="0"/>
      <dgm:spPr/>
    </dgm:pt>
    <dgm:pt modelId="{F3F03081-4632-4884-95E9-0B589AD4490F}" type="pres">
      <dgm:prSet presAssocID="{550EB5AB-EBD0-4380-811D-9092FACE50F3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2BCB2667-D184-4126-A0FC-A29FBD29580C}" type="pres">
      <dgm:prSet presAssocID="{550EB5AB-EBD0-4380-811D-9092FACE50F3}" presName="descendantText" presStyleLbl="alignNode1" presStyleIdx="1" presStyleCnt="5">
        <dgm:presLayoutVars>
          <dgm:bulletEnabled/>
        </dgm:presLayoutVars>
      </dgm:prSet>
      <dgm:spPr/>
    </dgm:pt>
    <dgm:pt modelId="{22408D5D-5C44-47C0-9D73-51D45C9DE9FA}" type="pres">
      <dgm:prSet presAssocID="{C7855D9F-47A0-46FC-8AA6-3F114E1E7847}" presName="sp" presStyleCnt="0"/>
      <dgm:spPr/>
    </dgm:pt>
    <dgm:pt modelId="{FB9C8AE1-69C9-4DA1-9A3B-970098E3BDB7}" type="pres">
      <dgm:prSet presAssocID="{7F6AF971-13A2-4902-BE06-CF53EA48F319}" presName="linNode" presStyleCnt="0"/>
      <dgm:spPr/>
    </dgm:pt>
    <dgm:pt modelId="{88EFA5DD-646B-4B1A-86D5-E9CB649687ED}" type="pres">
      <dgm:prSet presAssocID="{7F6AF971-13A2-4902-BE06-CF53EA48F319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8CC823D4-A636-4FD5-A74E-6F3459AE4179}" type="pres">
      <dgm:prSet presAssocID="{7F6AF971-13A2-4902-BE06-CF53EA48F319}" presName="descendantText" presStyleLbl="alignNode1" presStyleIdx="2" presStyleCnt="5">
        <dgm:presLayoutVars>
          <dgm:bulletEnabled/>
        </dgm:presLayoutVars>
      </dgm:prSet>
      <dgm:spPr/>
    </dgm:pt>
    <dgm:pt modelId="{09E9FD37-95D0-4495-A612-BF46D79494A7}" type="pres">
      <dgm:prSet presAssocID="{CEC38190-1702-49EF-B9C4-5F30E9994075}" presName="sp" presStyleCnt="0"/>
      <dgm:spPr/>
    </dgm:pt>
    <dgm:pt modelId="{A6C68658-4A3A-4050-9822-3831F006826B}" type="pres">
      <dgm:prSet presAssocID="{53069719-B8A3-48B8-A85C-E8614993E857}" presName="linNode" presStyleCnt="0"/>
      <dgm:spPr/>
    </dgm:pt>
    <dgm:pt modelId="{252F76ED-F27F-406C-B56D-AE83CE42821E}" type="pres">
      <dgm:prSet presAssocID="{53069719-B8A3-48B8-A85C-E8614993E857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B64E520A-0C35-4B6C-A14C-6D1AD1BA4BF2}" type="pres">
      <dgm:prSet presAssocID="{53069719-B8A3-48B8-A85C-E8614993E857}" presName="descendantText" presStyleLbl="alignNode1" presStyleIdx="3" presStyleCnt="5">
        <dgm:presLayoutVars>
          <dgm:bulletEnabled/>
        </dgm:presLayoutVars>
      </dgm:prSet>
      <dgm:spPr/>
    </dgm:pt>
    <dgm:pt modelId="{12BF1784-AFE1-430F-81DA-F4DA04C2C8BF}" type="pres">
      <dgm:prSet presAssocID="{BB89759F-BE9A-409B-B331-E42D52FFD9DF}" presName="sp" presStyleCnt="0"/>
      <dgm:spPr/>
    </dgm:pt>
    <dgm:pt modelId="{1FCA483E-399F-4B85-9532-58A2AEB6908A}" type="pres">
      <dgm:prSet presAssocID="{FA89E815-3545-48F8-B352-4475214C5F3B}" presName="linNode" presStyleCnt="0"/>
      <dgm:spPr/>
    </dgm:pt>
    <dgm:pt modelId="{707C6DBF-15A2-4D4E-8CF5-53AA51FE7EAE}" type="pres">
      <dgm:prSet presAssocID="{FA89E815-3545-48F8-B352-4475214C5F3B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C3211DB8-9509-414C-A5F2-8E6E681F6B18}" type="pres">
      <dgm:prSet presAssocID="{FA89E815-3545-48F8-B352-4475214C5F3B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8062E202-1EAB-4313-AE49-BDF2FE956F93}" type="presOf" srcId="{806C6D95-E1C3-49D9-A7AD-0055502D63D4}" destId="{2BCB2667-D184-4126-A0FC-A29FBD29580C}" srcOrd="0" destOrd="0" presId="urn:microsoft.com/office/officeart/2016/7/layout/VerticalHollowActionList"/>
    <dgm:cxn modelId="{7F022707-6EBA-483B-8A00-D281CC1B7D89}" type="presOf" srcId="{98947845-CEC5-406E-BEEF-749EABB2CE5A}" destId="{C3211DB8-9509-414C-A5F2-8E6E681F6B18}" srcOrd="0" destOrd="0" presId="urn:microsoft.com/office/officeart/2016/7/layout/VerticalHollowActionList"/>
    <dgm:cxn modelId="{F9191D14-BBA7-4DA7-9943-38C3D479E495}" srcId="{4B56DCFA-0669-432E-B61A-84ED9071F5F0}" destId="{53069719-B8A3-48B8-A85C-E8614993E857}" srcOrd="3" destOrd="0" parTransId="{FBAD212F-9E09-44E0-AC12-0AB5D3EFDEB3}" sibTransId="{BB89759F-BE9A-409B-B331-E42D52FFD9DF}"/>
    <dgm:cxn modelId="{E96B9816-9D83-473D-94A7-B9B63AE4CDA2}" type="presOf" srcId="{66F79735-0F1C-42FD-8950-51946EA8CC9B}" destId="{C3211DB8-9509-414C-A5F2-8E6E681F6B18}" srcOrd="0" destOrd="1" presId="urn:microsoft.com/office/officeart/2016/7/layout/VerticalHollowActionList"/>
    <dgm:cxn modelId="{5F0F7617-0F62-485F-BB7F-83F1462C3731}" type="presOf" srcId="{7F6AF971-13A2-4902-BE06-CF53EA48F319}" destId="{88EFA5DD-646B-4B1A-86D5-E9CB649687ED}" srcOrd="0" destOrd="0" presId="urn:microsoft.com/office/officeart/2016/7/layout/VerticalHollowActionList"/>
    <dgm:cxn modelId="{F638B018-DED8-4511-AD4B-C5447F3BA62F}" type="presOf" srcId="{747F3D8D-D4BD-44EF-A9D1-E45568D8AE24}" destId="{8CC823D4-A636-4FD5-A74E-6F3459AE4179}" srcOrd="0" destOrd="0" presId="urn:microsoft.com/office/officeart/2016/7/layout/VerticalHollowActionList"/>
    <dgm:cxn modelId="{748E283B-B973-470D-A4C3-1C27C50FC5EB}" type="presOf" srcId="{FA89E815-3545-48F8-B352-4475214C5F3B}" destId="{707C6DBF-15A2-4D4E-8CF5-53AA51FE7EAE}" srcOrd="0" destOrd="0" presId="urn:microsoft.com/office/officeart/2016/7/layout/VerticalHollowActionList"/>
    <dgm:cxn modelId="{C489E43B-342A-4954-9CDE-433ED963B699}" type="presOf" srcId="{AC86C4C2-257A-489A-8AAE-55EE3E5A8350}" destId="{8AAB0842-AECC-46AE-B718-140CB0D1D541}" srcOrd="0" destOrd="0" presId="urn:microsoft.com/office/officeart/2016/7/layout/VerticalHollowActionList"/>
    <dgm:cxn modelId="{732F913D-39BA-41C5-B7A8-B1E60EC81DD3}" srcId="{4B56DCFA-0669-432E-B61A-84ED9071F5F0}" destId="{FA89E815-3545-48F8-B352-4475214C5F3B}" srcOrd="4" destOrd="0" parTransId="{535EBB14-68E2-4992-BAA6-C91D74FCFF42}" sibTransId="{FE855F06-4073-4207-982A-F042CD419D77}"/>
    <dgm:cxn modelId="{0FA52A49-5201-4012-97CB-CB876477E7C7}" type="presOf" srcId="{550EB5AB-EBD0-4380-811D-9092FACE50F3}" destId="{F3F03081-4632-4884-95E9-0B589AD4490F}" srcOrd="0" destOrd="0" presId="urn:microsoft.com/office/officeart/2016/7/layout/VerticalHollowActionList"/>
    <dgm:cxn modelId="{3253F173-AC39-4638-9CB1-2111969AB903}" srcId="{2B3FC257-F1B2-4679-8DF5-FE3DCDB38696}" destId="{AC86C4C2-257A-489A-8AAE-55EE3E5A8350}" srcOrd="0" destOrd="0" parTransId="{AA561873-3506-4517-8D11-D892C4C301BE}" sibTransId="{CA112B78-C8BD-4364-BAFF-FD64ABCE92EE}"/>
    <dgm:cxn modelId="{66EDC455-5B4D-46D9-96D0-0D8E337737FA}" type="presOf" srcId="{31C86CE2-8339-4E28-B094-0B54EFAE4332}" destId="{B64E520A-0C35-4B6C-A14C-6D1AD1BA4BF2}" srcOrd="0" destOrd="0" presId="urn:microsoft.com/office/officeart/2016/7/layout/VerticalHollowActionList"/>
    <dgm:cxn modelId="{73DE097B-6477-4B8B-A98D-B7E04AB29E17}" srcId="{550EB5AB-EBD0-4380-811D-9092FACE50F3}" destId="{806C6D95-E1C3-49D9-A7AD-0055502D63D4}" srcOrd="0" destOrd="0" parTransId="{9E8033D2-D6F2-4180-9777-245EAE4E58F3}" sibTransId="{8D967C8F-0133-4957-9599-9653546A4C77}"/>
    <dgm:cxn modelId="{2AC1AA85-34BE-439C-8FAB-42014FE5730F}" srcId="{FA89E815-3545-48F8-B352-4475214C5F3B}" destId="{66F79735-0F1C-42FD-8950-51946EA8CC9B}" srcOrd="1" destOrd="0" parTransId="{134D9947-9D80-46E6-BA50-CB1E766423AB}" sibTransId="{7271D1C4-00A9-49FC-9547-23628B432C89}"/>
    <dgm:cxn modelId="{A3986098-4D38-4CBA-AF04-85EC39346C6E}" srcId="{FA89E815-3545-48F8-B352-4475214C5F3B}" destId="{98947845-CEC5-406E-BEEF-749EABB2CE5A}" srcOrd="0" destOrd="0" parTransId="{E0B0DE97-920D-44F4-971E-B525AB28BC32}" sibTransId="{73DB733C-B242-490D-948F-8590FD4DA7AF}"/>
    <dgm:cxn modelId="{7CD0EF98-1938-417D-99B1-34F571C4C5AD}" srcId="{53069719-B8A3-48B8-A85C-E8614993E857}" destId="{31C86CE2-8339-4E28-B094-0B54EFAE4332}" srcOrd="0" destOrd="0" parTransId="{3F3BDCD7-76FF-46F4-B8E8-2C38EE2236DB}" sibTransId="{7FA1BE8E-C0D8-447C-A261-1FDF86761C25}"/>
    <dgm:cxn modelId="{632FA4A8-16D2-4B51-802A-38EB211E96F2}" type="presOf" srcId="{53069719-B8A3-48B8-A85C-E8614993E857}" destId="{252F76ED-F27F-406C-B56D-AE83CE42821E}" srcOrd="0" destOrd="0" presId="urn:microsoft.com/office/officeart/2016/7/layout/VerticalHollowActionList"/>
    <dgm:cxn modelId="{88E1C6B6-944C-4089-B13F-A4B21B2CC768}" type="presOf" srcId="{2B3FC257-F1B2-4679-8DF5-FE3DCDB38696}" destId="{1F0C11A0-C3F2-4603-B1D4-578E65DA2C65}" srcOrd="0" destOrd="0" presId="urn:microsoft.com/office/officeart/2016/7/layout/VerticalHollowActionList"/>
    <dgm:cxn modelId="{EA7EE9F1-2BD4-4374-BB69-99F7BBDD7453}" srcId="{4B56DCFA-0669-432E-B61A-84ED9071F5F0}" destId="{7F6AF971-13A2-4902-BE06-CF53EA48F319}" srcOrd="2" destOrd="0" parTransId="{87C95D4C-DCFD-4DB0-814F-3D624042A61F}" sibTransId="{CEC38190-1702-49EF-B9C4-5F30E9994075}"/>
    <dgm:cxn modelId="{FF123BF6-C1ED-4DED-9901-D4853F9D5685}" srcId="{4B56DCFA-0669-432E-B61A-84ED9071F5F0}" destId="{2B3FC257-F1B2-4679-8DF5-FE3DCDB38696}" srcOrd="0" destOrd="0" parTransId="{B845096A-DC02-41E1-9828-EAB440703044}" sibTransId="{C178AB56-EA1E-4A80-A846-EDA9AD8103C9}"/>
    <dgm:cxn modelId="{7A120EF7-8319-48D0-9507-ED488384FFB2}" srcId="{4B56DCFA-0669-432E-B61A-84ED9071F5F0}" destId="{550EB5AB-EBD0-4380-811D-9092FACE50F3}" srcOrd="1" destOrd="0" parTransId="{CF73954B-8C35-43D9-9FAF-C986C325302A}" sibTransId="{C7855D9F-47A0-46FC-8AA6-3F114E1E7847}"/>
    <dgm:cxn modelId="{E16A03F8-AE97-462D-B24D-3304C3B9E2CB}" srcId="{7F6AF971-13A2-4902-BE06-CF53EA48F319}" destId="{747F3D8D-D4BD-44EF-A9D1-E45568D8AE24}" srcOrd="0" destOrd="0" parTransId="{0E7B3340-EBB5-4DF5-AC9E-9BBB803A12F4}" sibTransId="{129F0C26-3698-444E-9328-981409EE83F2}"/>
    <dgm:cxn modelId="{43E4D7FC-43FA-4829-B955-E6C269EAE2FB}" type="presOf" srcId="{4B56DCFA-0669-432E-B61A-84ED9071F5F0}" destId="{E9753E75-A9BF-4691-94E1-292F323BE3C7}" srcOrd="0" destOrd="0" presId="urn:microsoft.com/office/officeart/2016/7/layout/VerticalHollowActionList"/>
    <dgm:cxn modelId="{B3600517-BA47-4EBD-B383-63DB8A795EB9}" type="presParOf" srcId="{E9753E75-A9BF-4691-94E1-292F323BE3C7}" destId="{AB50271C-CA25-4FA8-8764-07C672AA38AE}" srcOrd="0" destOrd="0" presId="urn:microsoft.com/office/officeart/2016/7/layout/VerticalHollowActionList"/>
    <dgm:cxn modelId="{2DBF35D4-C9D2-4C56-8D2D-7703D078FE78}" type="presParOf" srcId="{AB50271C-CA25-4FA8-8764-07C672AA38AE}" destId="{1F0C11A0-C3F2-4603-B1D4-578E65DA2C65}" srcOrd="0" destOrd="0" presId="urn:microsoft.com/office/officeart/2016/7/layout/VerticalHollowActionList"/>
    <dgm:cxn modelId="{8158301E-0168-49C0-A2FA-DBCA034193A3}" type="presParOf" srcId="{AB50271C-CA25-4FA8-8764-07C672AA38AE}" destId="{8AAB0842-AECC-46AE-B718-140CB0D1D541}" srcOrd="1" destOrd="0" presId="urn:microsoft.com/office/officeart/2016/7/layout/VerticalHollowActionList"/>
    <dgm:cxn modelId="{99F111C0-3EC4-4E61-9DC5-9282BB10DB65}" type="presParOf" srcId="{E9753E75-A9BF-4691-94E1-292F323BE3C7}" destId="{B342B623-0220-4F18-A4F3-695F2EB2823B}" srcOrd="1" destOrd="0" presId="urn:microsoft.com/office/officeart/2016/7/layout/VerticalHollowActionList"/>
    <dgm:cxn modelId="{FF1990C2-F93C-4FC6-AA20-651EF3F6D28B}" type="presParOf" srcId="{E9753E75-A9BF-4691-94E1-292F323BE3C7}" destId="{0D463634-BC89-4475-9022-C0592266DF3D}" srcOrd="2" destOrd="0" presId="urn:microsoft.com/office/officeart/2016/7/layout/VerticalHollowActionList"/>
    <dgm:cxn modelId="{63C074F2-7968-4B74-B6E9-A3AC37660FF9}" type="presParOf" srcId="{0D463634-BC89-4475-9022-C0592266DF3D}" destId="{F3F03081-4632-4884-95E9-0B589AD4490F}" srcOrd="0" destOrd="0" presId="urn:microsoft.com/office/officeart/2016/7/layout/VerticalHollowActionList"/>
    <dgm:cxn modelId="{67F68C3B-9F02-478D-835B-25E77CA3DF7B}" type="presParOf" srcId="{0D463634-BC89-4475-9022-C0592266DF3D}" destId="{2BCB2667-D184-4126-A0FC-A29FBD29580C}" srcOrd="1" destOrd="0" presId="urn:microsoft.com/office/officeart/2016/7/layout/VerticalHollowActionList"/>
    <dgm:cxn modelId="{46205100-604F-4277-BB86-C7096EF9FC47}" type="presParOf" srcId="{E9753E75-A9BF-4691-94E1-292F323BE3C7}" destId="{22408D5D-5C44-47C0-9D73-51D45C9DE9FA}" srcOrd="3" destOrd="0" presId="urn:microsoft.com/office/officeart/2016/7/layout/VerticalHollowActionList"/>
    <dgm:cxn modelId="{EE13C304-3E1C-4A81-9637-01415B476AD8}" type="presParOf" srcId="{E9753E75-A9BF-4691-94E1-292F323BE3C7}" destId="{FB9C8AE1-69C9-4DA1-9A3B-970098E3BDB7}" srcOrd="4" destOrd="0" presId="urn:microsoft.com/office/officeart/2016/7/layout/VerticalHollowActionList"/>
    <dgm:cxn modelId="{783D80FD-D37E-4C48-9B04-017B578C3E1F}" type="presParOf" srcId="{FB9C8AE1-69C9-4DA1-9A3B-970098E3BDB7}" destId="{88EFA5DD-646B-4B1A-86D5-E9CB649687ED}" srcOrd="0" destOrd="0" presId="urn:microsoft.com/office/officeart/2016/7/layout/VerticalHollowActionList"/>
    <dgm:cxn modelId="{2A7D3A3B-33F4-487D-8334-1EBB80B86E2C}" type="presParOf" srcId="{FB9C8AE1-69C9-4DA1-9A3B-970098E3BDB7}" destId="{8CC823D4-A636-4FD5-A74E-6F3459AE4179}" srcOrd="1" destOrd="0" presId="urn:microsoft.com/office/officeart/2016/7/layout/VerticalHollowActionList"/>
    <dgm:cxn modelId="{A0B91A52-6D3B-462B-9E54-6C173C77303A}" type="presParOf" srcId="{E9753E75-A9BF-4691-94E1-292F323BE3C7}" destId="{09E9FD37-95D0-4495-A612-BF46D79494A7}" srcOrd="5" destOrd="0" presId="urn:microsoft.com/office/officeart/2016/7/layout/VerticalHollowActionList"/>
    <dgm:cxn modelId="{32D1AE56-E548-4A23-9681-D6EFB8C642AB}" type="presParOf" srcId="{E9753E75-A9BF-4691-94E1-292F323BE3C7}" destId="{A6C68658-4A3A-4050-9822-3831F006826B}" srcOrd="6" destOrd="0" presId="urn:microsoft.com/office/officeart/2016/7/layout/VerticalHollowActionList"/>
    <dgm:cxn modelId="{6C9DD237-BE14-4FC9-BAAF-AD49AA286C23}" type="presParOf" srcId="{A6C68658-4A3A-4050-9822-3831F006826B}" destId="{252F76ED-F27F-406C-B56D-AE83CE42821E}" srcOrd="0" destOrd="0" presId="urn:microsoft.com/office/officeart/2016/7/layout/VerticalHollowActionList"/>
    <dgm:cxn modelId="{AA7DA4B4-BD56-4318-A987-079412B26050}" type="presParOf" srcId="{A6C68658-4A3A-4050-9822-3831F006826B}" destId="{B64E520A-0C35-4B6C-A14C-6D1AD1BA4BF2}" srcOrd="1" destOrd="0" presId="urn:microsoft.com/office/officeart/2016/7/layout/VerticalHollowActionList"/>
    <dgm:cxn modelId="{BFF8697A-AF51-434D-961C-EABA1FD341C1}" type="presParOf" srcId="{E9753E75-A9BF-4691-94E1-292F323BE3C7}" destId="{12BF1784-AFE1-430F-81DA-F4DA04C2C8BF}" srcOrd="7" destOrd="0" presId="urn:microsoft.com/office/officeart/2016/7/layout/VerticalHollowActionList"/>
    <dgm:cxn modelId="{BC9B2231-7875-4EAD-89FE-A3DB4985F71B}" type="presParOf" srcId="{E9753E75-A9BF-4691-94E1-292F323BE3C7}" destId="{1FCA483E-399F-4B85-9532-58A2AEB6908A}" srcOrd="8" destOrd="0" presId="urn:microsoft.com/office/officeart/2016/7/layout/VerticalHollowActionList"/>
    <dgm:cxn modelId="{F5DB4CE7-3B94-45EF-9CAB-7C0B6D101BD3}" type="presParOf" srcId="{1FCA483E-399F-4B85-9532-58A2AEB6908A}" destId="{707C6DBF-15A2-4D4E-8CF5-53AA51FE7EAE}" srcOrd="0" destOrd="0" presId="urn:microsoft.com/office/officeart/2016/7/layout/VerticalHollowActionList"/>
    <dgm:cxn modelId="{C2A12767-136C-40BA-AA6B-238CAC0A9DF0}" type="presParOf" srcId="{1FCA483E-399F-4B85-9532-58A2AEB6908A}" destId="{C3211DB8-9509-414C-A5F2-8E6E681F6B18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0842-AECC-46AE-B718-140CB0D1D541}">
      <dsp:nvSpPr>
        <dsp:cNvPr id="0" name=""/>
        <dsp:cNvSpPr/>
      </dsp:nvSpPr>
      <dsp:spPr>
        <a:xfrm>
          <a:off x="1314450" y="2428"/>
          <a:ext cx="5257800" cy="10654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will teach a non-academic lesson to your PLC</a:t>
          </a:r>
          <a:r>
            <a:rPr lang="en-US" sz="1100" kern="1200" dirty="0">
              <a:latin typeface="Century Gothic" panose="020B0502020202020204"/>
            </a:rPr>
            <a:t> </a:t>
          </a:r>
          <a:endParaRPr lang="en-US" sz="1100" kern="1200" dirty="0"/>
        </a:p>
      </dsp:txBody>
      <dsp:txXfrm>
        <a:off x="1314450" y="2428"/>
        <a:ext cx="5257800" cy="1065485"/>
      </dsp:txXfrm>
    </dsp:sp>
    <dsp:sp modelId="{1F0C11A0-C3F2-4603-B1D4-578E65DA2C65}">
      <dsp:nvSpPr>
        <dsp:cNvPr id="0" name=""/>
        <dsp:cNvSpPr/>
      </dsp:nvSpPr>
      <dsp:spPr>
        <a:xfrm>
          <a:off x="0" y="2428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</a:t>
          </a:r>
        </a:p>
      </dsp:txBody>
      <dsp:txXfrm>
        <a:off x="0" y="2428"/>
        <a:ext cx="1314450" cy="1065485"/>
      </dsp:txXfrm>
    </dsp:sp>
    <dsp:sp modelId="{2BCB2667-D184-4126-A0FC-A29FBD29580C}">
      <dsp:nvSpPr>
        <dsp:cNvPr id="0" name=""/>
        <dsp:cNvSpPr/>
      </dsp:nvSpPr>
      <dsp:spPr>
        <a:xfrm>
          <a:off x="1314450" y="1131842"/>
          <a:ext cx="5257800" cy="1065485"/>
        </a:xfrm>
        <a:prstGeom prst="rect">
          <a:avLst/>
        </a:prstGeom>
        <a:solidFill>
          <a:schemeClr val="accent5">
            <a:hueOff val="-431107"/>
            <a:satOff val="-162"/>
            <a:lumOff val="-3187"/>
            <a:alphaOff val="0"/>
          </a:schemeClr>
        </a:solidFill>
        <a:ln w="12700" cap="flat" cmpd="sng" algn="ctr">
          <a:solidFill>
            <a:schemeClr val="accent5">
              <a:hueOff val="-431107"/>
              <a:satOff val="-162"/>
              <a:lumOff val="-3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will teach it to your PLC as the students (1 will record)</a:t>
          </a:r>
        </a:p>
      </dsp:txBody>
      <dsp:txXfrm>
        <a:off x="1314450" y="1131842"/>
        <a:ext cx="5257800" cy="1065485"/>
      </dsp:txXfrm>
    </dsp:sp>
    <dsp:sp modelId="{F3F03081-4632-4884-95E9-0B589AD4490F}">
      <dsp:nvSpPr>
        <dsp:cNvPr id="0" name=""/>
        <dsp:cNvSpPr/>
      </dsp:nvSpPr>
      <dsp:spPr>
        <a:xfrm>
          <a:off x="0" y="1131842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31107"/>
              <a:satOff val="-162"/>
              <a:lumOff val="-3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</a:t>
          </a:r>
        </a:p>
      </dsp:txBody>
      <dsp:txXfrm>
        <a:off x="0" y="1131842"/>
        <a:ext cx="1314450" cy="1065485"/>
      </dsp:txXfrm>
    </dsp:sp>
    <dsp:sp modelId="{8CC823D4-A636-4FD5-A74E-6F3459AE4179}">
      <dsp:nvSpPr>
        <dsp:cNvPr id="0" name=""/>
        <dsp:cNvSpPr/>
      </dsp:nvSpPr>
      <dsp:spPr>
        <a:xfrm>
          <a:off x="1314450" y="2261257"/>
          <a:ext cx="5257800" cy="1065485"/>
        </a:xfrm>
        <a:prstGeom prst="rect">
          <a:avLst/>
        </a:prstGeom>
        <a:solidFill>
          <a:schemeClr val="accent5">
            <a:hueOff val="-862213"/>
            <a:satOff val="-323"/>
            <a:lumOff val="-6373"/>
            <a:alphaOff val="0"/>
          </a:schemeClr>
        </a:solidFill>
        <a:ln w="12700" cap="flat" cmpd="sng" algn="ctr">
          <a:solidFill>
            <a:schemeClr val="accent5">
              <a:hueOff val="-862213"/>
              <a:satOff val="-323"/>
              <a:lumOff val="-6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Watch it at home and reflect on the experience</a:t>
          </a:r>
        </a:p>
      </dsp:txBody>
      <dsp:txXfrm>
        <a:off x="1314450" y="2261257"/>
        <a:ext cx="5257800" cy="1065485"/>
      </dsp:txXfrm>
    </dsp:sp>
    <dsp:sp modelId="{88EFA5DD-646B-4B1A-86D5-E9CB649687ED}">
      <dsp:nvSpPr>
        <dsp:cNvPr id="0" name=""/>
        <dsp:cNvSpPr/>
      </dsp:nvSpPr>
      <dsp:spPr>
        <a:xfrm>
          <a:off x="0" y="2261257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62213"/>
              <a:satOff val="-323"/>
              <a:lumOff val="-6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Watch</a:t>
          </a:r>
        </a:p>
      </dsp:txBody>
      <dsp:txXfrm>
        <a:off x="0" y="2261257"/>
        <a:ext cx="1314450" cy="1065485"/>
      </dsp:txXfrm>
    </dsp:sp>
    <dsp:sp modelId="{B64E520A-0C35-4B6C-A14C-6D1AD1BA4BF2}">
      <dsp:nvSpPr>
        <dsp:cNvPr id="0" name=""/>
        <dsp:cNvSpPr/>
      </dsp:nvSpPr>
      <dsp:spPr>
        <a:xfrm>
          <a:off x="1314450" y="3390671"/>
          <a:ext cx="5257800" cy="1065485"/>
        </a:xfrm>
        <a:prstGeom prst="rect">
          <a:avLst/>
        </a:prstGeom>
        <a:solidFill>
          <a:schemeClr val="accent5">
            <a:hueOff val="-1293320"/>
            <a:satOff val="-485"/>
            <a:lumOff val="-9560"/>
            <a:alphaOff val="0"/>
          </a:schemeClr>
        </a:solidFill>
        <a:ln w="12700" cap="flat" cmpd="sng" algn="ctr">
          <a:solidFill>
            <a:schemeClr val="accent5">
              <a:hueOff val="-1293320"/>
              <a:satOff val="-485"/>
              <a:lumOff val="-9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will modify this lesson for ELs</a:t>
          </a:r>
          <a:r>
            <a:rPr lang="en-US" sz="1100" kern="1200" dirty="0">
              <a:latin typeface="Century Gothic" panose="020B0502020202020204"/>
            </a:rPr>
            <a:t> for the following ESOL module</a:t>
          </a:r>
          <a:endParaRPr lang="en-US" sz="1100" kern="1200" dirty="0"/>
        </a:p>
      </dsp:txBody>
      <dsp:txXfrm>
        <a:off x="1314450" y="3390671"/>
        <a:ext cx="5257800" cy="1065485"/>
      </dsp:txXfrm>
    </dsp:sp>
    <dsp:sp modelId="{252F76ED-F27F-406C-B56D-AE83CE42821E}">
      <dsp:nvSpPr>
        <dsp:cNvPr id="0" name=""/>
        <dsp:cNvSpPr/>
      </dsp:nvSpPr>
      <dsp:spPr>
        <a:xfrm>
          <a:off x="0" y="3390671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93320"/>
              <a:satOff val="-485"/>
              <a:lumOff val="-9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Modify</a:t>
          </a:r>
        </a:p>
      </dsp:txBody>
      <dsp:txXfrm>
        <a:off x="0" y="3390671"/>
        <a:ext cx="1314450" cy="1065485"/>
      </dsp:txXfrm>
    </dsp:sp>
    <dsp:sp modelId="{C3211DB8-9509-414C-A5F2-8E6E681F6B18}">
      <dsp:nvSpPr>
        <dsp:cNvPr id="0" name=""/>
        <dsp:cNvSpPr/>
      </dsp:nvSpPr>
      <dsp:spPr>
        <a:xfrm>
          <a:off x="1314450" y="4520086"/>
          <a:ext cx="5257800" cy="1065485"/>
        </a:xfrm>
        <a:prstGeom prst="rect">
          <a:avLst/>
        </a:prstGeom>
        <a:solidFill>
          <a:schemeClr val="accent5">
            <a:hueOff val="-1724427"/>
            <a:satOff val="-647"/>
            <a:lumOff val="-12746"/>
            <a:alphaOff val="0"/>
          </a:schemeClr>
        </a:solidFill>
        <a:ln w="12700" cap="flat" cmpd="sng" algn="ctr">
          <a:solidFill>
            <a:schemeClr val="accent5">
              <a:hueOff val="-1724427"/>
              <a:satOff val="-647"/>
              <a:lumOff val="-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Carefully follow the instructions in the module to label the modifcations for each of the 3 </a:t>
          </a:r>
          <a:r>
            <a:rPr lang="en-US" sz="1100" kern="1200" dirty="0">
              <a:latin typeface="Century Gothic" panose="020B0502020202020204"/>
            </a:rPr>
            <a:t>students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</a:endParaRPr>
        </a:p>
      </dsp:txBody>
      <dsp:txXfrm>
        <a:off x="1314450" y="4520086"/>
        <a:ext cx="5257800" cy="1065485"/>
      </dsp:txXfrm>
    </dsp:sp>
    <dsp:sp modelId="{707C6DBF-15A2-4D4E-8CF5-53AA51FE7EAE}">
      <dsp:nvSpPr>
        <dsp:cNvPr id="0" name=""/>
        <dsp:cNvSpPr/>
      </dsp:nvSpPr>
      <dsp:spPr>
        <a:xfrm>
          <a:off x="0" y="4520086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24427"/>
              <a:satOff val="-647"/>
              <a:lumOff val="-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/>
            </a:rPr>
            <a:t>Read</a:t>
          </a:r>
          <a:endParaRPr lang="en-US" sz="1400" kern="1200" dirty="0"/>
        </a:p>
      </dsp:txBody>
      <dsp:txXfrm>
        <a:off x="0" y="4520086"/>
        <a:ext cx="1314450" cy="1065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C5337-6E76-460B-A31E-0030E3B6CC8F}">
      <dsp:nvSpPr>
        <dsp:cNvPr id="0" name=""/>
        <dsp:cNvSpPr/>
      </dsp:nvSpPr>
      <dsp:spPr>
        <a:xfrm>
          <a:off x="643408" y="551964"/>
          <a:ext cx="1818562" cy="18185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C38F1B-77F7-41E2-B69A-A94094698A5C}">
      <dsp:nvSpPr>
        <dsp:cNvPr id="0" name=""/>
        <dsp:cNvSpPr/>
      </dsp:nvSpPr>
      <dsp:spPr>
        <a:xfrm>
          <a:off x="1030970" y="939527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000D4-3231-4543-94CA-03120E95CA1C}">
      <dsp:nvSpPr>
        <dsp:cNvPr id="0" name=""/>
        <dsp:cNvSpPr/>
      </dsp:nvSpPr>
      <dsp:spPr>
        <a:xfrm>
          <a:off x="62064" y="293696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How would you feel?</a:t>
          </a:r>
        </a:p>
      </dsp:txBody>
      <dsp:txXfrm>
        <a:off x="62064" y="2936965"/>
        <a:ext cx="2981250" cy="720000"/>
      </dsp:txXfrm>
    </dsp:sp>
    <dsp:sp modelId="{F6C6024B-4258-4A6F-BA0B-EB61746BCE53}">
      <dsp:nvSpPr>
        <dsp:cNvPr id="0" name=""/>
        <dsp:cNvSpPr/>
      </dsp:nvSpPr>
      <dsp:spPr>
        <a:xfrm>
          <a:off x="4146376" y="551964"/>
          <a:ext cx="1818562" cy="18185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7068E-3558-46B6-8F6F-0C0824CC64D9}">
      <dsp:nvSpPr>
        <dsp:cNvPr id="0" name=""/>
        <dsp:cNvSpPr/>
      </dsp:nvSpPr>
      <dsp:spPr>
        <a:xfrm>
          <a:off x="4533939" y="939527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5CC9E4-3715-4754-AAF9-4BB3BAA9CFB6}">
      <dsp:nvSpPr>
        <dsp:cNvPr id="0" name=""/>
        <dsp:cNvSpPr/>
      </dsp:nvSpPr>
      <dsp:spPr>
        <a:xfrm>
          <a:off x="3565033" y="293696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What would you do?</a:t>
          </a:r>
        </a:p>
      </dsp:txBody>
      <dsp:txXfrm>
        <a:off x="3565033" y="2936965"/>
        <a:ext cx="2981250" cy="720000"/>
      </dsp:txXfrm>
    </dsp:sp>
    <dsp:sp modelId="{F5CBEEAC-C3FB-482A-A954-01D75C3F5347}">
      <dsp:nvSpPr>
        <dsp:cNvPr id="0" name=""/>
        <dsp:cNvSpPr/>
      </dsp:nvSpPr>
      <dsp:spPr>
        <a:xfrm>
          <a:off x="7649345" y="551964"/>
          <a:ext cx="1818562" cy="1818562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BDC30-17B5-4103-9E2C-2DD2F822105E}">
      <dsp:nvSpPr>
        <dsp:cNvPr id="0" name=""/>
        <dsp:cNvSpPr/>
      </dsp:nvSpPr>
      <dsp:spPr>
        <a:xfrm>
          <a:off x="8036908" y="939527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17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E95D4-556F-441E-BEA3-E7C1B1F97A54}">
      <dsp:nvSpPr>
        <dsp:cNvPr id="0" name=""/>
        <dsp:cNvSpPr/>
      </dsp:nvSpPr>
      <dsp:spPr>
        <a:xfrm>
          <a:off x="7068001" y="293696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What would you want your teacher to do?</a:t>
          </a:r>
        </a:p>
      </dsp:txBody>
      <dsp:txXfrm>
        <a:off x="7068001" y="2936965"/>
        <a:ext cx="298125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0842-AECC-46AE-B718-140CB0D1D541}">
      <dsp:nvSpPr>
        <dsp:cNvPr id="0" name=""/>
        <dsp:cNvSpPr/>
      </dsp:nvSpPr>
      <dsp:spPr>
        <a:xfrm>
          <a:off x="1314450" y="2428"/>
          <a:ext cx="5257800" cy="106548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will teach a non-academic lesson to your PLC</a:t>
          </a:r>
          <a:r>
            <a:rPr lang="en-US" sz="1100" kern="1200" dirty="0">
              <a:latin typeface="Century Gothic" panose="020B0502020202020204"/>
            </a:rPr>
            <a:t> </a:t>
          </a:r>
          <a:endParaRPr lang="en-US" sz="1100" kern="1200" dirty="0"/>
        </a:p>
      </dsp:txBody>
      <dsp:txXfrm>
        <a:off x="1314450" y="2428"/>
        <a:ext cx="5257800" cy="1065485"/>
      </dsp:txXfrm>
    </dsp:sp>
    <dsp:sp modelId="{1F0C11A0-C3F2-4603-B1D4-578E65DA2C65}">
      <dsp:nvSpPr>
        <dsp:cNvPr id="0" name=""/>
        <dsp:cNvSpPr/>
      </dsp:nvSpPr>
      <dsp:spPr>
        <a:xfrm>
          <a:off x="0" y="2428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</a:t>
          </a:r>
        </a:p>
      </dsp:txBody>
      <dsp:txXfrm>
        <a:off x="0" y="2428"/>
        <a:ext cx="1314450" cy="1065485"/>
      </dsp:txXfrm>
    </dsp:sp>
    <dsp:sp modelId="{2BCB2667-D184-4126-A0FC-A29FBD29580C}">
      <dsp:nvSpPr>
        <dsp:cNvPr id="0" name=""/>
        <dsp:cNvSpPr/>
      </dsp:nvSpPr>
      <dsp:spPr>
        <a:xfrm>
          <a:off x="1314450" y="1131842"/>
          <a:ext cx="5257800" cy="1065485"/>
        </a:xfrm>
        <a:prstGeom prst="rect">
          <a:avLst/>
        </a:prstGeom>
        <a:solidFill>
          <a:schemeClr val="accent5">
            <a:hueOff val="-431107"/>
            <a:satOff val="-162"/>
            <a:lumOff val="-3187"/>
            <a:alphaOff val="0"/>
          </a:schemeClr>
        </a:solidFill>
        <a:ln w="12700" cap="flat" cmpd="sng" algn="ctr">
          <a:solidFill>
            <a:schemeClr val="accent5">
              <a:hueOff val="-431107"/>
              <a:satOff val="-162"/>
              <a:lumOff val="-3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will teach it to your PLC as the students (1 will record)</a:t>
          </a:r>
        </a:p>
      </dsp:txBody>
      <dsp:txXfrm>
        <a:off x="1314450" y="1131842"/>
        <a:ext cx="5257800" cy="1065485"/>
      </dsp:txXfrm>
    </dsp:sp>
    <dsp:sp modelId="{F3F03081-4632-4884-95E9-0B589AD4490F}">
      <dsp:nvSpPr>
        <dsp:cNvPr id="0" name=""/>
        <dsp:cNvSpPr/>
      </dsp:nvSpPr>
      <dsp:spPr>
        <a:xfrm>
          <a:off x="0" y="1131842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31107"/>
              <a:satOff val="-162"/>
              <a:lumOff val="-31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</a:t>
          </a:r>
        </a:p>
      </dsp:txBody>
      <dsp:txXfrm>
        <a:off x="0" y="1131842"/>
        <a:ext cx="1314450" cy="1065485"/>
      </dsp:txXfrm>
    </dsp:sp>
    <dsp:sp modelId="{8CC823D4-A636-4FD5-A74E-6F3459AE4179}">
      <dsp:nvSpPr>
        <dsp:cNvPr id="0" name=""/>
        <dsp:cNvSpPr/>
      </dsp:nvSpPr>
      <dsp:spPr>
        <a:xfrm>
          <a:off x="1314450" y="2261257"/>
          <a:ext cx="5257800" cy="1065485"/>
        </a:xfrm>
        <a:prstGeom prst="rect">
          <a:avLst/>
        </a:prstGeom>
        <a:solidFill>
          <a:schemeClr val="accent5">
            <a:hueOff val="-862213"/>
            <a:satOff val="-323"/>
            <a:lumOff val="-6373"/>
            <a:alphaOff val="0"/>
          </a:schemeClr>
        </a:solidFill>
        <a:ln w="12700" cap="flat" cmpd="sng" algn="ctr">
          <a:solidFill>
            <a:schemeClr val="accent5">
              <a:hueOff val="-862213"/>
              <a:satOff val="-323"/>
              <a:lumOff val="-6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Watch it at home and reflect on the experience</a:t>
          </a:r>
        </a:p>
      </dsp:txBody>
      <dsp:txXfrm>
        <a:off x="1314450" y="2261257"/>
        <a:ext cx="5257800" cy="1065485"/>
      </dsp:txXfrm>
    </dsp:sp>
    <dsp:sp modelId="{88EFA5DD-646B-4B1A-86D5-E9CB649687ED}">
      <dsp:nvSpPr>
        <dsp:cNvPr id="0" name=""/>
        <dsp:cNvSpPr/>
      </dsp:nvSpPr>
      <dsp:spPr>
        <a:xfrm>
          <a:off x="0" y="2261257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862213"/>
              <a:satOff val="-323"/>
              <a:lumOff val="-6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Watch</a:t>
          </a:r>
        </a:p>
      </dsp:txBody>
      <dsp:txXfrm>
        <a:off x="0" y="2261257"/>
        <a:ext cx="1314450" cy="1065485"/>
      </dsp:txXfrm>
    </dsp:sp>
    <dsp:sp modelId="{B64E520A-0C35-4B6C-A14C-6D1AD1BA4BF2}">
      <dsp:nvSpPr>
        <dsp:cNvPr id="0" name=""/>
        <dsp:cNvSpPr/>
      </dsp:nvSpPr>
      <dsp:spPr>
        <a:xfrm>
          <a:off x="1314450" y="3390671"/>
          <a:ext cx="5257800" cy="1065485"/>
        </a:xfrm>
        <a:prstGeom prst="rect">
          <a:avLst/>
        </a:prstGeom>
        <a:solidFill>
          <a:schemeClr val="accent5">
            <a:hueOff val="-1293320"/>
            <a:satOff val="-485"/>
            <a:lumOff val="-9560"/>
            <a:alphaOff val="0"/>
          </a:schemeClr>
        </a:solidFill>
        <a:ln w="12700" cap="flat" cmpd="sng" algn="ctr">
          <a:solidFill>
            <a:schemeClr val="accent5">
              <a:hueOff val="-1293320"/>
              <a:satOff val="-485"/>
              <a:lumOff val="-9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You will modify this lesson for ELs</a:t>
          </a:r>
          <a:r>
            <a:rPr lang="en-US" sz="1100" kern="1200" dirty="0">
              <a:latin typeface="Century Gothic" panose="020B0502020202020204"/>
            </a:rPr>
            <a:t> for the following ESOL module</a:t>
          </a:r>
          <a:endParaRPr lang="en-US" sz="1100" kern="1200" dirty="0"/>
        </a:p>
      </dsp:txBody>
      <dsp:txXfrm>
        <a:off x="1314450" y="3390671"/>
        <a:ext cx="5257800" cy="1065485"/>
      </dsp:txXfrm>
    </dsp:sp>
    <dsp:sp modelId="{252F76ED-F27F-406C-B56D-AE83CE42821E}">
      <dsp:nvSpPr>
        <dsp:cNvPr id="0" name=""/>
        <dsp:cNvSpPr/>
      </dsp:nvSpPr>
      <dsp:spPr>
        <a:xfrm>
          <a:off x="0" y="3390671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293320"/>
              <a:satOff val="-485"/>
              <a:lumOff val="-9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Modify</a:t>
          </a:r>
        </a:p>
      </dsp:txBody>
      <dsp:txXfrm>
        <a:off x="0" y="3390671"/>
        <a:ext cx="1314450" cy="1065485"/>
      </dsp:txXfrm>
    </dsp:sp>
    <dsp:sp modelId="{C3211DB8-9509-414C-A5F2-8E6E681F6B18}">
      <dsp:nvSpPr>
        <dsp:cNvPr id="0" name=""/>
        <dsp:cNvSpPr/>
      </dsp:nvSpPr>
      <dsp:spPr>
        <a:xfrm>
          <a:off x="1314450" y="4520086"/>
          <a:ext cx="5257800" cy="1065485"/>
        </a:xfrm>
        <a:prstGeom prst="rect">
          <a:avLst/>
        </a:prstGeom>
        <a:solidFill>
          <a:schemeClr val="accent5">
            <a:hueOff val="-1724427"/>
            <a:satOff val="-647"/>
            <a:lumOff val="-12746"/>
            <a:alphaOff val="0"/>
          </a:schemeClr>
        </a:solidFill>
        <a:ln w="12700" cap="flat" cmpd="sng" algn="ctr">
          <a:solidFill>
            <a:schemeClr val="accent5">
              <a:hueOff val="-1724427"/>
              <a:satOff val="-647"/>
              <a:lumOff val="-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016" tIns="270633" rIns="102016" bIns="270633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Carefully follow the instructions in the module to label the modifcations for each of the 3 </a:t>
          </a:r>
          <a:r>
            <a:rPr lang="en-US" sz="1100" kern="1200" dirty="0">
              <a:latin typeface="Century Gothic" panose="020B0502020202020204"/>
            </a:rPr>
            <a:t>students</a:t>
          </a:r>
          <a:endParaRPr lang="en-U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latin typeface="Century Gothic" panose="020B0502020202020204"/>
          </a:endParaRPr>
        </a:p>
      </dsp:txBody>
      <dsp:txXfrm>
        <a:off x="1314450" y="4520086"/>
        <a:ext cx="5257800" cy="1065485"/>
      </dsp:txXfrm>
    </dsp:sp>
    <dsp:sp modelId="{707C6DBF-15A2-4D4E-8CF5-53AA51FE7EAE}">
      <dsp:nvSpPr>
        <dsp:cNvPr id="0" name=""/>
        <dsp:cNvSpPr/>
      </dsp:nvSpPr>
      <dsp:spPr>
        <a:xfrm>
          <a:off x="0" y="4520086"/>
          <a:ext cx="1314450" cy="10654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24427"/>
              <a:satOff val="-647"/>
              <a:lumOff val="-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556" tIns="105246" rIns="69556" bIns="10524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entury Gothic" panose="020B0502020202020204"/>
            </a:rPr>
            <a:t>Read</a:t>
          </a:r>
          <a:endParaRPr lang="en-US" sz="1400" kern="1200" dirty="0"/>
        </a:p>
      </dsp:txBody>
      <dsp:txXfrm>
        <a:off x="0" y="4520086"/>
        <a:ext cx="1314450" cy="1065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1" y="2492376"/>
            <a:ext cx="901699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2" y="3966882"/>
            <a:ext cx="901699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2591361"/>
            <a:ext cx="10111316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5" y="3950355"/>
            <a:ext cx="10111316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1388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4" y="1438835"/>
            <a:ext cx="48768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9284" y="2362200"/>
            <a:ext cx="48768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3800" y="1438835"/>
            <a:ext cx="48768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3800" y="2362200"/>
            <a:ext cx="48768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165413" y="2286000"/>
            <a:ext cx="4750671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21120" y="2286000"/>
            <a:ext cx="475488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65413" y="2286000"/>
            <a:ext cx="4750671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21120" y="2286000"/>
            <a:ext cx="475488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283" y="1828801"/>
            <a:ext cx="10113435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1039283" y="3991816"/>
            <a:ext cx="10113435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1039283" y="1828800"/>
            <a:ext cx="48768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1039284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1039284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1271" y="1828801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81271" y="3991816"/>
            <a:ext cx="48768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590550"/>
            <a:ext cx="48768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7364" y="739589"/>
            <a:ext cx="48768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5" y="1816100"/>
            <a:ext cx="48768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36" y="187452"/>
            <a:ext cx="1138220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533400"/>
            <a:ext cx="59690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499" y="1828800"/>
            <a:ext cx="5966052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81499" y="6288742"/>
            <a:ext cx="2516716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823200" y="6288742"/>
            <a:ext cx="356795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51005" y="179292"/>
            <a:ext cx="4374783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271" y="533400"/>
            <a:ext cx="48768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794871" y="1600200"/>
            <a:ext cx="48768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0549" y="1828800"/>
            <a:ext cx="48768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1" y="6288742"/>
            <a:ext cx="2486833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34418" y="6288742"/>
            <a:ext cx="695673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56" y="187452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385" y="3778624"/>
            <a:ext cx="10080687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162112" y="762000"/>
            <a:ext cx="9903635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380" y="4827494"/>
            <a:ext cx="10079969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08001" y="6288742"/>
            <a:ext cx="2486833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34418" y="6288742"/>
            <a:ext cx="695673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83" y="186645"/>
            <a:ext cx="11769688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71529" y="779463"/>
            <a:ext cx="1810871" cy="52689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779465"/>
            <a:ext cx="8227484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dirty="0"/>
              <a:t>7/14/2020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252943" y="189708"/>
            <a:ext cx="11686116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285" y="1828800"/>
            <a:ext cx="10111316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1" y="6288742"/>
            <a:ext cx="25167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06153" y="6288742"/>
            <a:ext cx="698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5882" y="219636"/>
            <a:ext cx="657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dirty="0"/>
              <a:t>7/14/2020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0.pn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E61CF6-8F07-4962-9613-3E030E3AE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3C150-2836-4326-BEDF-2F9209F0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/>
              <a:t>Micro-teach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D30EF-116A-4B76-BB80-8E43340D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1DFC7B-4141-44FE-B9F9-8030DAD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1A8904-4FC3-442E-B6CF-CD2E9D4BF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572E8E-37F9-4E59-B0A3-8B7F20F6B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165895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4217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2</a:t>
            </a:r>
          </a:p>
        </p:txBody>
      </p:sp>
      <p:pic>
        <p:nvPicPr>
          <p:cNvPr id="4" name="part1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01" y="1828801"/>
            <a:ext cx="5611813" cy="4208463"/>
          </a:xfrm>
        </p:spPr>
      </p:pic>
    </p:spTree>
    <p:extLst>
      <p:ext uri="{BB962C8B-B14F-4D97-AF65-F5344CB8AC3E}">
        <p14:creationId xmlns:p14="http://schemas.microsoft.com/office/powerpoint/2010/main" val="26004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523" y="199291"/>
            <a:ext cx="8229600" cy="829409"/>
          </a:xfrm>
        </p:spPr>
        <p:txBody>
          <a:bodyPr/>
          <a:lstStyle/>
          <a:p>
            <a:r>
              <a:rPr lang="en-US" dirty="0"/>
              <a:t>Are you ready for the quiz? </a:t>
            </a:r>
          </a:p>
        </p:txBody>
      </p:sp>
      <p:pic>
        <p:nvPicPr>
          <p:cNvPr id="4" name="Content Placeholder 3" descr="Screen Shot 2014-09-15 at 4.40.1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9058" r="4169" b="2727"/>
          <a:stretch/>
        </p:blipFill>
        <p:spPr>
          <a:xfrm>
            <a:off x="2551931" y="1321775"/>
            <a:ext cx="7568784" cy="518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600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E61CF6-8F07-4962-9613-3E030E3AE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3C150-2836-4326-BEDF-2F9209F0E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/>
              <a:t>Micro-teach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3D30EF-116A-4B76-BB80-8E43340D4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31DFC7B-4141-44FE-B9F9-8030DAD7C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61A8904-4FC3-442E-B6CF-CD2E9D4BF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E572E8E-37F9-4E59-B0A3-8B7F20F6B8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34008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0959D2-8A21-4D7B-B29E-9B6D22DC9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E116A5-1B81-43C6-AD08-63CA0E770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BB3C64-EF0F-4340-89D3-D4CD24637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1C53AD-3B53-4D5A-AECB-6FF6258E5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1AC167-7E44-47B4-B3E5-0F0454BBE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3366F75-92A2-48B6-9FE8-D83D7CB578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5074B-11F8-41A0-9C60-B214764362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80" b="6350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BF8B8-1E65-437C-9F8F-FD0289592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432223"/>
            <a:ext cx="9966960" cy="30358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MODIFICATIONS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D0CAF-705D-4CDB-B781-78AD4F809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389120"/>
            <a:ext cx="7891272" cy="10698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How can you apply this to your Micro-teach lesson modification?</a:t>
            </a:r>
          </a:p>
        </p:txBody>
      </p:sp>
    </p:spTree>
    <p:extLst>
      <p:ext uri="{BB962C8B-B14F-4D97-AF65-F5344CB8AC3E}">
        <p14:creationId xmlns:p14="http://schemas.microsoft.com/office/powerpoint/2010/main" val="367985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B4F1-0481-450A-9024-CEAFAB1F5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1" y="2492376"/>
            <a:ext cx="9016999" cy="1470025"/>
          </a:xfrm>
        </p:spPr>
        <p:txBody>
          <a:bodyPr anchor="b">
            <a:normAutofit/>
          </a:bodyPr>
          <a:lstStyle/>
          <a:p>
            <a:r>
              <a:rPr lang="en-US" dirty="0"/>
              <a:t>IMAGINE YOU ARE THE STUDENT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773BF-48C2-4827-8F23-62693A6B4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2" y="3966882"/>
            <a:ext cx="9016999" cy="1752600"/>
          </a:xfrm>
        </p:spPr>
        <p:txBody>
          <a:bodyPr>
            <a:normAutofit/>
          </a:bodyPr>
          <a:lstStyle/>
          <a:p>
            <a:r>
              <a:rPr lang="en-US" dirty="0"/>
              <a:t>What would you do if your teacher gave you the following instructions?</a:t>
            </a:r>
          </a:p>
        </p:txBody>
      </p:sp>
    </p:spTree>
    <p:extLst>
      <p:ext uri="{BB962C8B-B14F-4D97-AF65-F5344CB8AC3E}">
        <p14:creationId xmlns:p14="http://schemas.microsoft.com/office/powerpoint/2010/main" val="989988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 1</a:t>
            </a:r>
          </a:p>
        </p:txBody>
      </p:sp>
      <p:pic>
        <p:nvPicPr>
          <p:cNvPr id="4" name="part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01" y="1828801"/>
            <a:ext cx="5611813" cy="4208463"/>
          </a:xfrm>
        </p:spPr>
      </p:pic>
    </p:spTree>
    <p:extLst>
      <p:ext uri="{BB962C8B-B14F-4D97-AF65-F5344CB8AC3E}">
        <p14:creationId xmlns:p14="http://schemas.microsoft.com/office/powerpoint/2010/main" val="323950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B4F1-0481-450A-9024-CEAFAB1F5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1" y="2492376"/>
            <a:ext cx="9016999" cy="1470025"/>
          </a:xfrm>
        </p:spPr>
        <p:txBody>
          <a:bodyPr anchor="b">
            <a:normAutofit/>
          </a:bodyPr>
          <a:lstStyle/>
          <a:p>
            <a:r>
              <a:rPr lang="en-US" dirty="0"/>
              <a:t>EASY QUIZ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773BF-48C2-4827-8F23-62693A6B48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3602" y="3966882"/>
            <a:ext cx="9016999" cy="1752600"/>
          </a:xfrm>
        </p:spPr>
        <p:txBody>
          <a:bodyPr>
            <a:normAutofit/>
          </a:bodyPr>
          <a:lstStyle/>
          <a:p>
            <a:r>
              <a:rPr lang="en-US" dirty="0"/>
              <a:t>Write down the steps given in the teacher’s simple instructions.</a:t>
            </a:r>
          </a:p>
        </p:txBody>
      </p:sp>
    </p:spTree>
    <p:extLst>
      <p:ext uri="{BB962C8B-B14F-4D97-AF65-F5344CB8AC3E}">
        <p14:creationId xmlns:p14="http://schemas.microsoft.com/office/powerpoint/2010/main" val="425458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1ACB-F4B5-41D7-B44F-ABC369AF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1044388"/>
          </a:xfrm>
        </p:spPr>
        <p:txBody>
          <a:bodyPr anchor="b">
            <a:normAutofit/>
          </a:bodyPr>
          <a:lstStyle/>
          <a:p>
            <a:r>
              <a:rPr lang="en-US" dirty="0"/>
              <a:t>What would you do?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C0D817-8A2D-4AFB-84B2-7A4EFA302A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58199"/>
              </p:ext>
            </p:extLst>
          </p:nvPr>
        </p:nvGraphicFramePr>
        <p:xfrm>
          <a:off x="1039285" y="1828800"/>
          <a:ext cx="10111316" cy="4208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6723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pic>
        <p:nvPicPr>
          <p:cNvPr id="4" name="intr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01" y="1828801"/>
            <a:ext cx="5611813" cy="4208463"/>
          </a:xfrm>
        </p:spPr>
      </p:pic>
    </p:spTree>
    <p:extLst>
      <p:ext uri="{BB962C8B-B14F-4D97-AF65-F5344CB8AC3E}">
        <p14:creationId xmlns:p14="http://schemas.microsoft.com/office/powerpoint/2010/main" val="131253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F8B8-1E65-437C-9F8F-FD028959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SURE ALL STUDENTS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D0CAF-705D-4CDB-B781-78AD4F809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did the teacher do this time that would help you understand?</a:t>
            </a:r>
          </a:p>
        </p:txBody>
      </p:sp>
    </p:spTree>
    <p:extLst>
      <p:ext uri="{BB962C8B-B14F-4D97-AF65-F5344CB8AC3E}">
        <p14:creationId xmlns:p14="http://schemas.microsoft.com/office/powerpoint/2010/main" val="1801739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Photos and Words</a:t>
            </a:r>
          </a:p>
        </p:txBody>
      </p:sp>
      <p:pic>
        <p:nvPicPr>
          <p:cNvPr id="4" name="part10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01" y="1828801"/>
            <a:ext cx="5611813" cy="4208463"/>
          </a:xfrm>
        </p:spPr>
      </p:pic>
    </p:spTree>
    <p:extLst>
      <p:ext uri="{BB962C8B-B14F-4D97-AF65-F5344CB8AC3E}">
        <p14:creationId xmlns:p14="http://schemas.microsoft.com/office/powerpoint/2010/main" val="3083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F8B8-1E65-437C-9F8F-FD028959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SURE ALL STUDENTS LEARN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D0CAF-705D-4CDB-B781-78AD4F809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do you feel more confident?</a:t>
            </a:r>
          </a:p>
        </p:txBody>
      </p:sp>
    </p:spTree>
    <p:extLst>
      <p:ext uri="{BB962C8B-B14F-4D97-AF65-F5344CB8AC3E}">
        <p14:creationId xmlns:p14="http://schemas.microsoft.com/office/powerpoint/2010/main" val="3287939221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249</Words>
  <Application>Microsoft Office PowerPoint</Application>
  <PresentationFormat>Widescreen</PresentationFormat>
  <Paragraphs>41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Bookman Old Style</vt:lpstr>
      <vt:lpstr>Calibri</vt:lpstr>
      <vt:lpstr>Century Gothic</vt:lpstr>
      <vt:lpstr>Rockwell Extra Bold</vt:lpstr>
      <vt:lpstr>Trebuchet MS</vt:lpstr>
      <vt:lpstr>Wingdings</vt:lpstr>
      <vt:lpstr>Wingdings 2</vt:lpstr>
      <vt:lpstr>Wingdings 3</vt:lpstr>
      <vt:lpstr>Slice</vt:lpstr>
      <vt:lpstr>Revolution</vt:lpstr>
      <vt:lpstr>Wood Type</vt:lpstr>
      <vt:lpstr>Micro-teach</vt:lpstr>
      <vt:lpstr>IMAGINE YOU ARE THE STUDENT</vt:lpstr>
      <vt:lpstr>Volunteer 1</vt:lpstr>
      <vt:lpstr>EASY QUIZ</vt:lpstr>
      <vt:lpstr>What would you do?</vt:lpstr>
      <vt:lpstr>Demonstration</vt:lpstr>
      <vt:lpstr>MAKING SURE ALL STUDENTS LEARN</vt:lpstr>
      <vt:lpstr>With Photos and Words</vt:lpstr>
      <vt:lpstr>MAKING SURE ALL STUDENTS LEARN</vt:lpstr>
      <vt:lpstr>Volunteer 2</vt:lpstr>
      <vt:lpstr>Are you ready for the quiz? </vt:lpstr>
      <vt:lpstr>Micro-teach</vt:lpstr>
      <vt:lpstr>MODIFICATIONS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Micro-teach</dc:title>
  <dc:creator>Tamika Williams</dc:creator>
  <cp:lastModifiedBy>Tamika Williams</cp:lastModifiedBy>
  <cp:revision>3</cp:revision>
  <dcterms:created xsi:type="dcterms:W3CDTF">2020-07-09T22:10:36Z</dcterms:created>
  <dcterms:modified xsi:type="dcterms:W3CDTF">2020-07-15T02:11:54Z</dcterms:modified>
</cp:coreProperties>
</file>