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5"/>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2A71C-4672-1913-28B5-660C4E8938D3}" v="1" dt="2021-09-14T13:26:16.153"/>
    <p1510:client id="{18F9A876-CBD5-C42C-2B84-3FBAA5C635F7}" v="21" dt="2021-09-15T18:51:45.692"/>
    <p1510:client id="{3A3E4EF5-2342-B851-CCAF-01569B8E307E}" v="3138" dt="2021-10-12T20:23:14.590"/>
    <p1510:client id="{418B7757-B9F1-56A1-11D4-119F1411D534}" v="311" dt="2021-09-15T15:00:10.675"/>
    <p1510:client id="{7E4D928F-7BC4-0C8A-23FC-1AF036ABEC27}" v="22" dt="2021-09-15T19:47:35.725"/>
    <p1510:client id="{884B7DF1-C156-E2B3-B7FB-B9022F7EA685}" v="159" dt="2021-09-16T19:49:25.240"/>
    <p1510:client id="{9246A422-4AC6-FB5E-AAF1-FFDE2A5B755D}" v="673" dt="2021-09-10T16:17:42.372"/>
    <p1510:client id="{9DE7D648-6150-C44F-1473-C846115797F3}" v="50" dt="2022-03-01T16:58:51.909"/>
    <p1510:client id="{CBA14C86-8236-63A6-935F-EDA763DF0353}" v="32" dt="2021-10-12T14:16:12.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9"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Moon" userId="S::je742983@ucf.edu::1ec3d2a6-1df8-4617-8c1a-08cddb067430" providerId="AD" clId="Web-{3A3E4EF5-2342-B851-CCAF-01569B8E307E}"/>
    <pc:docChg chg="addSld delSld modSld sldOrd">
      <pc:chgData name="Jessica Moon" userId="S::je742983@ucf.edu::1ec3d2a6-1df8-4617-8c1a-08cddb067430" providerId="AD" clId="Web-{3A3E4EF5-2342-B851-CCAF-01569B8E307E}" dt="2021-10-12T20:23:14.590" v="2804" actId="20577"/>
      <pc:docMkLst>
        <pc:docMk/>
      </pc:docMkLst>
      <pc:sldChg chg="modSp new">
        <pc:chgData name="Jessica Moon" userId="S::je742983@ucf.edu::1ec3d2a6-1df8-4617-8c1a-08cddb067430" providerId="AD" clId="Web-{3A3E4EF5-2342-B851-CCAF-01569B8E307E}" dt="2021-10-12T20:19:43.503" v="2785" actId="20577"/>
        <pc:sldMkLst>
          <pc:docMk/>
          <pc:sldMk cId="1870545509" sldId="257"/>
        </pc:sldMkLst>
        <pc:spChg chg="mod">
          <ac:chgData name="Jessica Moon" userId="S::je742983@ucf.edu::1ec3d2a6-1df8-4617-8c1a-08cddb067430" providerId="AD" clId="Web-{3A3E4EF5-2342-B851-CCAF-01569B8E307E}" dt="2021-10-12T20:19:33.769" v="2784" actId="20577"/>
          <ac:spMkLst>
            <pc:docMk/>
            <pc:sldMk cId="1870545509" sldId="257"/>
            <ac:spMk id="2" creationId="{650DC8F5-8A83-4496-921F-9464C1D6E53C}"/>
          </ac:spMkLst>
        </pc:spChg>
        <pc:spChg chg="mod">
          <ac:chgData name="Jessica Moon" userId="S::je742983@ucf.edu::1ec3d2a6-1df8-4617-8c1a-08cddb067430" providerId="AD" clId="Web-{3A3E4EF5-2342-B851-CCAF-01569B8E307E}" dt="2021-10-12T20:19:43.503" v="2785" actId="20577"/>
          <ac:spMkLst>
            <pc:docMk/>
            <pc:sldMk cId="1870545509" sldId="257"/>
            <ac:spMk id="3" creationId="{22400867-6FB1-4FD7-B163-B408819E8D46}"/>
          </ac:spMkLst>
        </pc:spChg>
      </pc:sldChg>
      <pc:sldChg chg="modSp new">
        <pc:chgData name="Jessica Moon" userId="S::je742983@ucf.edu::1ec3d2a6-1df8-4617-8c1a-08cddb067430" providerId="AD" clId="Web-{3A3E4EF5-2342-B851-CCAF-01569B8E307E}" dt="2021-10-12T20:19:54.082" v="2786" actId="20577"/>
        <pc:sldMkLst>
          <pc:docMk/>
          <pc:sldMk cId="977398987" sldId="258"/>
        </pc:sldMkLst>
        <pc:spChg chg="mod">
          <ac:chgData name="Jessica Moon" userId="S::je742983@ucf.edu::1ec3d2a6-1df8-4617-8c1a-08cddb067430" providerId="AD" clId="Web-{3A3E4EF5-2342-B851-CCAF-01569B8E307E}" dt="2021-10-12T14:34:30.605" v="100" actId="20577"/>
          <ac:spMkLst>
            <pc:docMk/>
            <pc:sldMk cId="977398987" sldId="258"/>
            <ac:spMk id="2" creationId="{4DA1619C-19E3-42BC-B930-012A4CF8EBE3}"/>
          </ac:spMkLst>
        </pc:spChg>
        <pc:spChg chg="mod">
          <ac:chgData name="Jessica Moon" userId="S::je742983@ucf.edu::1ec3d2a6-1df8-4617-8c1a-08cddb067430" providerId="AD" clId="Web-{3A3E4EF5-2342-B851-CCAF-01569B8E307E}" dt="2021-10-12T20:19:54.082" v="2786" actId="20577"/>
          <ac:spMkLst>
            <pc:docMk/>
            <pc:sldMk cId="977398987" sldId="258"/>
            <ac:spMk id="3" creationId="{3534B735-845D-41F3-85C5-386A4E74B324}"/>
          </ac:spMkLst>
        </pc:spChg>
      </pc:sldChg>
      <pc:sldChg chg="addSp modSp new mod modClrScheme chgLayout">
        <pc:chgData name="Jessica Moon" userId="S::je742983@ucf.edu::1ec3d2a6-1df8-4617-8c1a-08cddb067430" providerId="AD" clId="Web-{3A3E4EF5-2342-B851-CCAF-01569B8E307E}" dt="2021-10-12T20:20:50.398" v="2797" actId="1076"/>
        <pc:sldMkLst>
          <pc:docMk/>
          <pc:sldMk cId="224193613" sldId="259"/>
        </pc:sldMkLst>
        <pc:spChg chg="mod ord">
          <ac:chgData name="Jessica Moon" userId="S::je742983@ucf.edu::1ec3d2a6-1df8-4617-8c1a-08cddb067430" providerId="AD" clId="Web-{3A3E4EF5-2342-B851-CCAF-01569B8E307E}" dt="2021-10-12T17:37:20.618" v="390"/>
          <ac:spMkLst>
            <pc:docMk/>
            <pc:sldMk cId="224193613" sldId="259"/>
            <ac:spMk id="2" creationId="{890A3A83-FA9B-4F6E-9A99-187844B6010A}"/>
          </ac:spMkLst>
        </pc:spChg>
        <pc:spChg chg="mod ord">
          <ac:chgData name="Jessica Moon" userId="S::je742983@ucf.edu::1ec3d2a6-1df8-4617-8c1a-08cddb067430" providerId="AD" clId="Web-{3A3E4EF5-2342-B851-CCAF-01569B8E307E}" dt="2021-10-12T20:20:42.304" v="2793" actId="20577"/>
          <ac:spMkLst>
            <pc:docMk/>
            <pc:sldMk cId="224193613" sldId="259"/>
            <ac:spMk id="3" creationId="{07C98CA5-5887-480A-92A3-8ED657C82294}"/>
          </ac:spMkLst>
        </pc:spChg>
        <pc:spChg chg="add mod ord">
          <ac:chgData name="Jessica Moon" userId="S::je742983@ucf.edu::1ec3d2a6-1df8-4617-8c1a-08cddb067430" providerId="AD" clId="Web-{3A3E4EF5-2342-B851-CCAF-01569B8E307E}" dt="2021-10-12T20:20:22.473" v="2788" actId="20577"/>
          <ac:spMkLst>
            <pc:docMk/>
            <pc:sldMk cId="224193613" sldId="259"/>
            <ac:spMk id="4" creationId="{429FD5EF-CAC6-447A-88DB-FF1F3F471FBD}"/>
          </ac:spMkLst>
        </pc:spChg>
        <pc:picChg chg="add mod">
          <ac:chgData name="Jessica Moon" userId="S::je742983@ucf.edu::1ec3d2a6-1df8-4617-8c1a-08cddb067430" providerId="AD" clId="Web-{3A3E4EF5-2342-B851-CCAF-01569B8E307E}" dt="2021-10-12T20:20:50.398" v="2797" actId="1076"/>
          <ac:picMkLst>
            <pc:docMk/>
            <pc:sldMk cId="224193613" sldId="259"/>
            <ac:picMk id="5" creationId="{1E223069-6137-4FEB-9922-B897C89C4E00}"/>
          </ac:picMkLst>
        </pc:picChg>
      </pc:sldChg>
      <pc:sldChg chg="addSp delSp modSp new">
        <pc:chgData name="Jessica Moon" userId="S::je742983@ucf.edu::1ec3d2a6-1df8-4617-8c1a-08cddb067430" providerId="AD" clId="Web-{3A3E4EF5-2342-B851-CCAF-01569B8E307E}" dt="2021-10-12T17:35:19.396" v="389" actId="1076"/>
        <pc:sldMkLst>
          <pc:docMk/>
          <pc:sldMk cId="321357729" sldId="260"/>
        </pc:sldMkLst>
        <pc:spChg chg="mod">
          <ac:chgData name="Jessica Moon" userId="S::je742983@ucf.edu::1ec3d2a6-1df8-4617-8c1a-08cddb067430" providerId="AD" clId="Web-{3A3E4EF5-2342-B851-CCAF-01569B8E307E}" dt="2021-10-12T14:49:35.471" v="332" actId="20577"/>
          <ac:spMkLst>
            <pc:docMk/>
            <pc:sldMk cId="321357729" sldId="260"/>
            <ac:spMk id="2" creationId="{14580F29-B596-4E8F-AE12-414B90823E61}"/>
          </ac:spMkLst>
        </pc:spChg>
        <pc:spChg chg="mod">
          <ac:chgData name="Jessica Moon" userId="S::je742983@ucf.edu::1ec3d2a6-1df8-4617-8c1a-08cddb067430" providerId="AD" clId="Web-{3A3E4EF5-2342-B851-CCAF-01569B8E307E}" dt="2021-10-12T17:34:05.175" v="384" actId="14100"/>
          <ac:spMkLst>
            <pc:docMk/>
            <pc:sldMk cId="321357729" sldId="260"/>
            <ac:spMk id="3" creationId="{9E86A3D2-54ED-4688-9E2D-FF71CF94A746}"/>
          </ac:spMkLst>
        </pc:spChg>
        <pc:spChg chg="add del mod">
          <ac:chgData name="Jessica Moon" userId="S::je742983@ucf.edu::1ec3d2a6-1df8-4617-8c1a-08cddb067430" providerId="AD" clId="Web-{3A3E4EF5-2342-B851-CCAF-01569B8E307E}" dt="2021-10-12T17:29:18.698" v="369"/>
          <ac:spMkLst>
            <pc:docMk/>
            <pc:sldMk cId="321357729" sldId="260"/>
            <ac:spMk id="4" creationId="{E1D3FACA-817F-4781-8423-737266440BC4}"/>
          </ac:spMkLst>
        </pc:spChg>
        <pc:picChg chg="add mod">
          <ac:chgData name="Jessica Moon" userId="S::je742983@ucf.edu::1ec3d2a6-1df8-4617-8c1a-08cddb067430" providerId="AD" clId="Web-{3A3E4EF5-2342-B851-CCAF-01569B8E307E}" dt="2021-10-12T17:35:19.396" v="389" actId="1076"/>
          <ac:picMkLst>
            <pc:docMk/>
            <pc:sldMk cId="321357729" sldId="260"/>
            <ac:picMk id="5" creationId="{A3100D11-C456-4FE8-B612-C29EE9814CBE}"/>
          </ac:picMkLst>
        </pc:picChg>
      </pc:sldChg>
      <pc:sldChg chg="addSp modSp add replId">
        <pc:chgData name="Jessica Moon" userId="S::je742983@ucf.edu::1ec3d2a6-1df8-4617-8c1a-08cddb067430" providerId="AD" clId="Web-{3A3E4EF5-2342-B851-CCAF-01569B8E307E}" dt="2021-10-12T20:21:21.445" v="2798" actId="20577"/>
        <pc:sldMkLst>
          <pc:docMk/>
          <pc:sldMk cId="122661226" sldId="261"/>
        </pc:sldMkLst>
        <pc:spChg chg="mod">
          <ac:chgData name="Jessica Moon" userId="S::je742983@ucf.edu::1ec3d2a6-1df8-4617-8c1a-08cddb067430" providerId="AD" clId="Web-{3A3E4EF5-2342-B851-CCAF-01569B8E307E}" dt="2021-10-12T18:11:04.481" v="539" actId="20577"/>
          <ac:spMkLst>
            <pc:docMk/>
            <pc:sldMk cId="122661226" sldId="261"/>
            <ac:spMk id="3" creationId="{07C98CA5-5887-480A-92A3-8ED657C82294}"/>
          </ac:spMkLst>
        </pc:spChg>
        <pc:spChg chg="mod">
          <ac:chgData name="Jessica Moon" userId="S::je742983@ucf.edu::1ec3d2a6-1df8-4617-8c1a-08cddb067430" providerId="AD" clId="Web-{3A3E4EF5-2342-B851-CCAF-01569B8E307E}" dt="2021-10-12T20:21:21.445" v="2798" actId="20577"/>
          <ac:spMkLst>
            <pc:docMk/>
            <pc:sldMk cId="122661226" sldId="261"/>
            <ac:spMk id="4" creationId="{429FD5EF-CAC6-447A-88DB-FF1F3F471FBD}"/>
          </ac:spMkLst>
        </pc:spChg>
        <pc:picChg chg="add mod">
          <ac:chgData name="Jessica Moon" userId="S::je742983@ucf.edu::1ec3d2a6-1df8-4617-8c1a-08cddb067430" providerId="AD" clId="Web-{3A3E4EF5-2342-B851-CCAF-01569B8E307E}" dt="2021-10-12T18:13:17.298" v="572" actId="1076"/>
          <ac:picMkLst>
            <pc:docMk/>
            <pc:sldMk cId="122661226" sldId="261"/>
            <ac:picMk id="5" creationId="{4F6C1B1F-FA0A-47D5-AC2A-EDBD2FEEC6C7}"/>
          </ac:picMkLst>
        </pc:picChg>
      </pc:sldChg>
      <pc:sldChg chg="addSp modSp new">
        <pc:chgData name="Jessica Moon" userId="S::je742983@ucf.edu::1ec3d2a6-1df8-4617-8c1a-08cddb067430" providerId="AD" clId="Web-{3A3E4EF5-2342-B851-CCAF-01569B8E307E}" dt="2021-10-12T18:18:54.042" v="723" actId="1076"/>
        <pc:sldMkLst>
          <pc:docMk/>
          <pc:sldMk cId="3338580912" sldId="262"/>
        </pc:sldMkLst>
        <pc:spChg chg="mod">
          <ac:chgData name="Jessica Moon" userId="S::je742983@ucf.edu::1ec3d2a6-1df8-4617-8c1a-08cddb067430" providerId="AD" clId="Web-{3A3E4EF5-2342-B851-CCAF-01569B8E307E}" dt="2021-10-12T18:14:02.955" v="579" actId="20577"/>
          <ac:spMkLst>
            <pc:docMk/>
            <pc:sldMk cId="3338580912" sldId="262"/>
            <ac:spMk id="2" creationId="{39AF2C20-95F9-47C7-8DB0-8F380BC7E2E9}"/>
          </ac:spMkLst>
        </pc:spChg>
        <pc:spChg chg="mod">
          <ac:chgData name="Jessica Moon" userId="S::je742983@ucf.edu::1ec3d2a6-1df8-4617-8c1a-08cddb067430" providerId="AD" clId="Web-{3A3E4EF5-2342-B851-CCAF-01569B8E307E}" dt="2021-10-12T18:16:35.210" v="712" actId="20577"/>
          <ac:spMkLst>
            <pc:docMk/>
            <pc:sldMk cId="3338580912" sldId="262"/>
            <ac:spMk id="3" creationId="{3A848782-9C67-4D0D-89E5-6D586B0A05A1}"/>
          </ac:spMkLst>
        </pc:spChg>
        <pc:picChg chg="add mod">
          <ac:chgData name="Jessica Moon" userId="S::je742983@ucf.edu::1ec3d2a6-1df8-4617-8c1a-08cddb067430" providerId="AD" clId="Web-{3A3E4EF5-2342-B851-CCAF-01569B8E307E}" dt="2021-10-12T18:18:54.042" v="723" actId="1076"/>
          <ac:picMkLst>
            <pc:docMk/>
            <pc:sldMk cId="3338580912" sldId="262"/>
            <ac:picMk id="4" creationId="{9A748531-9AE2-493E-A404-100B29AA7983}"/>
          </ac:picMkLst>
        </pc:picChg>
      </pc:sldChg>
      <pc:sldChg chg="addSp delSp modSp new">
        <pc:chgData name="Jessica Moon" userId="S::je742983@ucf.edu::1ec3d2a6-1df8-4617-8c1a-08cddb067430" providerId="AD" clId="Web-{3A3E4EF5-2342-B851-CCAF-01569B8E307E}" dt="2021-10-12T18:26:58.479" v="896" actId="1076"/>
        <pc:sldMkLst>
          <pc:docMk/>
          <pc:sldMk cId="3555049465" sldId="263"/>
        </pc:sldMkLst>
        <pc:spChg chg="mod">
          <ac:chgData name="Jessica Moon" userId="S::je742983@ucf.edu::1ec3d2a6-1df8-4617-8c1a-08cddb067430" providerId="AD" clId="Web-{3A3E4EF5-2342-B851-CCAF-01569B8E307E}" dt="2021-10-12T18:17:08.617" v="717" actId="20577"/>
          <ac:spMkLst>
            <pc:docMk/>
            <pc:sldMk cId="3555049465" sldId="263"/>
            <ac:spMk id="2" creationId="{7B573D91-5656-498A-9127-F638AAC23B69}"/>
          </ac:spMkLst>
        </pc:spChg>
        <pc:spChg chg="del">
          <ac:chgData name="Jessica Moon" userId="S::je742983@ucf.edu::1ec3d2a6-1df8-4617-8c1a-08cddb067430" providerId="AD" clId="Web-{3A3E4EF5-2342-B851-CCAF-01569B8E307E}" dt="2021-10-12T18:20:55.874" v="724"/>
          <ac:spMkLst>
            <pc:docMk/>
            <pc:sldMk cId="3555049465" sldId="263"/>
            <ac:spMk id="3" creationId="{36386E9E-44C0-4FFA-9483-E9446E76097B}"/>
          </ac:spMkLst>
        </pc:spChg>
        <pc:spChg chg="add mod">
          <ac:chgData name="Jessica Moon" userId="S::je742983@ucf.edu::1ec3d2a6-1df8-4617-8c1a-08cddb067430" providerId="AD" clId="Web-{3A3E4EF5-2342-B851-CCAF-01569B8E307E}" dt="2021-10-12T18:26:58.479" v="896" actId="1076"/>
          <ac:spMkLst>
            <pc:docMk/>
            <pc:sldMk cId="3555049465" sldId="263"/>
            <ac:spMk id="5" creationId="{5CA983B0-866C-446B-A5EB-A9288D840FAB}"/>
          </ac:spMkLst>
        </pc:spChg>
        <pc:picChg chg="add mod ord">
          <ac:chgData name="Jessica Moon" userId="S::je742983@ucf.edu::1ec3d2a6-1df8-4617-8c1a-08cddb067430" providerId="AD" clId="Web-{3A3E4EF5-2342-B851-CCAF-01569B8E307E}" dt="2021-10-12T18:21:07.812" v="728" actId="1076"/>
          <ac:picMkLst>
            <pc:docMk/>
            <pc:sldMk cId="3555049465" sldId="263"/>
            <ac:picMk id="4" creationId="{5273C062-4104-4B50-BEFB-5636C5D94E8E}"/>
          </ac:picMkLst>
        </pc:picChg>
      </pc:sldChg>
      <pc:sldChg chg="addSp modSp new">
        <pc:chgData name="Jessica Moon" userId="S::je742983@ucf.edu::1ec3d2a6-1df8-4617-8c1a-08cddb067430" providerId="AD" clId="Web-{3A3E4EF5-2342-B851-CCAF-01569B8E307E}" dt="2021-10-12T18:35:23.479" v="1076" actId="1076"/>
        <pc:sldMkLst>
          <pc:docMk/>
          <pc:sldMk cId="8537793" sldId="264"/>
        </pc:sldMkLst>
        <pc:spChg chg="mod">
          <ac:chgData name="Jessica Moon" userId="S::je742983@ucf.edu::1ec3d2a6-1df8-4617-8c1a-08cddb067430" providerId="AD" clId="Web-{3A3E4EF5-2342-B851-CCAF-01569B8E307E}" dt="2021-10-12T18:26:44.994" v="893" actId="20577"/>
          <ac:spMkLst>
            <pc:docMk/>
            <pc:sldMk cId="8537793" sldId="264"/>
            <ac:spMk id="2" creationId="{09135F18-FF6E-45FB-9F84-47C8137C3A55}"/>
          </ac:spMkLst>
        </pc:spChg>
        <pc:spChg chg="mod">
          <ac:chgData name="Jessica Moon" userId="S::je742983@ucf.edu::1ec3d2a6-1df8-4617-8c1a-08cddb067430" providerId="AD" clId="Web-{3A3E4EF5-2342-B851-CCAF-01569B8E307E}" dt="2021-10-12T18:35:23.479" v="1076" actId="1076"/>
          <ac:spMkLst>
            <pc:docMk/>
            <pc:sldMk cId="8537793" sldId="264"/>
            <ac:spMk id="3" creationId="{53E23EA3-BDC5-4C60-8A01-028958900875}"/>
          </ac:spMkLst>
        </pc:spChg>
        <pc:picChg chg="add mod">
          <ac:chgData name="Jessica Moon" userId="S::je742983@ucf.edu::1ec3d2a6-1df8-4617-8c1a-08cddb067430" providerId="AD" clId="Web-{3A3E4EF5-2342-B851-CCAF-01569B8E307E}" dt="2021-10-12T18:34:21.539" v="1075" actId="1076"/>
          <ac:picMkLst>
            <pc:docMk/>
            <pc:sldMk cId="8537793" sldId="264"/>
            <ac:picMk id="4" creationId="{005ABB3B-754E-4DE5-B0AE-7A8A886A1BEC}"/>
          </ac:picMkLst>
        </pc:picChg>
      </pc:sldChg>
      <pc:sldChg chg="addSp modSp new">
        <pc:chgData name="Jessica Moon" userId="S::je742983@ucf.edu::1ec3d2a6-1df8-4617-8c1a-08cddb067430" providerId="AD" clId="Web-{3A3E4EF5-2342-B851-CCAF-01569B8E307E}" dt="2021-10-12T18:45:54.248" v="1174" actId="1076"/>
        <pc:sldMkLst>
          <pc:docMk/>
          <pc:sldMk cId="3049749542" sldId="265"/>
        </pc:sldMkLst>
        <pc:spChg chg="mod">
          <ac:chgData name="Jessica Moon" userId="S::je742983@ucf.edu::1ec3d2a6-1df8-4617-8c1a-08cddb067430" providerId="AD" clId="Web-{3A3E4EF5-2342-B851-CCAF-01569B8E307E}" dt="2021-10-12T18:42:33.039" v="1080" actId="20577"/>
          <ac:spMkLst>
            <pc:docMk/>
            <pc:sldMk cId="3049749542" sldId="265"/>
            <ac:spMk id="2" creationId="{06A97BF5-D7DB-4E81-B2E5-DC6948F5AF38}"/>
          </ac:spMkLst>
        </pc:spChg>
        <pc:spChg chg="mod">
          <ac:chgData name="Jessica Moon" userId="S::je742983@ucf.edu::1ec3d2a6-1df8-4617-8c1a-08cddb067430" providerId="AD" clId="Web-{3A3E4EF5-2342-B851-CCAF-01569B8E307E}" dt="2021-10-12T18:44:21.479" v="1169" actId="14100"/>
          <ac:spMkLst>
            <pc:docMk/>
            <pc:sldMk cId="3049749542" sldId="265"/>
            <ac:spMk id="3" creationId="{707E305A-39EC-4DBD-8DF8-A0BC4DEF09B8}"/>
          </ac:spMkLst>
        </pc:spChg>
        <pc:picChg chg="add mod">
          <ac:chgData name="Jessica Moon" userId="S::je742983@ucf.edu::1ec3d2a6-1df8-4617-8c1a-08cddb067430" providerId="AD" clId="Web-{3A3E4EF5-2342-B851-CCAF-01569B8E307E}" dt="2021-10-12T18:45:54.248" v="1174" actId="1076"/>
          <ac:picMkLst>
            <pc:docMk/>
            <pc:sldMk cId="3049749542" sldId="265"/>
            <ac:picMk id="4" creationId="{59F9D67D-FE5A-47DE-A091-8B0EA23C63BB}"/>
          </ac:picMkLst>
        </pc:picChg>
      </pc:sldChg>
      <pc:sldChg chg="modSp new">
        <pc:chgData name="Jessica Moon" userId="S::je742983@ucf.edu::1ec3d2a6-1df8-4617-8c1a-08cddb067430" providerId="AD" clId="Web-{3A3E4EF5-2342-B851-CCAF-01569B8E307E}" dt="2021-10-12T20:23:14.590" v="2804" actId="20577"/>
        <pc:sldMkLst>
          <pc:docMk/>
          <pc:sldMk cId="2584889817" sldId="266"/>
        </pc:sldMkLst>
        <pc:spChg chg="mod">
          <ac:chgData name="Jessica Moon" userId="S::je742983@ucf.edu::1ec3d2a6-1df8-4617-8c1a-08cddb067430" providerId="AD" clId="Web-{3A3E4EF5-2342-B851-CCAF-01569B8E307E}" dt="2021-10-12T18:46:21.467" v="1190" actId="20577"/>
          <ac:spMkLst>
            <pc:docMk/>
            <pc:sldMk cId="2584889817" sldId="266"/>
            <ac:spMk id="2" creationId="{874AE4BD-E4F7-430F-A751-C74F2791818D}"/>
          </ac:spMkLst>
        </pc:spChg>
        <pc:spChg chg="mod">
          <ac:chgData name="Jessica Moon" userId="S::je742983@ucf.edu::1ec3d2a6-1df8-4617-8c1a-08cddb067430" providerId="AD" clId="Web-{3A3E4EF5-2342-B851-CCAF-01569B8E307E}" dt="2021-10-12T20:23:14.590" v="2804" actId="20577"/>
          <ac:spMkLst>
            <pc:docMk/>
            <pc:sldMk cId="2584889817" sldId="266"/>
            <ac:spMk id="3" creationId="{2EE32448-7156-4A84-A85D-46C1724EF1C0}"/>
          </ac:spMkLst>
        </pc:spChg>
      </pc:sldChg>
      <pc:sldChg chg="addSp modSp add">
        <pc:chgData name="Jessica Moon" userId="S::je742983@ucf.edu::1ec3d2a6-1df8-4617-8c1a-08cddb067430" providerId="AD" clId="Web-{3A3E4EF5-2342-B851-CCAF-01569B8E307E}" dt="2021-10-12T19:00:25.139" v="1616" actId="20577"/>
        <pc:sldMkLst>
          <pc:docMk/>
          <pc:sldMk cId="2440035432" sldId="267"/>
        </pc:sldMkLst>
        <pc:spChg chg="mod">
          <ac:chgData name="Jessica Moon" userId="S::je742983@ucf.edu::1ec3d2a6-1df8-4617-8c1a-08cddb067430" providerId="AD" clId="Web-{3A3E4EF5-2342-B851-CCAF-01569B8E307E}" dt="2021-10-12T18:57:31.660" v="1441" actId="20577"/>
          <ac:spMkLst>
            <pc:docMk/>
            <pc:sldMk cId="2440035432" sldId="267"/>
            <ac:spMk id="2" creationId="{789934BA-89D9-4F39-AA73-1738E6BFEC5E}"/>
          </ac:spMkLst>
        </pc:spChg>
        <pc:spChg chg="add mod">
          <ac:chgData name="Jessica Moon" userId="S::je742983@ucf.edu::1ec3d2a6-1df8-4617-8c1a-08cddb067430" providerId="AD" clId="Web-{3A3E4EF5-2342-B851-CCAF-01569B8E307E}" dt="2021-10-12T19:00:25.139" v="1616" actId="20577"/>
          <ac:spMkLst>
            <pc:docMk/>
            <pc:sldMk cId="2440035432" sldId="267"/>
            <ac:spMk id="3" creationId="{A30B5CEA-790D-4EA7-A204-93BCD2AE9DFB}"/>
          </ac:spMkLst>
        </pc:spChg>
        <pc:spChg chg="mod">
          <ac:chgData name="Jessica Moon" userId="S::je742983@ucf.edu::1ec3d2a6-1df8-4617-8c1a-08cddb067430" providerId="AD" clId="Web-{3A3E4EF5-2342-B851-CCAF-01569B8E307E}" dt="2021-10-12T18:57:18.956" v="1437" actId="1076"/>
          <ac:spMkLst>
            <pc:docMk/>
            <pc:sldMk cId="2440035432" sldId="267"/>
            <ac:spMk id="5" creationId="{862E7746-ADB9-46A3-B599-9282B9D36078}"/>
          </ac:spMkLst>
        </pc:spChg>
        <pc:picChg chg="mod">
          <ac:chgData name="Jessica Moon" userId="S::je742983@ucf.edu::1ec3d2a6-1df8-4617-8c1a-08cddb067430" providerId="AD" clId="Web-{3A3E4EF5-2342-B851-CCAF-01569B8E307E}" dt="2021-10-12T18:57:12.706" v="1435" actId="1076"/>
          <ac:picMkLst>
            <pc:docMk/>
            <pc:sldMk cId="2440035432" sldId="267"/>
            <ac:picMk id="4" creationId="{58E9A1B6-6F1B-4DE8-9097-7226572B05C0}"/>
          </ac:picMkLst>
        </pc:picChg>
      </pc:sldChg>
      <pc:sldChg chg="addSp delSp modSp add">
        <pc:chgData name="Jessica Moon" userId="S::je742983@ucf.edu::1ec3d2a6-1df8-4617-8c1a-08cddb067430" providerId="AD" clId="Web-{3A3E4EF5-2342-B851-CCAF-01569B8E307E}" dt="2021-10-12T19:06:23.713" v="1744" actId="1076"/>
        <pc:sldMkLst>
          <pc:docMk/>
          <pc:sldMk cId="3682988264" sldId="268"/>
        </pc:sldMkLst>
        <pc:spChg chg="add mod">
          <ac:chgData name="Jessica Moon" userId="S::je742983@ucf.edu::1ec3d2a6-1df8-4617-8c1a-08cddb067430" providerId="AD" clId="Web-{3A3E4EF5-2342-B851-CCAF-01569B8E307E}" dt="2021-10-12T19:01:51.611" v="1637" actId="20577"/>
          <ac:spMkLst>
            <pc:docMk/>
            <pc:sldMk cId="3682988264" sldId="268"/>
            <ac:spMk id="3" creationId="{39F17127-78B4-4396-BDBF-74C0F4EC05B6}"/>
          </ac:spMkLst>
        </pc:spChg>
        <pc:spChg chg="add mod">
          <ac:chgData name="Jessica Moon" userId="S::je742983@ucf.edu::1ec3d2a6-1df8-4617-8c1a-08cddb067430" providerId="AD" clId="Web-{3A3E4EF5-2342-B851-CCAF-01569B8E307E}" dt="2021-10-12T19:05:30.117" v="1737" actId="20577"/>
          <ac:spMkLst>
            <pc:docMk/>
            <pc:sldMk cId="3682988264" sldId="268"/>
            <ac:spMk id="6" creationId="{4D4AC71A-5167-43EA-9FFB-DBD2D4CD067C}"/>
          </ac:spMkLst>
        </pc:spChg>
        <pc:spChg chg="add del mod">
          <ac:chgData name="Jessica Moon" userId="S::je742983@ucf.edu::1ec3d2a6-1df8-4617-8c1a-08cddb067430" providerId="AD" clId="Web-{3A3E4EF5-2342-B851-CCAF-01569B8E307E}" dt="2021-10-12T19:03:49.083" v="1664"/>
          <ac:spMkLst>
            <pc:docMk/>
            <pc:sldMk cId="3682988264" sldId="268"/>
            <ac:spMk id="8" creationId="{2B47307E-4F08-40CE-BD87-498122A87CCE}"/>
          </ac:spMkLst>
        </pc:spChg>
        <pc:picChg chg="add mod">
          <ac:chgData name="Jessica Moon" userId="S::je742983@ucf.edu::1ec3d2a6-1df8-4617-8c1a-08cddb067430" providerId="AD" clId="Web-{3A3E4EF5-2342-B851-CCAF-01569B8E307E}" dt="2021-10-12T19:03:35.958" v="1663" actId="1076"/>
          <ac:picMkLst>
            <pc:docMk/>
            <pc:sldMk cId="3682988264" sldId="268"/>
            <ac:picMk id="2" creationId="{955B1F92-EFC8-4F37-AEA1-5979DBB500C2}"/>
          </ac:picMkLst>
        </pc:picChg>
        <pc:picChg chg="del mod">
          <ac:chgData name="Jessica Moon" userId="S::je742983@ucf.edu::1ec3d2a6-1df8-4617-8c1a-08cddb067430" providerId="AD" clId="Web-{3A3E4EF5-2342-B851-CCAF-01569B8E307E}" dt="2021-10-12T19:03:33.473" v="1662"/>
          <ac:picMkLst>
            <pc:docMk/>
            <pc:sldMk cId="3682988264" sldId="268"/>
            <ac:picMk id="4" creationId="{7B80C27B-D710-4905-91C9-04571199A5F1}"/>
          </ac:picMkLst>
        </pc:picChg>
        <pc:picChg chg="add mod ord">
          <ac:chgData name="Jessica Moon" userId="S::je742983@ucf.edu::1ec3d2a6-1df8-4617-8c1a-08cddb067430" providerId="AD" clId="Web-{3A3E4EF5-2342-B851-CCAF-01569B8E307E}" dt="2021-10-12T19:03:57.318" v="1667" actId="1076"/>
          <ac:picMkLst>
            <pc:docMk/>
            <pc:sldMk cId="3682988264" sldId="268"/>
            <ac:picMk id="9" creationId="{8D7F8ABE-0F5D-4D4E-9BEF-8F3DE75DB9EF}"/>
          </ac:picMkLst>
        </pc:picChg>
        <pc:picChg chg="add del mod">
          <ac:chgData name="Jessica Moon" userId="S::je742983@ucf.edu::1ec3d2a6-1df8-4617-8c1a-08cddb067430" providerId="AD" clId="Web-{3A3E4EF5-2342-B851-CCAF-01569B8E307E}" dt="2021-10-12T19:06:19.697" v="1743"/>
          <ac:picMkLst>
            <pc:docMk/>
            <pc:sldMk cId="3682988264" sldId="268"/>
            <ac:picMk id="10" creationId="{070CB181-8B5C-4A63-9A62-444EEE83F2D4}"/>
          </ac:picMkLst>
        </pc:picChg>
        <pc:picChg chg="add mod">
          <ac:chgData name="Jessica Moon" userId="S::je742983@ucf.edu::1ec3d2a6-1df8-4617-8c1a-08cddb067430" providerId="AD" clId="Web-{3A3E4EF5-2342-B851-CCAF-01569B8E307E}" dt="2021-10-12T19:06:23.713" v="1744" actId="1076"/>
          <ac:picMkLst>
            <pc:docMk/>
            <pc:sldMk cId="3682988264" sldId="268"/>
            <ac:picMk id="11" creationId="{07B3FD46-BFCB-411A-900F-ED1C4DC56A1F}"/>
          </ac:picMkLst>
        </pc:picChg>
      </pc:sldChg>
      <pc:sldChg chg="modSp new del">
        <pc:chgData name="Jessica Moon" userId="S::je742983@ucf.edu::1ec3d2a6-1df8-4617-8c1a-08cddb067430" providerId="AD" clId="Web-{3A3E4EF5-2342-B851-CCAF-01569B8E307E}" dt="2021-10-12T19:08:23.185" v="1755"/>
        <pc:sldMkLst>
          <pc:docMk/>
          <pc:sldMk cId="669792454" sldId="269"/>
        </pc:sldMkLst>
        <pc:spChg chg="mod">
          <ac:chgData name="Jessica Moon" userId="S::je742983@ucf.edu::1ec3d2a6-1df8-4617-8c1a-08cddb067430" providerId="AD" clId="Web-{3A3E4EF5-2342-B851-CCAF-01569B8E307E}" dt="2021-10-12T19:08:19.904" v="1754" actId="20577"/>
          <ac:spMkLst>
            <pc:docMk/>
            <pc:sldMk cId="669792454" sldId="269"/>
            <ac:spMk id="2" creationId="{4076D9BF-8C79-4EA6-89CF-34A8CBFDE655}"/>
          </ac:spMkLst>
        </pc:spChg>
      </pc:sldChg>
      <pc:sldChg chg="modSp new">
        <pc:chgData name="Jessica Moon" userId="S::je742983@ucf.edu::1ec3d2a6-1df8-4617-8c1a-08cddb067430" providerId="AD" clId="Web-{3A3E4EF5-2342-B851-CCAF-01569B8E307E}" dt="2021-10-12T19:09:08.905" v="1770" actId="20577"/>
        <pc:sldMkLst>
          <pc:docMk/>
          <pc:sldMk cId="1272781160" sldId="269"/>
        </pc:sldMkLst>
        <pc:spChg chg="mod">
          <ac:chgData name="Jessica Moon" userId="S::je742983@ucf.edu::1ec3d2a6-1df8-4617-8c1a-08cddb067430" providerId="AD" clId="Web-{3A3E4EF5-2342-B851-CCAF-01569B8E307E}" dt="2021-10-12T19:08:55.733" v="1761" actId="20577"/>
          <ac:spMkLst>
            <pc:docMk/>
            <pc:sldMk cId="1272781160" sldId="269"/>
            <ac:spMk id="2" creationId="{0872A6B5-E2CF-4AE9-BBB5-A64BDC274F13}"/>
          </ac:spMkLst>
        </pc:spChg>
        <pc:spChg chg="mod">
          <ac:chgData name="Jessica Moon" userId="S::je742983@ucf.edu::1ec3d2a6-1df8-4617-8c1a-08cddb067430" providerId="AD" clId="Web-{3A3E4EF5-2342-B851-CCAF-01569B8E307E}" dt="2021-10-12T19:09:08.905" v="1770" actId="20577"/>
          <ac:spMkLst>
            <pc:docMk/>
            <pc:sldMk cId="1272781160" sldId="269"/>
            <ac:spMk id="3" creationId="{4E656AD6-AEFC-478F-A823-FAF328051179}"/>
          </ac:spMkLst>
        </pc:spChg>
      </pc:sldChg>
      <pc:sldChg chg="addSp modSp new">
        <pc:chgData name="Jessica Moon" userId="S::je742983@ucf.edu::1ec3d2a6-1df8-4617-8c1a-08cddb067430" providerId="AD" clId="Web-{3A3E4EF5-2342-B851-CCAF-01569B8E307E}" dt="2021-10-12T19:11:59.661" v="1797" actId="14100"/>
        <pc:sldMkLst>
          <pc:docMk/>
          <pc:sldMk cId="2819437747" sldId="270"/>
        </pc:sldMkLst>
        <pc:spChg chg="mod">
          <ac:chgData name="Jessica Moon" userId="S::je742983@ucf.edu::1ec3d2a6-1df8-4617-8c1a-08cddb067430" providerId="AD" clId="Web-{3A3E4EF5-2342-B851-CCAF-01569B8E307E}" dt="2021-10-12T19:09:23.203" v="1781" actId="20577"/>
          <ac:spMkLst>
            <pc:docMk/>
            <pc:sldMk cId="2819437747" sldId="270"/>
            <ac:spMk id="2" creationId="{40874846-566B-4A2A-AC87-37BB75A03021}"/>
          </ac:spMkLst>
        </pc:spChg>
        <pc:spChg chg="mod">
          <ac:chgData name="Jessica Moon" userId="S::je742983@ucf.edu::1ec3d2a6-1df8-4617-8c1a-08cddb067430" providerId="AD" clId="Web-{3A3E4EF5-2342-B851-CCAF-01569B8E307E}" dt="2021-10-12T19:11:33.191" v="1791" actId="14100"/>
          <ac:spMkLst>
            <pc:docMk/>
            <pc:sldMk cId="2819437747" sldId="270"/>
            <ac:spMk id="3" creationId="{D207037B-4501-44EF-9BFE-B3195260AD2E}"/>
          </ac:spMkLst>
        </pc:spChg>
        <pc:picChg chg="add mod">
          <ac:chgData name="Jessica Moon" userId="S::je742983@ucf.edu::1ec3d2a6-1df8-4617-8c1a-08cddb067430" providerId="AD" clId="Web-{3A3E4EF5-2342-B851-CCAF-01569B8E307E}" dt="2021-10-12T19:11:59.661" v="1797" actId="14100"/>
          <ac:picMkLst>
            <pc:docMk/>
            <pc:sldMk cId="2819437747" sldId="270"/>
            <ac:picMk id="4" creationId="{7CF17D13-D96C-4D9D-9C49-BA04DA4CCE2A}"/>
          </ac:picMkLst>
        </pc:picChg>
      </pc:sldChg>
      <pc:sldChg chg="addSp modSp new">
        <pc:chgData name="Jessica Moon" userId="S::je742983@ucf.edu::1ec3d2a6-1df8-4617-8c1a-08cddb067430" providerId="AD" clId="Web-{3A3E4EF5-2342-B851-CCAF-01569B8E307E}" dt="2021-10-12T19:17:57.968" v="1824" actId="1076"/>
        <pc:sldMkLst>
          <pc:docMk/>
          <pc:sldMk cId="2063100437" sldId="271"/>
        </pc:sldMkLst>
        <pc:spChg chg="mod">
          <ac:chgData name="Jessica Moon" userId="S::je742983@ucf.edu::1ec3d2a6-1df8-4617-8c1a-08cddb067430" providerId="AD" clId="Web-{3A3E4EF5-2342-B851-CCAF-01569B8E307E}" dt="2021-10-12T19:12:55.584" v="1807" actId="20577"/>
          <ac:spMkLst>
            <pc:docMk/>
            <pc:sldMk cId="2063100437" sldId="271"/>
            <ac:spMk id="2" creationId="{80CED683-E988-416E-B3EE-44398AB86D99}"/>
          </ac:spMkLst>
        </pc:spChg>
        <pc:spChg chg="mod">
          <ac:chgData name="Jessica Moon" userId="S::je742983@ucf.edu::1ec3d2a6-1df8-4617-8c1a-08cddb067430" providerId="AD" clId="Web-{3A3E4EF5-2342-B851-CCAF-01569B8E307E}" dt="2021-10-12T19:13:13.163" v="1816" actId="14100"/>
          <ac:spMkLst>
            <pc:docMk/>
            <pc:sldMk cId="2063100437" sldId="271"/>
            <ac:spMk id="3" creationId="{620EA657-E9C3-43D4-B921-8EFF1C34A680}"/>
          </ac:spMkLst>
        </pc:spChg>
        <pc:picChg chg="add mod">
          <ac:chgData name="Jessica Moon" userId="S::je742983@ucf.edu::1ec3d2a6-1df8-4617-8c1a-08cddb067430" providerId="AD" clId="Web-{3A3E4EF5-2342-B851-CCAF-01569B8E307E}" dt="2021-10-12T19:17:57.968" v="1824" actId="1076"/>
          <ac:picMkLst>
            <pc:docMk/>
            <pc:sldMk cId="2063100437" sldId="271"/>
            <ac:picMk id="4" creationId="{024BEA9F-06E6-47D1-B1A0-306950D79F0C}"/>
          </ac:picMkLst>
        </pc:picChg>
      </pc:sldChg>
      <pc:sldChg chg="addSp modSp new">
        <pc:chgData name="Jessica Moon" userId="S::je742983@ucf.edu::1ec3d2a6-1df8-4617-8c1a-08cddb067430" providerId="AD" clId="Web-{3A3E4EF5-2342-B851-CCAF-01569B8E307E}" dt="2021-10-12T19:23:32.291" v="1892" actId="14100"/>
        <pc:sldMkLst>
          <pc:docMk/>
          <pc:sldMk cId="3026710416" sldId="272"/>
        </pc:sldMkLst>
        <pc:spChg chg="mod">
          <ac:chgData name="Jessica Moon" userId="S::je742983@ucf.edu::1ec3d2a6-1df8-4617-8c1a-08cddb067430" providerId="AD" clId="Web-{3A3E4EF5-2342-B851-CCAF-01569B8E307E}" dt="2021-10-12T19:19:59.910" v="1838" actId="20577"/>
          <ac:spMkLst>
            <pc:docMk/>
            <pc:sldMk cId="3026710416" sldId="272"/>
            <ac:spMk id="2" creationId="{F8C7DD4C-4E39-42DE-85F2-ADA4A77E2F3C}"/>
          </ac:spMkLst>
        </pc:spChg>
        <pc:spChg chg="mod">
          <ac:chgData name="Jessica Moon" userId="S::je742983@ucf.edu::1ec3d2a6-1df8-4617-8c1a-08cddb067430" providerId="AD" clId="Web-{3A3E4EF5-2342-B851-CCAF-01569B8E307E}" dt="2021-10-12T19:22:52.759" v="1887" actId="1076"/>
          <ac:spMkLst>
            <pc:docMk/>
            <pc:sldMk cId="3026710416" sldId="272"/>
            <ac:spMk id="3" creationId="{C22BE0AC-46A1-49DC-A6A1-E5D98328AEF7}"/>
          </ac:spMkLst>
        </pc:spChg>
        <pc:picChg chg="add mod">
          <ac:chgData name="Jessica Moon" userId="S::je742983@ucf.edu::1ec3d2a6-1df8-4617-8c1a-08cddb067430" providerId="AD" clId="Web-{3A3E4EF5-2342-B851-CCAF-01569B8E307E}" dt="2021-10-12T19:23:32.291" v="1892" actId="14100"/>
          <ac:picMkLst>
            <pc:docMk/>
            <pc:sldMk cId="3026710416" sldId="272"/>
            <ac:picMk id="4" creationId="{50B3BB74-2322-4F63-AFEC-AC5F6CCD0580}"/>
          </ac:picMkLst>
        </pc:picChg>
      </pc:sldChg>
      <pc:sldChg chg="modSp new">
        <pc:chgData name="Jessica Moon" userId="S::je742983@ucf.edu::1ec3d2a6-1df8-4617-8c1a-08cddb067430" providerId="AD" clId="Web-{3A3E4EF5-2342-B851-CCAF-01569B8E307E}" dt="2021-10-12T19:53:51.175" v="2505" actId="20577"/>
        <pc:sldMkLst>
          <pc:docMk/>
          <pc:sldMk cId="3217390096" sldId="273"/>
        </pc:sldMkLst>
        <pc:spChg chg="mod">
          <ac:chgData name="Jessica Moon" userId="S::je742983@ucf.edu::1ec3d2a6-1df8-4617-8c1a-08cddb067430" providerId="AD" clId="Web-{3A3E4EF5-2342-B851-CCAF-01569B8E307E}" dt="2021-10-12T19:24:01.683" v="1910" actId="20577"/>
          <ac:spMkLst>
            <pc:docMk/>
            <pc:sldMk cId="3217390096" sldId="273"/>
            <ac:spMk id="2" creationId="{1A3FA06E-ECC0-4FE5-A1C1-FA47D109C80E}"/>
          </ac:spMkLst>
        </pc:spChg>
        <pc:spChg chg="mod">
          <ac:chgData name="Jessica Moon" userId="S::je742983@ucf.edu::1ec3d2a6-1df8-4617-8c1a-08cddb067430" providerId="AD" clId="Web-{3A3E4EF5-2342-B851-CCAF-01569B8E307E}" dt="2021-10-12T19:53:51.175" v="2505" actId="20577"/>
          <ac:spMkLst>
            <pc:docMk/>
            <pc:sldMk cId="3217390096" sldId="273"/>
            <ac:spMk id="3" creationId="{B99B6359-9E0F-4F4E-A810-B426F6540C50}"/>
          </ac:spMkLst>
        </pc:spChg>
      </pc:sldChg>
      <pc:sldChg chg="addSp modSp new">
        <pc:chgData name="Jessica Moon" userId="S::je742983@ucf.edu::1ec3d2a6-1df8-4617-8c1a-08cddb067430" providerId="AD" clId="Web-{3A3E4EF5-2342-B851-CCAF-01569B8E307E}" dt="2021-10-12T19:49:52.902" v="2495" actId="14100"/>
        <pc:sldMkLst>
          <pc:docMk/>
          <pc:sldMk cId="1979156720" sldId="274"/>
        </pc:sldMkLst>
        <pc:spChg chg="mod">
          <ac:chgData name="Jessica Moon" userId="S::je742983@ucf.edu::1ec3d2a6-1df8-4617-8c1a-08cddb067430" providerId="AD" clId="Web-{3A3E4EF5-2342-B851-CCAF-01569B8E307E}" dt="2021-10-12T19:38:15.443" v="2472" actId="20577"/>
          <ac:spMkLst>
            <pc:docMk/>
            <pc:sldMk cId="1979156720" sldId="274"/>
            <ac:spMk id="2" creationId="{69F03623-74A9-471D-A94A-5BD3EE24A036}"/>
          </ac:spMkLst>
        </pc:spChg>
        <pc:spChg chg="mod">
          <ac:chgData name="Jessica Moon" userId="S::je742983@ucf.edu::1ec3d2a6-1df8-4617-8c1a-08cddb067430" providerId="AD" clId="Web-{3A3E4EF5-2342-B851-CCAF-01569B8E307E}" dt="2021-10-12T19:41:35.262" v="2488" actId="20577"/>
          <ac:spMkLst>
            <pc:docMk/>
            <pc:sldMk cId="1979156720" sldId="274"/>
            <ac:spMk id="3" creationId="{024D6153-B57A-4DC3-A666-F6FF137472FE}"/>
          </ac:spMkLst>
        </pc:spChg>
        <pc:picChg chg="add mod">
          <ac:chgData name="Jessica Moon" userId="S::je742983@ucf.edu::1ec3d2a6-1df8-4617-8c1a-08cddb067430" providerId="AD" clId="Web-{3A3E4EF5-2342-B851-CCAF-01569B8E307E}" dt="2021-10-12T19:49:52.902" v="2495" actId="14100"/>
          <ac:picMkLst>
            <pc:docMk/>
            <pc:sldMk cId="1979156720" sldId="274"/>
            <ac:picMk id="4" creationId="{42D3CEBD-8DEB-4446-8104-C36575F91F37}"/>
          </ac:picMkLst>
        </pc:picChg>
      </pc:sldChg>
      <pc:sldChg chg="modSp add ord replId">
        <pc:chgData name="Jessica Moon" userId="S::je742983@ucf.edu::1ec3d2a6-1df8-4617-8c1a-08cddb067430" providerId="AD" clId="Web-{3A3E4EF5-2342-B851-CCAF-01569B8E307E}" dt="2021-10-12T20:02:07.831" v="2566" actId="20577"/>
        <pc:sldMkLst>
          <pc:docMk/>
          <pc:sldMk cId="351091037" sldId="275"/>
        </pc:sldMkLst>
        <pc:spChg chg="mod">
          <ac:chgData name="Jessica Moon" userId="S::je742983@ucf.edu::1ec3d2a6-1df8-4617-8c1a-08cddb067430" providerId="AD" clId="Web-{3A3E4EF5-2342-B851-CCAF-01569B8E307E}" dt="2021-10-12T19:56:49.977" v="2527" actId="1076"/>
          <ac:spMkLst>
            <pc:docMk/>
            <pc:sldMk cId="351091037" sldId="275"/>
            <ac:spMk id="2" creationId="{1A3FA06E-ECC0-4FE5-A1C1-FA47D109C80E}"/>
          </ac:spMkLst>
        </pc:spChg>
        <pc:spChg chg="mod">
          <ac:chgData name="Jessica Moon" userId="S::je742983@ucf.edu::1ec3d2a6-1df8-4617-8c1a-08cddb067430" providerId="AD" clId="Web-{3A3E4EF5-2342-B851-CCAF-01569B8E307E}" dt="2021-10-12T20:02:07.831" v="2566" actId="20577"/>
          <ac:spMkLst>
            <pc:docMk/>
            <pc:sldMk cId="351091037" sldId="275"/>
            <ac:spMk id="3" creationId="{B99B6359-9E0F-4F4E-A810-B426F6540C50}"/>
          </ac:spMkLst>
        </pc:spChg>
      </pc:sldChg>
      <pc:sldChg chg="modSp new">
        <pc:chgData name="Jessica Moon" userId="S::je742983@ucf.edu::1ec3d2a6-1df8-4617-8c1a-08cddb067430" providerId="AD" clId="Web-{3A3E4EF5-2342-B851-CCAF-01569B8E307E}" dt="2021-10-12T20:14:02.696" v="2752" actId="20577"/>
        <pc:sldMkLst>
          <pc:docMk/>
          <pc:sldMk cId="433227151" sldId="276"/>
        </pc:sldMkLst>
        <pc:spChg chg="mod">
          <ac:chgData name="Jessica Moon" userId="S::je742983@ucf.edu::1ec3d2a6-1df8-4617-8c1a-08cddb067430" providerId="AD" clId="Web-{3A3E4EF5-2342-B851-CCAF-01569B8E307E}" dt="2021-10-12T19:57:32.900" v="2545" actId="20577"/>
          <ac:spMkLst>
            <pc:docMk/>
            <pc:sldMk cId="433227151" sldId="276"/>
            <ac:spMk id="2" creationId="{1FA68DD6-A15E-49DB-A112-46E2B9B13F6F}"/>
          </ac:spMkLst>
        </pc:spChg>
        <pc:spChg chg="mod">
          <ac:chgData name="Jessica Moon" userId="S::je742983@ucf.edu::1ec3d2a6-1df8-4617-8c1a-08cddb067430" providerId="AD" clId="Web-{3A3E4EF5-2342-B851-CCAF-01569B8E307E}" dt="2021-10-12T20:14:02.696" v="2752" actId="20577"/>
          <ac:spMkLst>
            <pc:docMk/>
            <pc:sldMk cId="433227151" sldId="276"/>
            <ac:spMk id="3" creationId="{1F6E46FE-60F4-472E-99F5-0191F40C6E89}"/>
          </ac:spMkLst>
        </pc:spChg>
      </pc:sldChg>
      <pc:sldChg chg="addSp delSp modSp new mod modClrScheme chgLayout">
        <pc:chgData name="Jessica Moon" userId="S::je742983@ucf.edu::1ec3d2a6-1df8-4617-8c1a-08cddb067430" providerId="AD" clId="Web-{3A3E4EF5-2342-B851-CCAF-01569B8E307E}" dt="2021-10-12T20:12:10.443" v="2730" actId="1076"/>
        <pc:sldMkLst>
          <pc:docMk/>
          <pc:sldMk cId="1160542863" sldId="277"/>
        </pc:sldMkLst>
        <pc:spChg chg="del">
          <ac:chgData name="Jessica Moon" userId="S::je742983@ucf.edu::1ec3d2a6-1df8-4617-8c1a-08cddb067430" providerId="AD" clId="Web-{3A3E4EF5-2342-B851-CCAF-01569B8E307E}" dt="2021-10-12T20:11:45.801" v="2724"/>
          <ac:spMkLst>
            <pc:docMk/>
            <pc:sldMk cId="1160542863" sldId="277"/>
            <ac:spMk id="2" creationId="{08493210-0092-42B1-A266-C082195B05CD}"/>
          </ac:spMkLst>
        </pc:spChg>
        <pc:spChg chg="del">
          <ac:chgData name="Jessica Moon" userId="S::je742983@ucf.edu::1ec3d2a6-1df8-4617-8c1a-08cddb067430" providerId="AD" clId="Web-{3A3E4EF5-2342-B851-CCAF-01569B8E307E}" dt="2021-10-12T20:11:45.801" v="2724"/>
          <ac:spMkLst>
            <pc:docMk/>
            <pc:sldMk cId="1160542863" sldId="277"/>
            <ac:spMk id="3" creationId="{0A732E7B-F55A-47DA-B89B-10B36CC241EB}"/>
          </ac:spMkLst>
        </pc:spChg>
        <pc:picChg chg="add mod">
          <ac:chgData name="Jessica Moon" userId="S::je742983@ucf.edu::1ec3d2a6-1df8-4617-8c1a-08cddb067430" providerId="AD" clId="Web-{3A3E4EF5-2342-B851-CCAF-01569B8E307E}" dt="2021-10-12T20:12:10.443" v="2730" actId="1076"/>
          <ac:picMkLst>
            <pc:docMk/>
            <pc:sldMk cId="1160542863" sldId="277"/>
            <ac:picMk id="5" creationId="{9CB6F1C1-ED40-4AC4-81B4-D5D6D6E25B67}"/>
          </ac:picMkLst>
        </pc:picChg>
      </pc:sldChg>
      <pc:sldChg chg="addSp modSp new">
        <pc:chgData name="Jessica Moon" userId="S::je742983@ucf.edu::1ec3d2a6-1df8-4617-8c1a-08cddb067430" providerId="AD" clId="Web-{3A3E4EF5-2342-B851-CCAF-01569B8E307E}" dt="2021-10-12T20:13:05.960" v="2735" actId="1076"/>
        <pc:sldMkLst>
          <pc:docMk/>
          <pc:sldMk cId="2523402547" sldId="278"/>
        </pc:sldMkLst>
        <pc:picChg chg="add mod">
          <ac:chgData name="Jessica Moon" userId="S::je742983@ucf.edu::1ec3d2a6-1df8-4617-8c1a-08cddb067430" providerId="AD" clId="Web-{3A3E4EF5-2342-B851-CCAF-01569B8E307E}" dt="2021-10-12T20:13:05.960" v="2735" actId="1076"/>
          <ac:picMkLst>
            <pc:docMk/>
            <pc:sldMk cId="2523402547" sldId="278"/>
            <ac:picMk id="2" creationId="{C82C0614-E747-4817-BAA0-20A83C3506BD}"/>
          </ac:picMkLst>
        </pc:picChg>
      </pc:sldChg>
      <pc:sldChg chg="addSp modSp new del mod modClrScheme chgLayout">
        <pc:chgData name="Jessica Moon" userId="S::je742983@ucf.edu::1ec3d2a6-1df8-4617-8c1a-08cddb067430" providerId="AD" clId="Web-{3A3E4EF5-2342-B851-CCAF-01569B8E307E}" dt="2021-10-12T20:16:12.200" v="2760"/>
        <pc:sldMkLst>
          <pc:docMk/>
          <pc:sldMk cId="1001242432" sldId="279"/>
        </pc:sldMkLst>
        <pc:spChg chg="add mod">
          <ac:chgData name="Jessica Moon" userId="S::je742983@ucf.edu::1ec3d2a6-1df8-4617-8c1a-08cddb067430" providerId="AD" clId="Web-{3A3E4EF5-2342-B851-CCAF-01569B8E307E}" dt="2021-10-12T20:14:28.759" v="2758" actId="20577"/>
          <ac:spMkLst>
            <pc:docMk/>
            <pc:sldMk cId="1001242432" sldId="279"/>
            <ac:spMk id="2" creationId="{872CDB68-50BC-45C8-8CC9-AF22365ACF4F}"/>
          </ac:spMkLst>
        </pc:spChg>
        <pc:spChg chg="add mod">
          <ac:chgData name="Jessica Moon" userId="S::je742983@ucf.edu::1ec3d2a6-1df8-4617-8c1a-08cddb067430" providerId="AD" clId="Web-{3A3E4EF5-2342-B851-CCAF-01569B8E307E}" dt="2021-10-12T20:14:21.525" v="2754"/>
          <ac:spMkLst>
            <pc:docMk/>
            <pc:sldMk cId="1001242432" sldId="279"/>
            <ac:spMk id="3" creationId="{5DEFFF06-B125-4EA0-949E-BD6E29C95C22}"/>
          </ac:spMkLst>
        </pc:spChg>
      </pc:sldChg>
      <pc:sldChg chg="modSp add">
        <pc:chgData name="Jessica Moon" userId="S::je742983@ucf.edu::1ec3d2a6-1df8-4617-8c1a-08cddb067430" providerId="AD" clId="Web-{3A3E4EF5-2342-B851-CCAF-01569B8E307E}" dt="2021-10-12T20:17:28.734" v="2783" actId="20577"/>
        <pc:sldMkLst>
          <pc:docMk/>
          <pc:sldMk cId="4056406313" sldId="280"/>
        </pc:sldMkLst>
        <pc:spChg chg="mod">
          <ac:chgData name="Jessica Moon" userId="S::je742983@ucf.edu::1ec3d2a6-1df8-4617-8c1a-08cddb067430" providerId="AD" clId="Web-{3A3E4EF5-2342-B851-CCAF-01569B8E307E}" dt="2021-10-12T20:16:35.841" v="2765" actId="20577"/>
          <ac:spMkLst>
            <pc:docMk/>
            <pc:sldMk cId="4056406313" sldId="280"/>
            <ac:spMk id="3" creationId="{EC0FE31A-B0D0-4A97-A9DF-16B462E08789}"/>
          </ac:spMkLst>
        </pc:spChg>
        <pc:spChg chg="mod">
          <ac:chgData name="Jessica Moon" userId="S::je742983@ucf.edu::1ec3d2a6-1df8-4617-8c1a-08cddb067430" providerId="AD" clId="Web-{3A3E4EF5-2342-B851-CCAF-01569B8E307E}" dt="2021-10-12T20:17:28.734" v="2783" actId="20577"/>
          <ac:spMkLst>
            <pc:docMk/>
            <pc:sldMk cId="4056406313" sldId="280"/>
            <ac:spMk id="5" creationId="{00000000-0000-0000-0000-000000000000}"/>
          </ac:spMkLst>
        </pc:spChg>
      </pc:sldChg>
    </pc:docChg>
  </pc:docChgLst>
  <pc:docChgLst>
    <pc:chgData name="Jessica Moon" userId="S::je742983@ucf.edu::1ec3d2a6-1df8-4617-8c1a-08cddb067430" providerId="AD" clId="Web-{CBA14C86-8236-63A6-935F-EDA763DF0353}"/>
    <pc:docChg chg="addSld delSld modSld">
      <pc:chgData name="Jessica Moon" userId="S::je742983@ucf.edu::1ec3d2a6-1df8-4617-8c1a-08cddb067430" providerId="AD" clId="Web-{CBA14C86-8236-63A6-935F-EDA763DF0353}" dt="2021-10-12T14:16:12.711" v="30"/>
      <pc:docMkLst>
        <pc:docMk/>
      </pc:docMkLst>
      <pc:sldChg chg="modSp add del">
        <pc:chgData name="Jessica Moon" userId="S::je742983@ucf.edu::1ec3d2a6-1df8-4617-8c1a-08cddb067430" providerId="AD" clId="Web-{CBA14C86-8236-63A6-935F-EDA763DF0353}" dt="2021-10-12T14:16:12.711" v="30"/>
        <pc:sldMkLst>
          <pc:docMk/>
          <pc:sldMk cId="1296327088" sldId="256"/>
        </pc:sldMkLst>
        <pc:spChg chg="mod">
          <ac:chgData name="Jessica Moon" userId="S::je742983@ucf.edu::1ec3d2a6-1df8-4617-8c1a-08cddb067430" providerId="AD" clId="Web-{CBA14C86-8236-63A6-935F-EDA763DF0353}" dt="2021-10-12T14:07:16.845" v="10" actId="20577"/>
          <ac:spMkLst>
            <pc:docMk/>
            <pc:sldMk cId="1296327088" sldId="256"/>
            <ac:spMk id="2" creationId="{00000000-0000-0000-0000-000000000000}"/>
          </ac:spMkLst>
        </pc:spChg>
      </pc:sldChg>
      <pc:sldChg chg="del">
        <pc:chgData name="Jessica Moon" userId="S::je742983@ucf.edu::1ec3d2a6-1df8-4617-8c1a-08cddb067430" providerId="AD" clId="Web-{CBA14C86-8236-63A6-935F-EDA763DF0353}" dt="2021-10-12T14:07:24.345" v="22"/>
        <pc:sldMkLst>
          <pc:docMk/>
          <pc:sldMk cId="4019477065" sldId="257"/>
        </pc:sldMkLst>
      </pc:sldChg>
      <pc:sldChg chg="del">
        <pc:chgData name="Jessica Moon" userId="S::je742983@ucf.edu::1ec3d2a6-1df8-4617-8c1a-08cddb067430" providerId="AD" clId="Web-{CBA14C86-8236-63A6-935F-EDA763DF0353}" dt="2021-10-12T14:07:24.329" v="21"/>
        <pc:sldMkLst>
          <pc:docMk/>
          <pc:sldMk cId="50796330" sldId="259"/>
        </pc:sldMkLst>
      </pc:sldChg>
      <pc:sldChg chg="del">
        <pc:chgData name="Jessica Moon" userId="S::je742983@ucf.edu::1ec3d2a6-1df8-4617-8c1a-08cddb067430" providerId="AD" clId="Web-{CBA14C86-8236-63A6-935F-EDA763DF0353}" dt="2021-10-12T14:07:24.345" v="23"/>
        <pc:sldMkLst>
          <pc:docMk/>
          <pc:sldMk cId="2652751637" sldId="565"/>
        </pc:sldMkLst>
      </pc:sldChg>
      <pc:sldChg chg="del">
        <pc:chgData name="Jessica Moon" userId="S::je742983@ucf.edu::1ec3d2a6-1df8-4617-8c1a-08cddb067430" providerId="AD" clId="Web-{CBA14C86-8236-63A6-935F-EDA763DF0353}" dt="2021-10-12T14:07:24.329" v="15"/>
        <pc:sldMkLst>
          <pc:docMk/>
          <pc:sldMk cId="678700174" sldId="570"/>
        </pc:sldMkLst>
      </pc:sldChg>
      <pc:sldChg chg="del">
        <pc:chgData name="Jessica Moon" userId="S::je742983@ucf.edu::1ec3d2a6-1df8-4617-8c1a-08cddb067430" providerId="AD" clId="Web-{CBA14C86-8236-63A6-935F-EDA763DF0353}" dt="2021-10-12T14:07:24.329" v="19"/>
        <pc:sldMkLst>
          <pc:docMk/>
          <pc:sldMk cId="854952651" sldId="571"/>
        </pc:sldMkLst>
      </pc:sldChg>
      <pc:sldChg chg="del">
        <pc:chgData name="Jessica Moon" userId="S::je742983@ucf.edu::1ec3d2a6-1df8-4617-8c1a-08cddb067430" providerId="AD" clId="Web-{CBA14C86-8236-63A6-935F-EDA763DF0353}" dt="2021-10-12T14:07:24.329" v="18"/>
        <pc:sldMkLst>
          <pc:docMk/>
          <pc:sldMk cId="2753555091" sldId="573"/>
        </pc:sldMkLst>
      </pc:sldChg>
      <pc:sldChg chg="del">
        <pc:chgData name="Jessica Moon" userId="S::je742983@ucf.edu::1ec3d2a6-1df8-4617-8c1a-08cddb067430" providerId="AD" clId="Web-{CBA14C86-8236-63A6-935F-EDA763DF0353}" dt="2021-10-12T14:07:24.329" v="13"/>
        <pc:sldMkLst>
          <pc:docMk/>
          <pc:sldMk cId="90962597" sldId="574"/>
        </pc:sldMkLst>
      </pc:sldChg>
      <pc:sldChg chg="del">
        <pc:chgData name="Jessica Moon" userId="S::je742983@ucf.edu::1ec3d2a6-1df8-4617-8c1a-08cddb067430" providerId="AD" clId="Web-{CBA14C86-8236-63A6-935F-EDA763DF0353}" dt="2021-10-12T14:07:24.329" v="14"/>
        <pc:sldMkLst>
          <pc:docMk/>
          <pc:sldMk cId="2528136073" sldId="575"/>
        </pc:sldMkLst>
      </pc:sldChg>
      <pc:sldChg chg="del">
        <pc:chgData name="Jessica Moon" userId="S::je742983@ucf.edu::1ec3d2a6-1df8-4617-8c1a-08cddb067430" providerId="AD" clId="Web-{CBA14C86-8236-63A6-935F-EDA763DF0353}" dt="2021-10-12T14:07:24.345" v="28"/>
        <pc:sldMkLst>
          <pc:docMk/>
          <pc:sldMk cId="2602857084" sldId="576"/>
        </pc:sldMkLst>
      </pc:sldChg>
      <pc:sldChg chg="del">
        <pc:chgData name="Jessica Moon" userId="S::je742983@ucf.edu::1ec3d2a6-1df8-4617-8c1a-08cddb067430" providerId="AD" clId="Web-{CBA14C86-8236-63A6-935F-EDA763DF0353}" dt="2021-10-12T14:07:24.345" v="27"/>
        <pc:sldMkLst>
          <pc:docMk/>
          <pc:sldMk cId="2000081177" sldId="577"/>
        </pc:sldMkLst>
      </pc:sldChg>
      <pc:sldChg chg="del">
        <pc:chgData name="Jessica Moon" userId="S::je742983@ucf.edu::1ec3d2a6-1df8-4617-8c1a-08cddb067430" providerId="AD" clId="Web-{CBA14C86-8236-63A6-935F-EDA763DF0353}" dt="2021-10-12T14:07:24.329" v="20"/>
        <pc:sldMkLst>
          <pc:docMk/>
          <pc:sldMk cId="1369271774" sldId="578"/>
        </pc:sldMkLst>
      </pc:sldChg>
      <pc:sldChg chg="del">
        <pc:chgData name="Jessica Moon" userId="S::je742983@ucf.edu::1ec3d2a6-1df8-4617-8c1a-08cddb067430" providerId="AD" clId="Web-{CBA14C86-8236-63A6-935F-EDA763DF0353}" dt="2021-10-12T14:07:24.329" v="12"/>
        <pc:sldMkLst>
          <pc:docMk/>
          <pc:sldMk cId="779320898" sldId="579"/>
        </pc:sldMkLst>
      </pc:sldChg>
      <pc:sldChg chg="del">
        <pc:chgData name="Jessica Moon" userId="S::je742983@ucf.edu::1ec3d2a6-1df8-4617-8c1a-08cddb067430" providerId="AD" clId="Web-{CBA14C86-8236-63A6-935F-EDA763DF0353}" dt="2021-10-12T14:07:24.329" v="17"/>
        <pc:sldMkLst>
          <pc:docMk/>
          <pc:sldMk cId="1227803102" sldId="580"/>
        </pc:sldMkLst>
      </pc:sldChg>
      <pc:sldChg chg="del">
        <pc:chgData name="Jessica Moon" userId="S::je742983@ucf.edu::1ec3d2a6-1df8-4617-8c1a-08cddb067430" providerId="AD" clId="Web-{CBA14C86-8236-63A6-935F-EDA763DF0353}" dt="2021-10-12T14:07:24.329" v="11"/>
        <pc:sldMkLst>
          <pc:docMk/>
          <pc:sldMk cId="1850997214" sldId="581"/>
        </pc:sldMkLst>
      </pc:sldChg>
      <pc:sldChg chg="del">
        <pc:chgData name="Jessica Moon" userId="S::je742983@ucf.edu::1ec3d2a6-1df8-4617-8c1a-08cddb067430" providerId="AD" clId="Web-{CBA14C86-8236-63A6-935F-EDA763DF0353}" dt="2021-10-12T14:07:24.345" v="26"/>
        <pc:sldMkLst>
          <pc:docMk/>
          <pc:sldMk cId="2957556670" sldId="582"/>
        </pc:sldMkLst>
      </pc:sldChg>
      <pc:sldChg chg="del">
        <pc:chgData name="Jessica Moon" userId="S::je742983@ucf.edu::1ec3d2a6-1df8-4617-8c1a-08cddb067430" providerId="AD" clId="Web-{CBA14C86-8236-63A6-935F-EDA763DF0353}" dt="2021-10-12T14:07:24.345" v="25"/>
        <pc:sldMkLst>
          <pc:docMk/>
          <pc:sldMk cId="331474528" sldId="583"/>
        </pc:sldMkLst>
      </pc:sldChg>
      <pc:sldChg chg="del">
        <pc:chgData name="Jessica Moon" userId="S::je742983@ucf.edu::1ec3d2a6-1df8-4617-8c1a-08cddb067430" providerId="AD" clId="Web-{CBA14C86-8236-63A6-935F-EDA763DF0353}" dt="2021-10-12T14:07:24.345" v="24"/>
        <pc:sldMkLst>
          <pc:docMk/>
          <pc:sldMk cId="393057471" sldId="584"/>
        </pc:sldMkLst>
      </pc:sldChg>
      <pc:sldChg chg="del">
        <pc:chgData name="Jessica Moon" userId="S::je742983@ucf.edu::1ec3d2a6-1df8-4617-8c1a-08cddb067430" providerId="AD" clId="Web-{CBA14C86-8236-63A6-935F-EDA763DF0353}" dt="2021-10-12T14:07:24.329" v="16"/>
        <pc:sldMkLst>
          <pc:docMk/>
          <pc:sldMk cId="300739429" sldId="585"/>
        </pc:sldMkLst>
      </pc:sldChg>
    </pc:docChg>
  </pc:docChgLst>
  <pc:docChgLst>
    <pc:chgData name="Jessica Moon" userId="S::je742983@ucf.edu::1ec3d2a6-1df8-4617-8c1a-08cddb067430" providerId="AD" clId="Web-{9DE7D648-6150-C44F-1473-C846115797F3}"/>
    <pc:docChg chg="delSld modSld addMainMaster delMainMaster">
      <pc:chgData name="Jessica Moon" userId="S::je742983@ucf.edu::1ec3d2a6-1df8-4617-8c1a-08cddb067430" providerId="AD" clId="Web-{9DE7D648-6150-C44F-1473-C846115797F3}" dt="2022-03-01T16:58:51.909" v="48" actId="20577"/>
      <pc:docMkLst>
        <pc:docMk/>
      </pc:docMkLst>
      <pc:sldChg chg="modSp mod modClrScheme chgLayout">
        <pc:chgData name="Jessica Moon" userId="S::je742983@ucf.edu::1ec3d2a6-1df8-4617-8c1a-08cddb067430" providerId="AD" clId="Web-{9DE7D648-6150-C44F-1473-C846115797F3}" dt="2022-03-01T16:55:14.709" v="0"/>
        <pc:sldMkLst>
          <pc:docMk/>
          <pc:sldMk cId="1296327088" sldId="256"/>
        </pc:sldMkLst>
        <pc:spChg chg="mod ord">
          <ac:chgData name="Jessica Moon" userId="S::je742983@ucf.edu::1ec3d2a6-1df8-4617-8c1a-08cddb067430" providerId="AD" clId="Web-{9DE7D648-6150-C44F-1473-C846115797F3}" dt="2022-03-01T16:55:14.709" v="0"/>
          <ac:spMkLst>
            <pc:docMk/>
            <pc:sldMk cId="1296327088" sldId="256"/>
            <ac:spMk id="2" creationId="{00000000-0000-0000-0000-000000000000}"/>
          </ac:spMkLst>
        </pc:spChg>
        <pc:spChg chg="mod ord">
          <ac:chgData name="Jessica Moon" userId="S::je742983@ucf.edu::1ec3d2a6-1df8-4617-8c1a-08cddb067430" providerId="AD" clId="Web-{9DE7D648-6150-C44F-1473-C846115797F3}" dt="2022-03-01T16:55:14.709" v="0"/>
          <ac:spMkLst>
            <pc:docMk/>
            <pc:sldMk cId="1296327088" sldId="256"/>
            <ac:spMk id="3" creationId="{00000000-0000-0000-0000-000000000000}"/>
          </ac:spMkLst>
        </pc:spChg>
      </pc:sldChg>
      <pc:sldChg chg="modSp mod modClrScheme chgLayout">
        <pc:chgData name="Jessica Moon" userId="S::je742983@ucf.edu::1ec3d2a6-1df8-4617-8c1a-08cddb067430" providerId="AD" clId="Web-{9DE7D648-6150-C44F-1473-C846115797F3}" dt="2022-03-01T16:55:14.709" v="0"/>
        <pc:sldMkLst>
          <pc:docMk/>
          <pc:sldMk cId="1870545509" sldId="257"/>
        </pc:sldMkLst>
        <pc:spChg chg="mod ord">
          <ac:chgData name="Jessica Moon" userId="S::je742983@ucf.edu::1ec3d2a6-1df8-4617-8c1a-08cddb067430" providerId="AD" clId="Web-{9DE7D648-6150-C44F-1473-C846115797F3}" dt="2022-03-01T16:55:14.709" v="0"/>
          <ac:spMkLst>
            <pc:docMk/>
            <pc:sldMk cId="1870545509" sldId="257"/>
            <ac:spMk id="2" creationId="{650DC8F5-8A83-4496-921F-9464C1D6E53C}"/>
          </ac:spMkLst>
        </pc:spChg>
        <pc:spChg chg="mod ord">
          <ac:chgData name="Jessica Moon" userId="S::je742983@ucf.edu::1ec3d2a6-1df8-4617-8c1a-08cddb067430" providerId="AD" clId="Web-{9DE7D648-6150-C44F-1473-C846115797F3}" dt="2022-03-01T16:55:14.709" v="0"/>
          <ac:spMkLst>
            <pc:docMk/>
            <pc:sldMk cId="1870545509" sldId="257"/>
            <ac:spMk id="3" creationId="{22400867-6FB1-4FD7-B163-B408819E8D46}"/>
          </ac:spMkLst>
        </pc:spChg>
      </pc:sldChg>
      <pc:sldChg chg="modSp mod modClrScheme chgLayout">
        <pc:chgData name="Jessica Moon" userId="S::je742983@ucf.edu::1ec3d2a6-1df8-4617-8c1a-08cddb067430" providerId="AD" clId="Web-{9DE7D648-6150-C44F-1473-C846115797F3}" dt="2022-03-01T16:55:32.945" v="5" actId="20577"/>
        <pc:sldMkLst>
          <pc:docMk/>
          <pc:sldMk cId="977398987" sldId="258"/>
        </pc:sldMkLst>
        <pc:spChg chg="mod ord">
          <ac:chgData name="Jessica Moon" userId="S::je742983@ucf.edu::1ec3d2a6-1df8-4617-8c1a-08cddb067430" providerId="AD" clId="Web-{9DE7D648-6150-C44F-1473-C846115797F3}" dt="2022-03-01T16:55:14.709" v="0"/>
          <ac:spMkLst>
            <pc:docMk/>
            <pc:sldMk cId="977398987" sldId="258"/>
            <ac:spMk id="2" creationId="{4DA1619C-19E3-42BC-B930-012A4CF8EBE3}"/>
          </ac:spMkLst>
        </pc:spChg>
        <pc:spChg chg="mod ord">
          <ac:chgData name="Jessica Moon" userId="S::je742983@ucf.edu::1ec3d2a6-1df8-4617-8c1a-08cddb067430" providerId="AD" clId="Web-{9DE7D648-6150-C44F-1473-C846115797F3}" dt="2022-03-01T16:55:32.945" v="5" actId="20577"/>
          <ac:spMkLst>
            <pc:docMk/>
            <pc:sldMk cId="977398987" sldId="258"/>
            <ac:spMk id="3" creationId="{3534B735-845D-41F3-85C5-386A4E74B324}"/>
          </ac:spMkLst>
        </pc:spChg>
      </pc:sldChg>
      <pc:sldChg chg="modSp mod modClrScheme chgLayout">
        <pc:chgData name="Jessica Moon" userId="S::je742983@ucf.edu::1ec3d2a6-1df8-4617-8c1a-08cddb067430" providerId="AD" clId="Web-{9DE7D648-6150-C44F-1473-C846115797F3}" dt="2022-03-01T16:55:14.709" v="0"/>
        <pc:sldMkLst>
          <pc:docMk/>
          <pc:sldMk cId="224193613" sldId="259"/>
        </pc:sldMkLst>
        <pc:spChg chg="mod ord">
          <ac:chgData name="Jessica Moon" userId="S::je742983@ucf.edu::1ec3d2a6-1df8-4617-8c1a-08cddb067430" providerId="AD" clId="Web-{9DE7D648-6150-C44F-1473-C846115797F3}" dt="2022-03-01T16:55:14.709" v="0"/>
          <ac:spMkLst>
            <pc:docMk/>
            <pc:sldMk cId="224193613" sldId="259"/>
            <ac:spMk id="2" creationId="{890A3A83-FA9B-4F6E-9A99-187844B6010A}"/>
          </ac:spMkLst>
        </pc:spChg>
        <pc:spChg chg="mod ord">
          <ac:chgData name="Jessica Moon" userId="S::je742983@ucf.edu::1ec3d2a6-1df8-4617-8c1a-08cddb067430" providerId="AD" clId="Web-{9DE7D648-6150-C44F-1473-C846115797F3}" dt="2022-03-01T16:55:14.709" v="0"/>
          <ac:spMkLst>
            <pc:docMk/>
            <pc:sldMk cId="224193613" sldId="259"/>
            <ac:spMk id="3" creationId="{07C98CA5-5887-480A-92A3-8ED657C82294}"/>
          </ac:spMkLst>
        </pc:spChg>
        <pc:spChg chg="mod ord">
          <ac:chgData name="Jessica Moon" userId="S::je742983@ucf.edu::1ec3d2a6-1df8-4617-8c1a-08cddb067430" providerId="AD" clId="Web-{9DE7D648-6150-C44F-1473-C846115797F3}" dt="2022-03-01T16:55:14.709" v="0"/>
          <ac:spMkLst>
            <pc:docMk/>
            <pc:sldMk cId="224193613" sldId="259"/>
            <ac:spMk id="4" creationId="{429FD5EF-CAC6-447A-88DB-FF1F3F471FBD}"/>
          </ac:spMkLst>
        </pc:spChg>
      </pc:sldChg>
      <pc:sldChg chg="modSp mod modClrScheme chgLayout">
        <pc:chgData name="Jessica Moon" userId="S::je742983@ucf.edu::1ec3d2a6-1df8-4617-8c1a-08cddb067430" providerId="AD" clId="Web-{9DE7D648-6150-C44F-1473-C846115797F3}" dt="2022-03-01T16:55:14.709" v="0"/>
        <pc:sldMkLst>
          <pc:docMk/>
          <pc:sldMk cId="321357729" sldId="260"/>
        </pc:sldMkLst>
        <pc:spChg chg="mod ord">
          <ac:chgData name="Jessica Moon" userId="S::je742983@ucf.edu::1ec3d2a6-1df8-4617-8c1a-08cddb067430" providerId="AD" clId="Web-{9DE7D648-6150-C44F-1473-C846115797F3}" dt="2022-03-01T16:55:14.709" v="0"/>
          <ac:spMkLst>
            <pc:docMk/>
            <pc:sldMk cId="321357729" sldId="260"/>
            <ac:spMk id="2" creationId="{14580F29-B596-4E8F-AE12-414B90823E61}"/>
          </ac:spMkLst>
        </pc:spChg>
        <pc:spChg chg="mod ord">
          <ac:chgData name="Jessica Moon" userId="S::je742983@ucf.edu::1ec3d2a6-1df8-4617-8c1a-08cddb067430" providerId="AD" clId="Web-{9DE7D648-6150-C44F-1473-C846115797F3}" dt="2022-03-01T16:55:14.709" v="0"/>
          <ac:spMkLst>
            <pc:docMk/>
            <pc:sldMk cId="321357729" sldId="260"/>
            <ac:spMk id="3" creationId="{9E86A3D2-54ED-4688-9E2D-FF71CF94A746}"/>
          </ac:spMkLst>
        </pc:spChg>
      </pc:sldChg>
      <pc:sldChg chg="modSp mod modClrScheme chgLayout">
        <pc:chgData name="Jessica Moon" userId="S::je742983@ucf.edu::1ec3d2a6-1df8-4617-8c1a-08cddb067430" providerId="AD" clId="Web-{9DE7D648-6150-C44F-1473-C846115797F3}" dt="2022-03-01T16:55:45.180" v="7" actId="20577"/>
        <pc:sldMkLst>
          <pc:docMk/>
          <pc:sldMk cId="122661226" sldId="261"/>
        </pc:sldMkLst>
        <pc:spChg chg="mod ord">
          <ac:chgData name="Jessica Moon" userId="S::je742983@ucf.edu::1ec3d2a6-1df8-4617-8c1a-08cddb067430" providerId="AD" clId="Web-{9DE7D648-6150-C44F-1473-C846115797F3}" dt="2022-03-01T16:55:14.709" v="0"/>
          <ac:spMkLst>
            <pc:docMk/>
            <pc:sldMk cId="122661226" sldId="261"/>
            <ac:spMk id="2" creationId="{890A3A83-FA9B-4F6E-9A99-187844B6010A}"/>
          </ac:spMkLst>
        </pc:spChg>
        <pc:spChg chg="mod ord">
          <ac:chgData name="Jessica Moon" userId="S::je742983@ucf.edu::1ec3d2a6-1df8-4617-8c1a-08cddb067430" providerId="AD" clId="Web-{9DE7D648-6150-C44F-1473-C846115797F3}" dt="2022-03-01T16:55:45.180" v="7" actId="20577"/>
          <ac:spMkLst>
            <pc:docMk/>
            <pc:sldMk cId="122661226" sldId="261"/>
            <ac:spMk id="3" creationId="{07C98CA5-5887-480A-92A3-8ED657C82294}"/>
          </ac:spMkLst>
        </pc:spChg>
        <pc:spChg chg="mod ord">
          <ac:chgData name="Jessica Moon" userId="S::je742983@ucf.edu::1ec3d2a6-1df8-4617-8c1a-08cddb067430" providerId="AD" clId="Web-{9DE7D648-6150-C44F-1473-C846115797F3}" dt="2022-03-01T16:55:14.709" v="0"/>
          <ac:spMkLst>
            <pc:docMk/>
            <pc:sldMk cId="122661226" sldId="261"/>
            <ac:spMk id="4" creationId="{429FD5EF-CAC6-447A-88DB-FF1F3F471FBD}"/>
          </ac:spMkLst>
        </pc:spChg>
      </pc:sldChg>
      <pc:sldChg chg="modSp mod modClrScheme chgLayout">
        <pc:chgData name="Jessica Moon" userId="S::je742983@ucf.edu::1ec3d2a6-1df8-4617-8c1a-08cddb067430" providerId="AD" clId="Web-{9DE7D648-6150-C44F-1473-C846115797F3}" dt="2022-03-01T16:55:53.696" v="9" actId="20577"/>
        <pc:sldMkLst>
          <pc:docMk/>
          <pc:sldMk cId="3338580912" sldId="262"/>
        </pc:sldMkLst>
        <pc:spChg chg="mod ord">
          <ac:chgData name="Jessica Moon" userId="S::je742983@ucf.edu::1ec3d2a6-1df8-4617-8c1a-08cddb067430" providerId="AD" clId="Web-{9DE7D648-6150-C44F-1473-C846115797F3}" dt="2022-03-01T16:55:14.709" v="0"/>
          <ac:spMkLst>
            <pc:docMk/>
            <pc:sldMk cId="3338580912" sldId="262"/>
            <ac:spMk id="2" creationId="{39AF2C20-95F9-47C7-8DB0-8F380BC7E2E9}"/>
          </ac:spMkLst>
        </pc:spChg>
        <pc:spChg chg="mod ord">
          <ac:chgData name="Jessica Moon" userId="S::je742983@ucf.edu::1ec3d2a6-1df8-4617-8c1a-08cddb067430" providerId="AD" clId="Web-{9DE7D648-6150-C44F-1473-C846115797F3}" dt="2022-03-01T16:55:53.696" v="9" actId="20577"/>
          <ac:spMkLst>
            <pc:docMk/>
            <pc:sldMk cId="3338580912" sldId="262"/>
            <ac:spMk id="3" creationId="{3A848782-9C67-4D0D-89E5-6D586B0A05A1}"/>
          </ac:spMkLst>
        </pc:spChg>
      </pc:sldChg>
      <pc:sldChg chg="modSp mod setBg modClrScheme chgLayout">
        <pc:chgData name="Jessica Moon" userId="S::je742983@ucf.edu::1ec3d2a6-1df8-4617-8c1a-08cddb067430" providerId="AD" clId="Web-{9DE7D648-6150-C44F-1473-C846115797F3}" dt="2022-03-01T16:56:13.775" v="15" actId="20577"/>
        <pc:sldMkLst>
          <pc:docMk/>
          <pc:sldMk cId="3555049465" sldId="263"/>
        </pc:sldMkLst>
        <pc:spChg chg="mod ord">
          <ac:chgData name="Jessica Moon" userId="S::je742983@ucf.edu::1ec3d2a6-1df8-4617-8c1a-08cddb067430" providerId="AD" clId="Web-{9DE7D648-6150-C44F-1473-C846115797F3}" dt="2022-03-01T16:56:02.978" v="13"/>
          <ac:spMkLst>
            <pc:docMk/>
            <pc:sldMk cId="3555049465" sldId="263"/>
            <ac:spMk id="2" creationId="{7B573D91-5656-498A-9127-F638AAC23B69}"/>
          </ac:spMkLst>
        </pc:spChg>
        <pc:spChg chg="mod">
          <ac:chgData name="Jessica Moon" userId="S::je742983@ucf.edu::1ec3d2a6-1df8-4617-8c1a-08cddb067430" providerId="AD" clId="Web-{9DE7D648-6150-C44F-1473-C846115797F3}" dt="2022-03-01T16:56:13.775" v="15" actId="20577"/>
          <ac:spMkLst>
            <pc:docMk/>
            <pc:sldMk cId="3555049465" sldId="263"/>
            <ac:spMk id="5" creationId="{5CA983B0-866C-446B-A5EB-A9288D840FAB}"/>
          </ac:spMkLst>
        </pc:spChg>
        <pc:picChg chg="mod ord">
          <ac:chgData name="Jessica Moon" userId="S::je742983@ucf.edu::1ec3d2a6-1df8-4617-8c1a-08cddb067430" providerId="AD" clId="Web-{9DE7D648-6150-C44F-1473-C846115797F3}" dt="2022-03-01T16:56:02.978" v="13"/>
          <ac:picMkLst>
            <pc:docMk/>
            <pc:sldMk cId="3555049465" sldId="263"/>
            <ac:picMk id="4" creationId="{5273C062-4104-4B50-BEFB-5636C5D94E8E}"/>
          </ac:picMkLst>
        </pc:picChg>
      </pc:sldChg>
      <pc:sldChg chg="modSp mod setBg modClrScheme chgLayout">
        <pc:chgData name="Jessica Moon" userId="S::je742983@ucf.edu::1ec3d2a6-1df8-4617-8c1a-08cddb067430" providerId="AD" clId="Web-{9DE7D648-6150-C44F-1473-C846115797F3}" dt="2022-03-01T16:56:32.120" v="20" actId="20577"/>
        <pc:sldMkLst>
          <pc:docMk/>
          <pc:sldMk cId="8537793" sldId="264"/>
        </pc:sldMkLst>
        <pc:spChg chg="mod ord">
          <ac:chgData name="Jessica Moon" userId="S::je742983@ucf.edu::1ec3d2a6-1df8-4617-8c1a-08cddb067430" providerId="AD" clId="Web-{9DE7D648-6150-C44F-1473-C846115797F3}" dt="2022-03-01T16:56:25.651" v="18"/>
          <ac:spMkLst>
            <pc:docMk/>
            <pc:sldMk cId="8537793" sldId="264"/>
            <ac:spMk id="2" creationId="{09135F18-FF6E-45FB-9F84-47C8137C3A55}"/>
          </ac:spMkLst>
        </pc:spChg>
        <pc:spChg chg="mod ord">
          <ac:chgData name="Jessica Moon" userId="S::je742983@ucf.edu::1ec3d2a6-1df8-4617-8c1a-08cddb067430" providerId="AD" clId="Web-{9DE7D648-6150-C44F-1473-C846115797F3}" dt="2022-03-01T16:56:32.120" v="20" actId="20577"/>
          <ac:spMkLst>
            <pc:docMk/>
            <pc:sldMk cId="8537793" sldId="264"/>
            <ac:spMk id="3" creationId="{53E23EA3-BDC5-4C60-8A01-028958900875}"/>
          </ac:spMkLst>
        </pc:spChg>
        <pc:picChg chg="mod">
          <ac:chgData name="Jessica Moon" userId="S::je742983@ucf.edu::1ec3d2a6-1df8-4617-8c1a-08cddb067430" providerId="AD" clId="Web-{9DE7D648-6150-C44F-1473-C846115797F3}" dt="2022-03-01T16:56:25.651" v="18"/>
          <ac:picMkLst>
            <pc:docMk/>
            <pc:sldMk cId="8537793" sldId="264"/>
            <ac:picMk id="4" creationId="{005ABB3B-754E-4DE5-B0AE-7A8A886A1BEC}"/>
          </ac:picMkLst>
        </pc:picChg>
      </pc:sldChg>
      <pc:sldChg chg="modSp mod modClrScheme chgLayout">
        <pc:chgData name="Jessica Moon" userId="S::je742983@ucf.edu::1ec3d2a6-1df8-4617-8c1a-08cddb067430" providerId="AD" clId="Web-{9DE7D648-6150-C44F-1473-C846115797F3}" dt="2022-03-01T16:56:41.573" v="23" actId="20577"/>
        <pc:sldMkLst>
          <pc:docMk/>
          <pc:sldMk cId="3049749542" sldId="265"/>
        </pc:sldMkLst>
        <pc:spChg chg="mod ord">
          <ac:chgData name="Jessica Moon" userId="S::je742983@ucf.edu::1ec3d2a6-1df8-4617-8c1a-08cddb067430" providerId="AD" clId="Web-{9DE7D648-6150-C44F-1473-C846115797F3}" dt="2022-03-01T16:55:14.709" v="0"/>
          <ac:spMkLst>
            <pc:docMk/>
            <pc:sldMk cId="3049749542" sldId="265"/>
            <ac:spMk id="2" creationId="{06A97BF5-D7DB-4E81-B2E5-DC6948F5AF38}"/>
          </ac:spMkLst>
        </pc:spChg>
        <pc:spChg chg="mod ord">
          <ac:chgData name="Jessica Moon" userId="S::je742983@ucf.edu::1ec3d2a6-1df8-4617-8c1a-08cddb067430" providerId="AD" clId="Web-{9DE7D648-6150-C44F-1473-C846115797F3}" dt="2022-03-01T16:56:41.573" v="23" actId="20577"/>
          <ac:spMkLst>
            <pc:docMk/>
            <pc:sldMk cId="3049749542" sldId="265"/>
            <ac:spMk id="3" creationId="{707E305A-39EC-4DBD-8DF8-A0BC4DEF09B8}"/>
          </ac:spMkLst>
        </pc:spChg>
      </pc:sldChg>
      <pc:sldChg chg="modSp mod modClrScheme chgLayout">
        <pc:chgData name="Jessica Moon" userId="S::je742983@ucf.edu::1ec3d2a6-1df8-4617-8c1a-08cddb067430" providerId="AD" clId="Web-{9DE7D648-6150-C44F-1473-C846115797F3}" dt="2022-03-01T16:56:47.871" v="24" actId="20577"/>
        <pc:sldMkLst>
          <pc:docMk/>
          <pc:sldMk cId="2584889817" sldId="266"/>
        </pc:sldMkLst>
        <pc:spChg chg="mod ord">
          <ac:chgData name="Jessica Moon" userId="S::je742983@ucf.edu::1ec3d2a6-1df8-4617-8c1a-08cddb067430" providerId="AD" clId="Web-{9DE7D648-6150-C44F-1473-C846115797F3}" dt="2022-03-01T16:55:14.709" v="0"/>
          <ac:spMkLst>
            <pc:docMk/>
            <pc:sldMk cId="2584889817" sldId="266"/>
            <ac:spMk id="2" creationId="{874AE4BD-E4F7-430F-A751-C74F2791818D}"/>
          </ac:spMkLst>
        </pc:spChg>
        <pc:spChg chg="mod ord">
          <ac:chgData name="Jessica Moon" userId="S::je742983@ucf.edu::1ec3d2a6-1df8-4617-8c1a-08cddb067430" providerId="AD" clId="Web-{9DE7D648-6150-C44F-1473-C846115797F3}" dt="2022-03-01T16:56:47.871" v="24" actId="20577"/>
          <ac:spMkLst>
            <pc:docMk/>
            <pc:sldMk cId="2584889817" sldId="266"/>
            <ac:spMk id="3" creationId="{2EE32448-7156-4A84-A85D-46C1724EF1C0}"/>
          </ac:spMkLst>
        </pc:spChg>
      </pc:sldChg>
      <pc:sldChg chg="modSp mod modClrScheme chgLayout">
        <pc:chgData name="Jessica Moon" userId="S::je742983@ucf.edu::1ec3d2a6-1df8-4617-8c1a-08cddb067430" providerId="AD" clId="Web-{9DE7D648-6150-C44F-1473-C846115797F3}" dt="2022-03-01T16:57:11.919" v="28" actId="1076"/>
        <pc:sldMkLst>
          <pc:docMk/>
          <pc:sldMk cId="2440035432" sldId="267"/>
        </pc:sldMkLst>
        <pc:spChg chg="mod ord">
          <ac:chgData name="Jessica Moon" userId="S::je742983@ucf.edu::1ec3d2a6-1df8-4617-8c1a-08cddb067430" providerId="AD" clId="Web-{9DE7D648-6150-C44F-1473-C846115797F3}" dt="2022-03-01T16:55:14.709" v="0"/>
          <ac:spMkLst>
            <pc:docMk/>
            <pc:sldMk cId="2440035432" sldId="267"/>
            <ac:spMk id="2" creationId="{789934BA-89D9-4F39-AA73-1738E6BFEC5E}"/>
          </ac:spMkLst>
        </pc:spChg>
        <pc:spChg chg="mod">
          <ac:chgData name="Jessica Moon" userId="S::je742983@ucf.edu::1ec3d2a6-1df8-4617-8c1a-08cddb067430" providerId="AD" clId="Web-{9DE7D648-6150-C44F-1473-C846115797F3}" dt="2022-03-01T16:57:06.606" v="26" actId="1076"/>
          <ac:spMkLst>
            <pc:docMk/>
            <pc:sldMk cId="2440035432" sldId="267"/>
            <ac:spMk id="3" creationId="{A30B5CEA-790D-4EA7-A204-93BCD2AE9DFB}"/>
          </ac:spMkLst>
        </pc:spChg>
        <pc:spChg chg="mod">
          <ac:chgData name="Jessica Moon" userId="S::je742983@ucf.edu::1ec3d2a6-1df8-4617-8c1a-08cddb067430" providerId="AD" clId="Web-{9DE7D648-6150-C44F-1473-C846115797F3}" dt="2022-03-01T16:57:11.919" v="28" actId="1076"/>
          <ac:spMkLst>
            <pc:docMk/>
            <pc:sldMk cId="2440035432" sldId="267"/>
            <ac:spMk id="5" creationId="{862E7746-ADB9-46A3-B599-9282B9D36078}"/>
          </ac:spMkLst>
        </pc:spChg>
        <pc:picChg chg="mod ord">
          <ac:chgData name="Jessica Moon" userId="S::je742983@ucf.edu::1ec3d2a6-1df8-4617-8c1a-08cddb067430" providerId="AD" clId="Web-{9DE7D648-6150-C44F-1473-C846115797F3}" dt="2022-03-01T16:57:08.716" v="27" actId="1076"/>
          <ac:picMkLst>
            <pc:docMk/>
            <pc:sldMk cId="2440035432" sldId="267"/>
            <ac:picMk id="4" creationId="{58E9A1B6-6F1B-4DE8-9097-7226572B05C0}"/>
          </ac:picMkLst>
        </pc:picChg>
      </pc:sldChg>
      <pc:sldChg chg="modSp mod modClrScheme chgLayout">
        <pc:chgData name="Jessica Moon" userId="S::je742983@ucf.edu::1ec3d2a6-1df8-4617-8c1a-08cddb067430" providerId="AD" clId="Web-{9DE7D648-6150-C44F-1473-C846115797F3}" dt="2022-03-01T16:57:32.920" v="36" actId="1076"/>
        <pc:sldMkLst>
          <pc:docMk/>
          <pc:sldMk cId="3682988264" sldId="268"/>
        </pc:sldMkLst>
        <pc:spChg chg="mod ord">
          <ac:chgData name="Jessica Moon" userId="S::je742983@ucf.edu::1ec3d2a6-1df8-4617-8c1a-08cddb067430" providerId="AD" clId="Web-{9DE7D648-6150-C44F-1473-C846115797F3}" dt="2022-03-01T16:57:20.310" v="30" actId="20577"/>
          <ac:spMkLst>
            <pc:docMk/>
            <pc:sldMk cId="3682988264" sldId="268"/>
            <ac:spMk id="3" creationId="{39F17127-78B4-4396-BDBF-74C0F4EC05B6}"/>
          </ac:spMkLst>
        </pc:spChg>
        <pc:spChg chg="mod">
          <ac:chgData name="Jessica Moon" userId="S::je742983@ucf.edu::1ec3d2a6-1df8-4617-8c1a-08cddb067430" providerId="AD" clId="Web-{9DE7D648-6150-C44F-1473-C846115797F3}" dt="2022-03-01T16:57:30.670" v="35" actId="20577"/>
          <ac:spMkLst>
            <pc:docMk/>
            <pc:sldMk cId="3682988264" sldId="268"/>
            <ac:spMk id="6" creationId="{4D4AC71A-5167-43EA-9FFB-DBD2D4CD067C}"/>
          </ac:spMkLst>
        </pc:spChg>
        <pc:picChg chg="mod ord">
          <ac:chgData name="Jessica Moon" userId="S::je742983@ucf.edu::1ec3d2a6-1df8-4617-8c1a-08cddb067430" providerId="AD" clId="Web-{9DE7D648-6150-C44F-1473-C846115797F3}" dt="2022-03-01T16:57:26.060" v="33" actId="1076"/>
          <ac:picMkLst>
            <pc:docMk/>
            <pc:sldMk cId="3682988264" sldId="268"/>
            <ac:picMk id="9" creationId="{8D7F8ABE-0F5D-4D4E-9BEF-8F3DE75DB9EF}"/>
          </ac:picMkLst>
        </pc:picChg>
        <pc:picChg chg="mod">
          <ac:chgData name="Jessica Moon" userId="S::je742983@ucf.edu::1ec3d2a6-1df8-4617-8c1a-08cddb067430" providerId="AD" clId="Web-{9DE7D648-6150-C44F-1473-C846115797F3}" dt="2022-03-01T16:57:32.920" v="36" actId="1076"/>
          <ac:picMkLst>
            <pc:docMk/>
            <pc:sldMk cId="3682988264" sldId="268"/>
            <ac:picMk id="11" creationId="{07B3FD46-BFCB-411A-900F-ED1C4DC56A1F}"/>
          </ac:picMkLst>
        </pc:picChg>
      </pc:sldChg>
      <pc:sldChg chg="modSp mod modClrScheme chgLayout">
        <pc:chgData name="Jessica Moon" userId="S::je742983@ucf.edu::1ec3d2a6-1df8-4617-8c1a-08cddb067430" providerId="AD" clId="Web-{9DE7D648-6150-C44F-1473-C846115797F3}" dt="2022-03-01T16:55:14.709" v="0"/>
        <pc:sldMkLst>
          <pc:docMk/>
          <pc:sldMk cId="1272781160" sldId="269"/>
        </pc:sldMkLst>
        <pc:spChg chg="mod ord">
          <ac:chgData name="Jessica Moon" userId="S::je742983@ucf.edu::1ec3d2a6-1df8-4617-8c1a-08cddb067430" providerId="AD" clId="Web-{9DE7D648-6150-C44F-1473-C846115797F3}" dt="2022-03-01T16:55:14.709" v="0"/>
          <ac:spMkLst>
            <pc:docMk/>
            <pc:sldMk cId="1272781160" sldId="269"/>
            <ac:spMk id="2" creationId="{0872A6B5-E2CF-4AE9-BBB5-A64BDC274F13}"/>
          </ac:spMkLst>
        </pc:spChg>
        <pc:spChg chg="mod ord">
          <ac:chgData name="Jessica Moon" userId="S::je742983@ucf.edu::1ec3d2a6-1df8-4617-8c1a-08cddb067430" providerId="AD" clId="Web-{9DE7D648-6150-C44F-1473-C846115797F3}" dt="2022-03-01T16:55:14.709" v="0"/>
          <ac:spMkLst>
            <pc:docMk/>
            <pc:sldMk cId="1272781160" sldId="269"/>
            <ac:spMk id="3" creationId="{4E656AD6-AEFC-478F-A823-FAF328051179}"/>
          </ac:spMkLst>
        </pc:spChg>
      </pc:sldChg>
      <pc:sldChg chg="modSp mod modClrScheme chgLayout">
        <pc:chgData name="Jessica Moon" userId="S::je742983@ucf.edu::1ec3d2a6-1df8-4617-8c1a-08cddb067430" providerId="AD" clId="Web-{9DE7D648-6150-C44F-1473-C846115797F3}" dt="2022-03-01T16:55:14.709" v="0"/>
        <pc:sldMkLst>
          <pc:docMk/>
          <pc:sldMk cId="2819437747" sldId="270"/>
        </pc:sldMkLst>
        <pc:spChg chg="mod ord">
          <ac:chgData name="Jessica Moon" userId="S::je742983@ucf.edu::1ec3d2a6-1df8-4617-8c1a-08cddb067430" providerId="AD" clId="Web-{9DE7D648-6150-C44F-1473-C846115797F3}" dt="2022-03-01T16:55:14.709" v="0"/>
          <ac:spMkLst>
            <pc:docMk/>
            <pc:sldMk cId="2819437747" sldId="270"/>
            <ac:spMk id="2" creationId="{40874846-566B-4A2A-AC87-37BB75A03021}"/>
          </ac:spMkLst>
        </pc:spChg>
        <pc:spChg chg="mod ord">
          <ac:chgData name="Jessica Moon" userId="S::je742983@ucf.edu::1ec3d2a6-1df8-4617-8c1a-08cddb067430" providerId="AD" clId="Web-{9DE7D648-6150-C44F-1473-C846115797F3}" dt="2022-03-01T16:55:14.709" v="0"/>
          <ac:spMkLst>
            <pc:docMk/>
            <pc:sldMk cId="2819437747" sldId="270"/>
            <ac:spMk id="3" creationId="{D207037B-4501-44EF-9BFE-B3195260AD2E}"/>
          </ac:spMkLst>
        </pc:spChg>
      </pc:sldChg>
      <pc:sldChg chg="modSp mod modClrScheme chgLayout">
        <pc:chgData name="Jessica Moon" userId="S::je742983@ucf.edu::1ec3d2a6-1df8-4617-8c1a-08cddb067430" providerId="AD" clId="Web-{9DE7D648-6150-C44F-1473-C846115797F3}" dt="2022-03-01T16:55:14.709" v="0"/>
        <pc:sldMkLst>
          <pc:docMk/>
          <pc:sldMk cId="2063100437" sldId="271"/>
        </pc:sldMkLst>
        <pc:spChg chg="mod ord">
          <ac:chgData name="Jessica Moon" userId="S::je742983@ucf.edu::1ec3d2a6-1df8-4617-8c1a-08cddb067430" providerId="AD" clId="Web-{9DE7D648-6150-C44F-1473-C846115797F3}" dt="2022-03-01T16:55:14.709" v="0"/>
          <ac:spMkLst>
            <pc:docMk/>
            <pc:sldMk cId="2063100437" sldId="271"/>
            <ac:spMk id="2" creationId="{80CED683-E988-416E-B3EE-44398AB86D99}"/>
          </ac:spMkLst>
        </pc:spChg>
        <pc:spChg chg="mod ord">
          <ac:chgData name="Jessica Moon" userId="S::je742983@ucf.edu::1ec3d2a6-1df8-4617-8c1a-08cddb067430" providerId="AD" clId="Web-{9DE7D648-6150-C44F-1473-C846115797F3}" dt="2022-03-01T16:55:14.709" v="0"/>
          <ac:spMkLst>
            <pc:docMk/>
            <pc:sldMk cId="2063100437" sldId="271"/>
            <ac:spMk id="3" creationId="{620EA657-E9C3-43D4-B921-8EFF1C34A680}"/>
          </ac:spMkLst>
        </pc:spChg>
      </pc:sldChg>
      <pc:sldChg chg="modSp mod modClrScheme chgLayout">
        <pc:chgData name="Jessica Moon" userId="S::je742983@ucf.edu::1ec3d2a6-1df8-4617-8c1a-08cddb067430" providerId="AD" clId="Web-{9DE7D648-6150-C44F-1473-C846115797F3}" dt="2022-03-01T16:55:14.709" v="0"/>
        <pc:sldMkLst>
          <pc:docMk/>
          <pc:sldMk cId="3026710416" sldId="272"/>
        </pc:sldMkLst>
        <pc:spChg chg="mod ord">
          <ac:chgData name="Jessica Moon" userId="S::je742983@ucf.edu::1ec3d2a6-1df8-4617-8c1a-08cddb067430" providerId="AD" clId="Web-{9DE7D648-6150-C44F-1473-C846115797F3}" dt="2022-03-01T16:55:14.709" v="0"/>
          <ac:spMkLst>
            <pc:docMk/>
            <pc:sldMk cId="3026710416" sldId="272"/>
            <ac:spMk id="2" creationId="{F8C7DD4C-4E39-42DE-85F2-ADA4A77E2F3C}"/>
          </ac:spMkLst>
        </pc:spChg>
        <pc:spChg chg="mod ord">
          <ac:chgData name="Jessica Moon" userId="S::je742983@ucf.edu::1ec3d2a6-1df8-4617-8c1a-08cddb067430" providerId="AD" clId="Web-{9DE7D648-6150-C44F-1473-C846115797F3}" dt="2022-03-01T16:55:14.709" v="0"/>
          <ac:spMkLst>
            <pc:docMk/>
            <pc:sldMk cId="3026710416" sldId="272"/>
            <ac:spMk id="3" creationId="{C22BE0AC-46A1-49DC-A6A1-E5D98328AEF7}"/>
          </ac:spMkLst>
        </pc:spChg>
      </pc:sldChg>
      <pc:sldChg chg="modSp mod modClrScheme chgLayout">
        <pc:chgData name="Jessica Moon" userId="S::je742983@ucf.edu::1ec3d2a6-1df8-4617-8c1a-08cddb067430" providerId="AD" clId="Web-{9DE7D648-6150-C44F-1473-C846115797F3}" dt="2022-03-01T16:57:41.968" v="37" actId="20577"/>
        <pc:sldMkLst>
          <pc:docMk/>
          <pc:sldMk cId="3217390096" sldId="273"/>
        </pc:sldMkLst>
        <pc:spChg chg="mod ord">
          <ac:chgData name="Jessica Moon" userId="S::je742983@ucf.edu::1ec3d2a6-1df8-4617-8c1a-08cddb067430" providerId="AD" clId="Web-{9DE7D648-6150-C44F-1473-C846115797F3}" dt="2022-03-01T16:57:41.968" v="37" actId="20577"/>
          <ac:spMkLst>
            <pc:docMk/>
            <pc:sldMk cId="3217390096" sldId="273"/>
            <ac:spMk id="2" creationId="{1A3FA06E-ECC0-4FE5-A1C1-FA47D109C80E}"/>
          </ac:spMkLst>
        </pc:spChg>
        <pc:spChg chg="mod ord">
          <ac:chgData name="Jessica Moon" userId="S::je742983@ucf.edu::1ec3d2a6-1df8-4617-8c1a-08cddb067430" providerId="AD" clId="Web-{9DE7D648-6150-C44F-1473-C846115797F3}" dt="2022-03-01T16:55:14.709" v="0"/>
          <ac:spMkLst>
            <pc:docMk/>
            <pc:sldMk cId="3217390096" sldId="273"/>
            <ac:spMk id="3" creationId="{B99B6359-9E0F-4F4E-A810-B426F6540C50}"/>
          </ac:spMkLst>
        </pc:spChg>
      </pc:sldChg>
      <pc:sldChg chg="modSp mod modClrScheme chgLayout">
        <pc:chgData name="Jessica Moon" userId="S::je742983@ucf.edu::1ec3d2a6-1df8-4617-8c1a-08cddb067430" providerId="AD" clId="Web-{9DE7D648-6150-C44F-1473-C846115797F3}" dt="2022-03-01T16:55:14.709" v="0"/>
        <pc:sldMkLst>
          <pc:docMk/>
          <pc:sldMk cId="1979156720" sldId="274"/>
        </pc:sldMkLst>
        <pc:spChg chg="mod ord">
          <ac:chgData name="Jessica Moon" userId="S::je742983@ucf.edu::1ec3d2a6-1df8-4617-8c1a-08cddb067430" providerId="AD" clId="Web-{9DE7D648-6150-C44F-1473-C846115797F3}" dt="2022-03-01T16:55:14.709" v="0"/>
          <ac:spMkLst>
            <pc:docMk/>
            <pc:sldMk cId="1979156720" sldId="274"/>
            <ac:spMk id="2" creationId="{69F03623-74A9-471D-A94A-5BD3EE24A036}"/>
          </ac:spMkLst>
        </pc:spChg>
        <pc:spChg chg="mod ord">
          <ac:chgData name="Jessica Moon" userId="S::je742983@ucf.edu::1ec3d2a6-1df8-4617-8c1a-08cddb067430" providerId="AD" clId="Web-{9DE7D648-6150-C44F-1473-C846115797F3}" dt="2022-03-01T16:55:14.709" v="0"/>
          <ac:spMkLst>
            <pc:docMk/>
            <pc:sldMk cId="1979156720" sldId="274"/>
            <ac:spMk id="3" creationId="{024D6153-B57A-4DC3-A666-F6FF137472FE}"/>
          </ac:spMkLst>
        </pc:spChg>
      </pc:sldChg>
      <pc:sldChg chg="modSp mod modClrScheme chgLayout">
        <pc:chgData name="Jessica Moon" userId="S::je742983@ucf.edu::1ec3d2a6-1df8-4617-8c1a-08cddb067430" providerId="AD" clId="Web-{9DE7D648-6150-C44F-1473-C846115797F3}" dt="2022-03-01T16:57:48.359" v="38" actId="20577"/>
        <pc:sldMkLst>
          <pc:docMk/>
          <pc:sldMk cId="351091037" sldId="275"/>
        </pc:sldMkLst>
        <pc:spChg chg="mod ord">
          <ac:chgData name="Jessica Moon" userId="S::je742983@ucf.edu::1ec3d2a6-1df8-4617-8c1a-08cddb067430" providerId="AD" clId="Web-{9DE7D648-6150-C44F-1473-C846115797F3}" dt="2022-03-01T16:57:48.359" v="38" actId="20577"/>
          <ac:spMkLst>
            <pc:docMk/>
            <pc:sldMk cId="351091037" sldId="275"/>
            <ac:spMk id="2" creationId="{1A3FA06E-ECC0-4FE5-A1C1-FA47D109C80E}"/>
          </ac:spMkLst>
        </pc:spChg>
        <pc:spChg chg="mod ord">
          <ac:chgData name="Jessica Moon" userId="S::je742983@ucf.edu::1ec3d2a6-1df8-4617-8c1a-08cddb067430" providerId="AD" clId="Web-{9DE7D648-6150-C44F-1473-C846115797F3}" dt="2022-03-01T16:55:14.709" v="0"/>
          <ac:spMkLst>
            <pc:docMk/>
            <pc:sldMk cId="351091037" sldId="275"/>
            <ac:spMk id="3" creationId="{B99B6359-9E0F-4F4E-A810-B426F6540C50}"/>
          </ac:spMkLst>
        </pc:spChg>
      </pc:sldChg>
      <pc:sldChg chg="addSp modSp mod setBg modClrScheme chgLayout">
        <pc:chgData name="Jessica Moon" userId="S::je742983@ucf.edu::1ec3d2a6-1df8-4617-8c1a-08cddb067430" providerId="AD" clId="Web-{9DE7D648-6150-C44F-1473-C846115797F3}" dt="2022-03-01T16:58:51.909" v="48" actId="20577"/>
        <pc:sldMkLst>
          <pc:docMk/>
          <pc:sldMk cId="433227151" sldId="276"/>
        </pc:sldMkLst>
        <pc:spChg chg="mod ord">
          <ac:chgData name="Jessica Moon" userId="S::je742983@ucf.edu::1ec3d2a6-1df8-4617-8c1a-08cddb067430" providerId="AD" clId="Web-{9DE7D648-6150-C44F-1473-C846115797F3}" dt="2022-03-01T16:58:26.455" v="44"/>
          <ac:spMkLst>
            <pc:docMk/>
            <pc:sldMk cId="433227151" sldId="276"/>
            <ac:spMk id="2" creationId="{1FA68DD6-A15E-49DB-A112-46E2B9B13F6F}"/>
          </ac:spMkLst>
        </pc:spChg>
        <pc:spChg chg="mod ord">
          <ac:chgData name="Jessica Moon" userId="S::je742983@ucf.edu::1ec3d2a6-1df8-4617-8c1a-08cddb067430" providerId="AD" clId="Web-{9DE7D648-6150-C44F-1473-C846115797F3}" dt="2022-03-01T16:58:51.909" v="48" actId="20577"/>
          <ac:spMkLst>
            <pc:docMk/>
            <pc:sldMk cId="433227151" sldId="276"/>
            <ac:spMk id="3" creationId="{1F6E46FE-60F4-472E-99F5-0191F40C6E89}"/>
          </ac:spMkLst>
        </pc:spChg>
        <pc:spChg chg="add">
          <ac:chgData name="Jessica Moon" userId="S::je742983@ucf.edu::1ec3d2a6-1df8-4617-8c1a-08cddb067430" providerId="AD" clId="Web-{9DE7D648-6150-C44F-1473-C846115797F3}" dt="2022-03-01T16:58:26.455" v="44"/>
          <ac:spMkLst>
            <pc:docMk/>
            <pc:sldMk cId="433227151" sldId="276"/>
            <ac:spMk id="8" creationId="{0AE80D91-18AA-438F-BFF4-E6BABFDFBABE}"/>
          </ac:spMkLst>
        </pc:spChg>
        <pc:spChg chg="add">
          <ac:chgData name="Jessica Moon" userId="S::je742983@ucf.edu::1ec3d2a6-1df8-4617-8c1a-08cddb067430" providerId="AD" clId="Web-{9DE7D648-6150-C44F-1473-C846115797F3}" dt="2022-03-01T16:58:26.455" v="44"/>
          <ac:spMkLst>
            <pc:docMk/>
            <pc:sldMk cId="433227151" sldId="276"/>
            <ac:spMk id="10" creationId="{EF05C5AB-8A34-4DF3-AB54-AD74AA4324E8}"/>
          </ac:spMkLst>
        </pc:spChg>
        <pc:spChg chg="add">
          <ac:chgData name="Jessica Moon" userId="S::je742983@ucf.edu::1ec3d2a6-1df8-4617-8c1a-08cddb067430" providerId="AD" clId="Web-{9DE7D648-6150-C44F-1473-C846115797F3}" dt="2022-03-01T16:58:26.455" v="44"/>
          <ac:spMkLst>
            <pc:docMk/>
            <pc:sldMk cId="433227151" sldId="276"/>
            <ac:spMk id="12" creationId="{AA3B856C-9196-4702-BED7-5733C7EAA667}"/>
          </ac:spMkLst>
        </pc:spChg>
      </pc:sldChg>
      <pc:sldChg chg="addSp delSp modSp mod setBg modClrScheme setClrOvrMap chgLayout">
        <pc:chgData name="Jessica Moon" userId="S::je742983@ucf.edu::1ec3d2a6-1df8-4617-8c1a-08cddb067430" providerId="AD" clId="Web-{9DE7D648-6150-C44F-1473-C846115797F3}" dt="2022-03-01T16:58:21.142" v="43"/>
        <pc:sldMkLst>
          <pc:docMk/>
          <pc:sldMk cId="1160542863" sldId="277"/>
        </pc:sldMkLst>
        <pc:spChg chg="add del">
          <ac:chgData name="Jessica Moon" userId="S::je742983@ucf.edu::1ec3d2a6-1df8-4617-8c1a-08cddb067430" providerId="AD" clId="Web-{9DE7D648-6150-C44F-1473-C846115797F3}" dt="2022-03-01T16:58:21.142" v="42"/>
          <ac:spMkLst>
            <pc:docMk/>
            <pc:sldMk cId="1160542863" sldId="277"/>
            <ac:spMk id="10" creationId="{9B0F74F9-E373-4883-A533-C80C53DE6DE0}"/>
          </ac:spMkLst>
        </pc:spChg>
        <pc:spChg chg="add del">
          <ac:chgData name="Jessica Moon" userId="S::je742983@ucf.edu::1ec3d2a6-1df8-4617-8c1a-08cddb067430" providerId="AD" clId="Web-{9DE7D648-6150-C44F-1473-C846115797F3}" dt="2022-03-01T16:58:21.142" v="42"/>
          <ac:spMkLst>
            <pc:docMk/>
            <pc:sldMk cId="1160542863" sldId="277"/>
            <ac:spMk id="12" creationId="{4765FFFB-1163-4DA7-83B0-B8677ABBC6FF}"/>
          </ac:spMkLst>
        </pc:spChg>
        <pc:spChg chg="add del">
          <ac:chgData name="Jessica Moon" userId="S::je742983@ucf.edu::1ec3d2a6-1df8-4617-8c1a-08cddb067430" providerId="AD" clId="Web-{9DE7D648-6150-C44F-1473-C846115797F3}" dt="2022-03-01T16:58:21.142" v="42"/>
          <ac:spMkLst>
            <pc:docMk/>
            <pc:sldMk cId="1160542863" sldId="277"/>
            <ac:spMk id="14" creationId="{EC117A05-2F4F-4370-A926-6191A5C3DCD1}"/>
          </ac:spMkLst>
        </pc:spChg>
        <pc:spChg chg="add">
          <ac:chgData name="Jessica Moon" userId="S::je742983@ucf.edu::1ec3d2a6-1df8-4617-8c1a-08cddb067430" providerId="AD" clId="Web-{9DE7D648-6150-C44F-1473-C846115797F3}" dt="2022-03-01T16:58:21.142" v="43"/>
          <ac:spMkLst>
            <pc:docMk/>
            <pc:sldMk cId="1160542863" sldId="277"/>
            <ac:spMk id="16" creationId="{CD0FF873-0D97-4AE7-A97E-539910376DCF}"/>
          </ac:spMkLst>
        </pc:spChg>
        <pc:picChg chg="mod">
          <ac:chgData name="Jessica Moon" userId="S::je742983@ucf.edu::1ec3d2a6-1df8-4617-8c1a-08cddb067430" providerId="AD" clId="Web-{9DE7D648-6150-C44F-1473-C846115797F3}" dt="2022-03-01T16:58:21.142" v="43"/>
          <ac:picMkLst>
            <pc:docMk/>
            <pc:sldMk cId="1160542863" sldId="277"/>
            <ac:picMk id="5" creationId="{9CB6F1C1-ED40-4AC4-81B4-D5D6D6E25B67}"/>
          </ac:picMkLst>
        </pc:picChg>
      </pc:sldChg>
      <pc:sldChg chg="addSp modSp mod setBg modClrScheme chgLayout">
        <pc:chgData name="Jessica Moon" userId="S::je742983@ucf.edu::1ec3d2a6-1df8-4617-8c1a-08cddb067430" providerId="AD" clId="Web-{9DE7D648-6150-C44F-1473-C846115797F3}" dt="2022-03-01T16:58:15.282" v="40"/>
        <pc:sldMkLst>
          <pc:docMk/>
          <pc:sldMk cId="2523402547" sldId="278"/>
        </pc:sldMkLst>
        <pc:spChg chg="add">
          <ac:chgData name="Jessica Moon" userId="S::je742983@ucf.edu::1ec3d2a6-1df8-4617-8c1a-08cddb067430" providerId="AD" clId="Web-{9DE7D648-6150-C44F-1473-C846115797F3}" dt="2022-03-01T16:58:15.282" v="40"/>
          <ac:spMkLst>
            <pc:docMk/>
            <pc:sldMk cId="2523402547" sldId="278"/>
            <ac:spMk id="7" creationId="{CD0FF873-0D97-4AE7-A97E-539910376DCF}"/>
          </ac:spMkLst>
        </pc:spChg>
        <pc:picChg chg="mod">
          <ac:chgData name="Jessica Moon" userId="S::je742983@ucf.edu::1ec3d2a6-1df8-4617-8c1a-08cddb067430" providerId="AD" clId="Web-{9DE7D648-6150-C44F-1473-C846115797F3}" dt="2022-03-01T16:58:15.282" v="40"/>
          <ac:picMkLst>
            <pc:docMk/>
            <pc:sldMk cId="2523402547" sldId="278"/>
            <ac:picMk id="2" creationId="{C82C0614-E747-4817-BAA0-20A83C3506BD}"/>
          </ac:picMkLst>
        </pc:picChg>
      </pc:sldChg>
      <pc:sldChg chg="modSp del mod modClrScheme chgLayout">
        <pc:chgData name="Jessica Moon" userId="S::je742983@ucf.edu::1ec3d2a6-1df8-4617-8c1a-08cddb067430" providerId="AD" clId="Web-{9DE7D648-6150-C44F-1473-C846115797F3}" dt="2022-03-01T16:58:03.078" v="39"/>
        <pc:sldMkLst>
          <pc:docMk/>
          <pc:sldMk cId="4056406313" sldId="280"/>
        </pc:sldMkLst>
        <pc:spChg chg="mod ord">
          <ac:chgData name="Jessica Moon" userId="S::je742983@ucf.edu::1ec3d2a6-1df8-4617-8c1a-08cddb067430" providerId="AD" clId="Web-{9DE7D648-6150-C44F-1473-C846115797F3}" dt="2022-03-01T16:55:14.709" v="0"/>
          <ac:spMkLst>
            <pc:docMk/>
            <pc:sldMk cId="4056406313" sldId="280"/>
            <ac:spMk id="2" creationId="{839ACD4A-9C77-44CE-AF9D-4877E1DD17C2}"/>
          </ac:spMkLst>
        </pc:spChg>
        <pc:spChg chg="mod ord">
          <ac:chgData name="Jessica Moon" userId="S::je742983@ucf.edu::1ec3d2a6-1df8-4617-8c1a-08cddb067430" providerId="AD" clId="Web-{9DE7D648-6150-C44F-1473-C846115797F3}" dt="2022-03-01T16:55:14.709" v="0"/>
          <ac:spMkLst>
            <pc:docMk/>
            <pc:sldMk cId="4056406313" sldId="280"/>
            <ac:spMk id="3" creationId="{EC0FE31A-B0D0-4A97-A9DF-16B462E08789}"/>
          </ac:spMkLst>
        </pc:spChg>
      </pc:sldChg>
      <pc:sldMasterChg chg="del delSldLayout">
        <pc:chgData name="Jessica Moon" userId="S::je742983@ucf.edu::1ec3d2a6-1df8-4617-8c1a-08cddb067430" providerId="AD" clId="Web-{9DE7D648-6150-C44F-1473-C846115797F3}" dt="2022-03-01T16:55:14.709" v="0"/>
        <pc:sldMasterMkLst>
          <pc:docMk/>
          <pc:sldMasterMk cId="1916859152" sldId="2147483660"/>
        </pc:sldMasterMkLst>
        <pc:sldLayoutChg chg="del">
          <pc:chgData name="Jessica Moon" userId="S::je742983@ucf.edu::1ec3d2a6-1df8-4617-8c1a-08cddb067430" providerId="AD" clId="Web-{9DE7D648-6150-C44F-1473-C846115797F3}" dt="2022-03-01T16:55:14.709" v="0"/>
          <pc:sldLayoutMkLst>
            <pc:docMk/>
            <pc:sldMasterMk cId="1916859152" sldId="2147483660"/>
            <pc:sldLayoutMk cId="2361512445" sldId="2147483661"/>
          </pc:sldLayoutMkLst>
        </pc:sldLayoutChg>
        <pc:sldLayoutChg chg="del">
          <pc:chgData name="Jessica Moon" userId="S::je742983@ucf.edu::1ec3d2a6-1df8-4617-8c1a-08cddb067430" providerId="AD" clId="Web-{9DE7D648-6150-C44F-1473-C846115797F3}" dt="2022-03-01T16:55:14.709" v="0"/>
          <pc:sldLayoutMkLst>
            <pc:docMk/>
            <pc:sldMasterMk cId="1916859152" sldId="2147483660"/>
            <pc:sldLayoutMk cId="1672993583" sldId="2147483662"/>
          </pc:sldLayoutMkLst>
        </pc:sldLayoutChg>
        <pc:sldLayoutChg chg="del">
          <pc:chgData name="Jessica Moon" userId="S::je742983@ucf.edu::1ec3d2a6-1df8-4617-8c1a-08cddb067430" providerId="AD" clId="Web-{9DE7D648-6150-C44F-1473-C846115797F3}" dt="2022-03-01T16:55:14.709" v="0"/>
          <pc:sldLayoutMkLst>
            <pc:docMk/>
            <pc:sldMasterMk cId="1916859152" sldId="2147483660"/>
            <pc:sldLayoutMk cId="2081122769" sldId="2147483664"/>
          </pc:sldLayoutMkLst>
        </pc:sldLayoutChg>
        <pc:sldLayoutChg chg="del">
          <pc:chgData name="Jessica Moon" userId="S::je742983@ucf.edu::1ec3d2a6-1df8-4617-8c1a-08cddb067430" providerId="AD" clId="Web-{9DE7D648-6150-C44F-1473-C846115797F3}" dt="2022-03-01T16:55:14.709" v="0"/>
          <pc:sldLayoutMkLst>
            <pc:docMk/>
            <pc:sldMasterMk cId="1916859152" sldId="2147483660"/>
            <pc:sldLayoutMk cId="816689133" sldId="2147483665"/>
          </pc:sldLayoutMkLst>
        </pc:sldLayoutChg>
      </pc:sldMasterChg>
      <pc:sldMasterChg chg="add addSldLayout modSldLayout">
        <pc:chgData name="Jessica Moon" userId="S::je742983@ucf.edu::1ec3d2a6-1df8-4617-8c1a-08cddb067430" providerId="AD" clId="Web-{9DE7D648-6150-C44F-1473-C846115797F3}" dt="2022-03-01T16:55:14.709" v="0"/>
        <pc:sldMasterMkLst>
          <pc:docMk/>
          <pc:sldMasterMk cId="737906625" sldId="2147483666"/>
        </pc:sldMasterMkLst>
        <pc:sldLayoutChg chg="add mod replId">
          <pc:chgData name="Jessica Moon" userId="S::je742983@ucf.edu::1ec3d2a6-1df8-4617-8c1a-08cddb067430" providerId="AD" clId="Web-{9DE7D648-6150-C44F-1473-C846115797F3}" dt="2022-03-01T16:55:14.709" v="0"/>
          <pc:sldLayoutMkLst>
            <pc:docMk/>
            <pc:sldMasterMk cId="737906625" sldId="2147483666"/>
            <pc:sldLayoutMk cId="1640045351" sldId="2147483667"/>
          </pc:sldLayoutMkLst>
        </pc:sldLayoutChg>
        <pc:sldLayoutChg chg="add mod replId">
          <pc:chgData name="Jessica Moon" userId="S::je742983@ucf.edu::1ec3d2a6-1df8-4617-8c1a-08cddb067430" providerId="AD" clId="Web-{9DE7D648-6150-C44F-1473-C846115797F3}" dt="2022-03-01T16:55:14.709" v="0"/>
          <pc:sldLayoutMkLst>
            <pc:docMk/>
            <pc:sldMasterMk cId="737906625" sldId="2147483666"/>
            <pc:sldLayoutMk cId="1368416115" sldId="2147483668"/>
          </pc:sldLayoutMkLst>
        </pc:sldLayoutChg>
        <pc:sldLayoutChg chg="add mod replId">
          <pc:chgData name="Jessica Moon" userId="S::je742983@ucf.edu::1ec3d2a6-1df8-4617-8c1a-08cddb067430" providerId="AD" clId="Web-{9DE7D648-6150-C44F-1473-C846115797F3}" dt="2022-03-01T16:55:14.709" v="0"/>
          <pc:sldLayoutMkLst>
            <pc:docMk/>
            <pc:sldMasterMk cId="737906625" sldId="2147483666"/>
            <pc:sldLayoutMk cId="1976393562" sldId="2147483669"/>
          </pc:sldLayoutMkLst>
        </pc:sldLayoutChg>
        <pc:sldLayoutChg chg="add mod replId">
          <pc:chgData name="Jessica Moon" userId="S::je742983@ucf.edu::1ec3d2a6-1df8-4617-8c1a-08cddb067430" providerId="AD" clId="Web-{9DE7D648-6150-C44F-1473-C846115797F3}" dt="2022-03-01T16:55:14.709" v="0"/>
          <pc:sldLayoutMkLst>
            <pc:docMk/>
            <pc:sldMasterMk cId="737906625" sldId="2147483666"/>
            <pc:sldLayoutMk cId="36795430" sldId="2147483670"/>
          </pc:sldLayoutMkLst>
        </pc:sldLayoutChg>
        <pc:sldLayoutChg chg="add mod replId">
          <pc:chgData name="Jessica Moon" userId="S::je742983@ucf.edu::1ec3d2a6-1df8-4617-8c1a-08cddb067430" providerId="AD" clId="Web-{9DE7D648-6150-C44F-1473-C846115797F3}" dt="2022-03-01T16:55:14.709" v="0"/>
          <pc:sldLayoutMkLst>
            <pc:docMk/>
            <pc:sldMasterMk cId="737906625" sldId="2147483666"/>
            <pc:sldLayoutMk cId="3599306285" sldId="2147483671"/>
          </pc:sldLayoutMkLst>
        </pc:sldLayoutChg>
        <pc:sldLayoutChg chg="add mod replId">
          <pc:chgData name="Jessica Moon" userId="S::je742983@ucf.edu::1ec3d2a6-1df8-4617-8c1a-08cddb067430" providerId="AD" clId="Web-{9DE7D648-6150-C44F-1473-C846115797F3}" dt="2022-03-01T16:55:14.709" v="0"/>
          <pc:sldLayoutMkLst>
            <pc:docMk/>
            <pc:sldMasterMk cId="737906625" sldId="2147483666"/>
            <pc:sldLayoutMk cId="3239574665" sldId="2147483672"/>
          </pc:sldLayoutMkLst>
        </pc:sldLayoutChg>
        <pc:sldLayoutChg chg="add mod replId">
          <pc:chgData name="Jessica Moon" userId="S::je742983@ucf.edu::1ec3d2a6-1df8-4617-8c1a-08cddb067430" providerId="AD" clId="Web-{9DE7D648-6150-C44F-1473-C846115797F3}" dt="2022-03-01T16:55:14.709" v="0"/>
          <pc:sldLayoutMkLst>
            <pc:docMk/>
            <pc:sldMasterMk cId="737906625" sldId="2147483666"/>
            <pc:sldLayoutMk cId="560201444" sldId="2147483673"/>
          </pc:sldLayoutMkLst>
        </pc:sldLayoutChg>
        <pc:sldLayoutChg chg="add mod replId">
          <pc:chgData name="Jessica Moon" userId="S::je742983@ucf.edu::1ec3d2a6-1df8-4617-8c1a-08cddb067430" providerId="AD" clId="Web-{9DE7D648-6150-C44F-1473-C846115797F3}" dt="2022-03-01T16:55:14.709" v="0"/>
          <pc:sldLayoutMkLst>
            <pc:docMk/>
            <pc:sldMasterMk cId="737906625" sldId="2147483666"/>
            <pc:sldLayoutMk cId="3085815752" sldId="2147483674"/>
          </pc:sldLayoutMkLst>
        </pc:sldLayoutChg>
        <pc:sldLayoutChg chg="add mod replId">
          <pc:chgData name="Jessica Moon" userId="S::je742983@ucf.edu::1ec3d2a6-1df8-4617-8c1a-08cddb067430" providerId="AD" clId="Web-{9DE7D648-6150-C44F-1473-C846115797F3}" dt="2022-03-01T16:55:14.709" v="0"/>
          <pc:sldLayoutMkLst>
            <pc:docMk/>
            <pc:sldMasterMk cId="737906625" sldId="2147483666"/>
            <pc:sldLayoutMk cId="3654350837" sldId="2147483675"/>
          </pc:sldLayoutMkLst>
        </pc:sldLayoutChg>
        <pc:sldLayoutChg chg="add mod replId">
          <pc:chgData name="Jessica Moon" userId="S::je742983@ucf.edu::1ec3d2a6-1df8-4617-8c1a-08cddb067430" providerId="AD" clId="Web-{9DE7D648-6150-C44F-1473-C846115797F3}" dt="2022-03-01T16:55:14.709" v="0"/>
          <pc:sldLayoutMkLst>
            <pc:docMk/>
            <pc:sldMasterMk cId="737906625" sldId="2147483666"/>
            <pc:sldLayoutMk cId="3135231484" sldId="2147483676"/>
          </pc:sldLayoutMkLst>
        </pc:sldLayoutChg>
        <pc:sldLayoutChg chg="add mod replId">
          <pc:chgData name="Jessica Moon" userId="S::je742983@ucf.edu::1ec3d2a6-1df8-4617-8c1a-08cddb067430" providerId="AD" clId="Web-{9DE7D648-6150-C44F-1473-C846115797F3}" dt="2022-03-01T16:55:14.709" v="0"/>
          <pc:sldLayoutMkLst>
            <pc:docMk/>
            <pc:sldMasterMk cId="737906625" sldId="2147483666"/>
            <pc:sldLayoutMk cId="3305865597"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E278C-2BD7-5B49-B648-0A6745F59C06}"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5CF31-BC8F-0346-B6D3-C73D071EB0AD}" type="slidenum">
              <a:rPr lang="en-US" smtClean="0"/>
              <a:t>‹#›</a:t>
            </a:fld>
            <a:endParaRPr lang="en-US"/>
          </a:p>
        </p:txBody>
      </p:sp>
    </p:spTree>
    <p:extLst>
      <p:ext uri="{BB962C8B-B14F-4D97-AF65-F5344CB8AC3E}">
        <p14:creationId xmlns:p14="http://schemas.microsoft.com/office/powerpoint/2010/main" val="281922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3/1/2022</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00453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33E54A-A8CA-48C1-9504-691B58049D29}" type="datetimeFigureOut">
              <a:rPr lang="en-US" dirty="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3523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F6C806-BBF7-471C-9527-881CE2266695}" type="datetimeFigureOut">
              <a:rPr lang="en-US" dirty="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0586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6841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639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FCFA4AC-08CC-42CE-BD01-C191750A04EC}" type="datetimeFigureOut">
              <a:rPr lang="en-US" dirty="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79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BA7A723-92A7-435B-B681-F25B092FEFEB}" type="datetimeFigureOut">
              <a:rPr lang="en-US" dirty="0"/>
              <a:t>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9930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3957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6020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8581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5435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3/1/2022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7379066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ySQ5bawZpMo?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2pPLHvT24JE?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6KOoejoYP8A?start=109&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Submaximal Exercise Testing- Week 8</a:t>
            </a:r>
          </a:p>
        </p:txBody>
      </p:sp>
      <p:sp>
        <p:nvSpPr>
          <p:cNvPr id="3" name="Subtitle 2"/>
          <p:cNvSpPr>
            <a:spLocks noGrp="1"/>
          </p:cNvSpPr>
          <p:nvPr>
            <p:ph type="subTitle" idx="1"/>
          </p:nvPr>
        </p:nvSpPr>
        <p:spPr/>
        <p:txBody>
          <a:bodyPr/>
          <a:lstStyle/>
          <a:p>
            <a:r>
              <a:rPr lang="en-US" dirty="0"/>
              <a:t>PET4550C</a:t>
            </a:r>
          </a:p>
        </p:txBody>
      </p:sp>
    </p:spTree>
    <p:extLst>
      <p:ext uri="{BB962C8B-B14F-4D97-AF65-F5344CB8AC3E}">
        <p14:creationId xmlns:p14="http://schemas.microsoft.com/office/powerpoint/2010/main" val="129632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7BF5-D7DB-4E81-B2E5-DC6948F5AF38}"/>
              </a:ext>
            </a:extLst>
          </p:cNvPr>
          <p:cNvSpPr>
            <a:spLocks noGrp="1"/>
          </p:cNvSpPr>
          <p:nvPr>
            <p:ph type="title"/>
          </p:nvPr>
        </p:nvSpPr>
        <p:spPr/>
        <p:txBody>
          <a:bodyPr/>
          <a:lstStyle/>
          <a:p>
            <a:r>
              <a:rPr lang="en-US">
                <a:ea typeface="+mj-lt"/>
                <a:cs typeface="+mj-lt"/>
              </a:rPr>
              <a:t>Effect of Training on the HR Response Cont'd</a:t>
            </a:r>
            <a:endParaRPr lang="en-US"/>
          </a:p>
        </p:txBody>
      </p:sp>
      <p:sp>
        <p:nvSpPr>
          <p:cNvPr id="3" name="Content Placeholder 2">
            <a:extLst>
              <a:ext uri="{FF2B5EF4-FFF2-40B4-BE49-F238E27FC236}">
                <a16:creationId xmlns:a16="http://schemas.microsoft.com/office/drawing/2014/main" id="{707E305A-39EC-4DBD-8DF8-A0BC4DEF09B8}"/>
              </a:ext>
            </a:extLst>
          </p:cNvPr>
          <p:cNvSpPr>
            <a:spLocks noGrp="1"/>
          </p:cNvSpPr>
          <p:nvPr>
            <p:ph idx="1"/>
          </p:nvPr>
        </p:nvSpPr>
        <p:spPr>
          <a:xfrm>
            <a:off x="1097280" y="1845734"/>
            <a:ext cx="10058400" cy="2044019"/>
          </a:xfrm>
        </p:spPr>
        <p:txBody>
          <a:bodyPr vert="horz" lIns="0" tIns="45720" rIns="0" bIns="45720" rtlCol="0" anchor="t">
            <a:normAutofit/>
          </a:bodyPr>
          <a:lstStyle/>
          <a:p>
            <a:r>
              <a:rPr lang="en-US" dirty="0">
                <a:cs typeface="Arial"/>
              </a:rPr>
              <a:t>2nd Cardiovascular adaptation to training is the recovery of HR following exercise</a:t>
            </a:r>
          </a:p>
          <a:p>
            <a:r>
              <a:rPr lang="en-US" dirty="0">
                <a:cs typeface="Arial"/>
              </a:rPr>
              <a:t>In trained individuals, HR returns to a normal resting value more quickly than in an untrained individual</a:t>
            </a:r>
          </a:p>
          <a:p>
            <a:r>
              <a:rPr lang="en-US" dirty="0">
                <a:cs typeface="Arial"/>
              </a:rPr>
              <a:t>Accurately times postexercise HR can be used as a predictor of fitness</a:t>
            </a:r>
          </a:p>
        </p:txBody>
      </p:sp>
      <p:pic>
        <p:nvPicPr>
          <p:cNvPr id="4" name="Picture 4">
            <a:extLst>
              <a:ext uri="{FF2B5EF4-FFF2-40B4-BE49-F238E27FC236}">
                <a16:creationId xmlns:a16="http://schemas.microsoft.com/office/drawing/2014/main" id="{59F9D67D-FE5A-47DE-A091-8B0EA23C63BB}"/>
              </a:ext>
            </a:extLst>
          </p:cNvPr>
          <p:cNvPicPr>
            <a:picLocks noChangeAspect="1"/>
          </p:cNvPicPr>
          <p:nvPr/>
        </p:nvPicPr>
        <p:blipFill>
          <a:blip r:embed="rId2"/>
          <a:stretch>
            <a:fillRect/>
          </a:stretch>
        </p:blipFill>
        <p:spPr>
          <a:xfrm>
            <a:off x="1100254" y="3605039"/>
            <a:ext cx="4899102" cy="2454314"/>
          </a:xfrm>
          <a:prstGeom prst="rect">
            <a:avLst/>
          </a:prstGeom>
        </p:spPr>
      </p:pic>
    </p:spTree>
    <p:extLst>
      <p:ext uri="{BB962C8B-B14F-4D97-AF65-F5344CB8AC3E}">
        <p14:creationId xmlns:p14="http://schemas.microsoft.com/office/powerpoint/2010/main" val="304974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E4BD-E4F7-430F-A751-C74F2791818D}"/>
              </a:ext>
            </a:extLst>
          </p:cNvPr>
          <p:cNvSpPr>
            <a:spLocks noGrp="1"/>
          </p:cNvSpPr>
          <p:nvPr>
            <p:ph type="title"/>
          </p:nvPr>
        </p:nvSpPr>
        <p:spPr/>
        <p:txBody>
          <a:bodyPr/>
          <a:lstStyle/>
          <a:p>
            <a:r>
              <a:rPr lang="en-US">
                <a:cs typeface="Times New Roman"/>
              </a:rPr>
              <a:t>Assumptions of Submaximal Testing</a:t>
            </a:r>
            <a:endParaRPr lang="en-US"/>
          </a:p>
        </p:txBody>
      </p:sp>
      <p:sp>
        <p:nvSpPr>
          <p:cNvPr id="3" name="Content Placeholder 2">
            <a:extLst>
              <a:ext uri="{FF2B5EF4-FFF2-40B4-BE49-F238E27FC236}">
                <a16:creationId xmlns:a16="http://schemas.microsoft.com/office/drawing/2014/main" id="{2EE32448-7156-4A84-A85D-46C1724EF1C0}"/>
              </a:ext>
            </a:extLst>
          </p:cNvPr>
          <p:cNvSpPr>
            <a:spLocks noGrp="1"/>
          </p:cNvSpPr>
          <p:nvPr>
            <p:ph idx="1"/>
          </p:nvPr>
        </p:nvSpPr>
        <p:spPr/>
        <p:txBody>
          <a:bodyPr vert="horz" lIns="0" tIns="45720" rIns="0" bIns="45720" rtlCol="0" anchor="t">
            <a:normAutofit/>
          </a:bodyPr>
          <a:lstStyle/>
          <a:p>
            <a:pPr marL="457200" indent="-457200">
              <a:buAutoNum type="arabicPeriod"/>
            </a:pPr>
            <a:r>
              <a:rPr lang="en-US" sz="2000" dirty="0">
                <a:cs typeface="Arial"/>
              </a:rPr>
              <a:t>A subject attains steady state exercise at each submaximal work rate so that the outcome measures of BP and HR are at a steady state</a:t>
            </a:r>
          </a:p>
          <a:p>
            <a:pPr marL="457200" indent="-457200">
              <a:buAutoNum type="arabicPeriod"/>
            </a:pPr>
            <a:r>
              <a:rPr lang="en-US" sz="2000" dirty="0">
                <a:cs typeface="Arial"/>
              </a:rPr>
              <a:t>Efficiency does not differ significantly between subjects</a:t>
            </a:r>
          </a:p>
          <a:p>
            <a:pPr marL="566420" lvl="2">
              <a:buFont typeface="Arial" panose="020B0604020202020204" pitchFamily="34" charset="0"/>
              <a:buAutoNum type="arabicPeriod"/>
            </a:pPr>
            <a:r>
              <a:rPr lang="en-US" sz="1600" dirty="0">
                <a:cs typeface="Arial"/>
              </a:rPr>
              <a:t>It is assumed all subjects expend the same amount of energy at a given absolute rate independent of fitness</a:t>
            </a:r>
          </a:p>
          <a:p>
            <a:pPr marL="566420" lvl="2">
              <a:buAutoNum type="arabicPeriod"/>
            </a:pPr>
            <a:r>
              <a:rPr lang="en-US" sz="1600" dirty="0">
                <a:cs typeface="Arial"/>
              </a:rPr>
              <a:t>Subjects can be at vastly different percentages of their individual maximal capacity, or relative work rates</a:t>
            </a:r>
          </a:p>
          <a:p>
            <a:pPr>
              <a:buAutoNum type="arabicPeriod"/>
            </a:pPr>
            <a:r>
              <a:rPr lang="en-US" sz="2000" dirty="0">
                <a:cs typeface="Arial"/>
              </a:rPr>
              <a:t> HR</a:t>
            </a:r>
            <a:r>
              <a:rPr lang="en-US" sz="2000" baseline="-25000" dirty="0">
                <a:cs typeface="Arial"/>
              </a:rPr>
              <a:t>max</a:t>
            </a:r>
            <a:r>
              <a:rPr lang="en-US" sz="2000" dirty="0">
                <a:cs typeface="Arial"/>
              </a:rPr>
              <a:t> is the same across a given age</a:t>
            </a:r>
          </a:p>
          <a:p>
            <a:pPr marL="566420" lvl="2">
              <a:buAutoNum type="arabicPeriod"/>
            </a:pPr>
            <a:r>
              <a:rPr lang="en-US" sz="1600" dirty="0">
                <a:cs typeface="Arial"/>
              </a:rPr>
              <a:t>Error can be significant in the estimation of HR</a:t>
            </a:r>
            <a:r>
              <a:rPr lang="en-US" sz="1600" baseline="-25000" dirty="0">
                <a:cs typeface="Arial"/>
              </a:rPr>
              <a:t>max</a:t>
            </a:r>
            <a:r>
              <a:rPr lang="en-US" sz="1600" dirty="0">
                <a:cs typeface="Arial"/>
              </a:rPr>
              <a:t> according to the formula in which HR=220-age; SD is ± 12 bpm</a:t>
            </a:r>
          </a:p>
          <a:p>
            <a:pPr marL="566420" lvl="2">
              <a:buAutoNum type="arabicPeriod"/>
            </a:pPr>
            <a:endParaRPr lang="en-US" dirty="0">
              <a:cs typeface="Arial"/>
            </a:endParaRPr>
          </a:p>
        </p:txBody>
      </p:sp>
    </p:spTree>
    <p:extLst>
      <p:ext uri="{BB962C8B-B14F-4D97-AF65-F5344CB8AC3E}">
        <p14:creationId xmlns:p14="http://schemas.microsoft.com/office/powerpoint/2010/main" val="258488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34BA-89D9-4F39-AA73-1738E6BFEC5E}"/>
              </a:ext>
            </a:extLst>
          </p:cNvPr>
          <p:cNvSpPr>
            <a:spLocks noGrp="1"/>
          </p:cNvSpPr>
          <p:nvPr>
            <p:ph type="title"/>
          </p:nvPr>
        </p:nvSpPr>
        <p:spPr/>
        <p:txBody>
          <a:bodyPr/>
          <a:lstStyle/>
          <a:p>
            <a:r>
              <a:rPr lang="en-US">
                <a:cs typeface="Times New Roman"/>
              </a:rPr>
              <a:t>Assessing Heart Rate</a:t>
            </a:r>
            <a:endParaRPr lang="en-US" dirty="0" err="1"/>
          </a:p>
        </p:txBody>
      </p:sp>
      <p:pic>
        <p:nvPicPr>
          <p:cNvPr id="4" name="Picture 4">
            <a:extLst>
              <a:ext uri="{FF2B5EF4-FFF2-40B4-BE49-F238E27FC236}">
                <a16:creationId xmlns:a16="http://schemas.microsoft.com/office/drawing/2014/main" id="{58E9A1B6-6F1B-4DE8-9097-7226572B05C0}"/>
              </a:ext>
            </a:extLst>
          </p:cNvPr>
          <p:cNvPicPr>
            <a:picLocks noGrp="1" noChangeAspect="1"/>
          </p:cNvPicPr>
          <p:nvPr>
            <p:ph idx="1"/>
          </p:nvPr>
        </p:nvPicPr>
        <p:blipFill>
          <a:blip r:embed="rId2"/>
          <a:stretch>
            <a:fillRect/>
          </a:stretch>
        </p:blipFill>
        <p:spPr>
          <a:xfrm>
            <a:off x="6995409" y="4151564"/>
            <a:ext cx="2857500" cy="1905000"/>
          </a:xfrm>
        </p:spPr>
      </p:pic>
      <p:sp>
        <p:nvSpPr>
          <p:cNvPr id="5" name="TextBox 4">
            <a:extLst>
              <a:ext uri="{FF2B5EF4-FFF2-40B4-BE49-F238E27FC236}">
                <a16:creationId xmlns:a16="http://schemas.microsoft.com/office/drawing/2014/main" id="{862E7746-ADB9-46A3-B599-9282B9D36078}"/>
              </a:ext>
            </a:extLst>
          </p:cNvPr>
          <p:cNvSpPr txBox="1"/>
          <p:nvPr/>
        </p:nvSpPr>
        <p:spPr>
          <a:xfrm>
            <a:off x="6645113" y="1958245"/>
            <a:ext cx="412183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111111"/>
                </a:solidFill>
                <a:latin typeface="Helvetica"/>
                <a:cs typeface="Helvetica"/>
              </a:rPr>
              <a:t>To check your pulse at your wrist, place two fingers between the bone and the tendon over your radial artery — which is located on the thumb side of your wrist.</a:t>
            </a:r>
          </a:p>
          <a:p>
            <a:r>
              <a:rPr lang="en-US" sz="1600" dirty="0">
                <a:solidFill>
                  <a:srgbClr val="111111"/>
                </a:solidFill>
                <a:latin typeface="Helvetica"/>
                <a:cs typeface="Helvetica"/>
              </a:rPr>
              <a:t>When you feel your pulse, count the number of beats in 30 seconds. Multiply this number by 2 to calculate your beats per minute.</a:t>
            </a:r>
          </a:p>
        </p:txBody>
      </p:sp>
      <p:sp>
        <p:nvSpPr>
          <p:cNvPr id="3" name="TextBox 2">
            <a:extLst>
              <a:ext uri="{FF2B5EF4-FFF2-40B4-BE49-F238E27FC236}">
                <a16:creationId xmlns:a16="http://schemas.microsoft.com/office/drawing/2014/main" id="{A30B5CEA-790D-4EA7-A204-93BCD2AE9DFB}"/>
              </a:ext>
            </a:extLst>
          </p:cNvPr>
          <p:cNvSpPr txBox="1"/>
          <p:nvPr/>
        </p:nvSpPr>
        <p:spPr>
          <a:xfrm>
            <a:off x="878523" y="1962120"/>
            <a:ext cx="496415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Arial"/>
              </a:rPr>
              <a:t>HR can be measured via:</a:t>
            </a:r>
            <a:endParaRPr lang="en-US" dirty="0">
              <a:cs typeface="Arial"/>
            </a:endParaRPr>
          </a:p>
          <a:p>
            <a:pPr marL="742950" lvl="1" indent="-285750">
              <a:buFont typeface="Arial"/>
              <a:buChar char="•"/>
            </a:pPr>
            <a:r>
              <a:rPr lang="en-US">
                <a:cs typeface="Arial"/>
              </a:rPr>
              <a:t>Palpation</a:t>
            </a:r>
            <a:endParaRPr lang="en-US" dirty="0">
              <a:cs typeface="Arial"/>
            </a:endParaRPr>
          </a:p>
          <a:p>
            <a:pPr marL="742950" lvl="1" indent="-285750">
              <a:buFont typeface="Arial"/>
              <a:buChar char="•"/>
            </a:pPr>
            <a:r>
              <a:rPr lang="en-US">
                <a:cs typeface="Arial"/>
              </a:rPr>
              <a:t>Auscultation</a:t>
            </a:r>
            <a:endParaRPr lang="en-US" dirty="0">
              <a:cs typeface="Arial"/>
            </a:endParaRPr>
          </a:p>
          <a:p>
            <a:pPr marL="742950" lvl="1" indent="-285750">
              <a:buFont typeface="Arial"/>
              <a:buChar char="•"/>
            </a:pPr>
            <a:r>
              <a:rPr lang="en-US">
                <a:cs typeface="Arial"/>
              </a:rPr>
              <a:t>ECG</a:t>
            </a:r>
            <a:endParaRPr lang="en-US" dirty="0">
              <a:cs typeface="Arial"/>
            </a:endParaRPr>
          </a:p>
          <a:p>
            <a:pPr marL="742950" lvl="1" indent="-285750">
              <a:buFont typeface="Arial"/>
              <a:buChar char="•"/>
            </a:pPr>
            <a:r>
              <a:rPr lang="en-US">
                <a:cs typeface="Arial"/>
              </a:rPr>
              <a:t>HR Monitors</a:t>
            </a:r>
            <a:endParaRPr lang="en-US" dirty="0">
              <a:cs typeface="Arial"/>
            </a:endParaRPr>
          </a:p>
          <a:p>
            <a:pPr marL="285750" indent="-285750">
              <a:buFont typeface="Arial"/>
              <a:buChar char="•"/>
            </a:pPr>
            <a:r>
              <a:rPr lang="en-US">
                <a:cs typeface="Arial"/>
              </a:rPr>
              <a:t>HR can be palpated at several artery sites:</a:t>
            </a:r>
            <a:endParaRPr lang="en-US" dirty="0">
              <a:cs typeface="Arial"/>
            </a:endParaRPr>
          </a:p>
          <a:p>
            <a:pPr marL="742950" lvl="1" indent="-285750">
              <a:buFont typeface="Arial"/>
              <a:buChar char="•"/>
            </a:pPr>
            <a:r>
              <a:rPr lang="en-US">
                <a:cs typeface="Arial"/>
              </a:rPr>
              <a:t>Radial</a:t>
            </a:r>
            <a:endParaRPr lang="en-US" dirty="0">
              <a:cs typeface="Arial"/>
            </a:endParaRPr>
          </a:p>
          <a:p>
            <a:pPr marL="742950" lvl="1" indent="-285750">
              <a:buFont typeface="Arial"/>
              <a:buChar char="•"/>
            </a:pPr>
            <a:r>
              <a:rPr lang="en-US">
                <a:cs typeface="Arial"/>
              </a:rPr>
              <a:t>Brachial</a:t>
            </a:r>
          </a:p>
          <a:p>
            <a:pPr marL="742950" lvl="1" indent="-285750">
              <a:buFont typeface="Arial"/>
              <a:buChar char="•"/>
            </a:pPr>
            <a:r>
              <a:rPr lang="en-US">
                <a:cs typeface="Arial"/>
              </a:rPr>
              <a:t>Carotid</a:t>
            </a:r>
            <a:endParaRPr lang="en-US" dirty="0">
              <a:cs typeface="Arial"/>
            </a:endParaRPr>
          </a:p>
          <a:p>
            <a:pPr marL="742950" lvl="1" indent="-285750">
              <a:buFont typeface="Arial"/>
              <a:buChar char="•"/>
            </a:pPr>
            <a:r>
              <a:rPr lang="en-US">
                <a:cs typeface="Arial"/>
              </a:rPr>
              <a:t>Temporal</a:t>
            </a:r>
            <a:endParaRPr lang="en-US" dirty="0">
              <a:cs typeface="Arial"/>
            </a:endParaRPr>
          </a:p>
          <a:p>
            <a:pPr marL="742950" lvl="1" indent="-285750">
              <a:buFont typeface="Arial"/>
              <a:buChar char="•"/>
            </a:pPr>
            <a:r>
              <a:rPr lang="en-US">
                <a:cs typeface="Arial"/>
              </a:rPr>
              <a:t>Femoral </a:t>
            </a:r>
            <a:endParaRPr lang="en-US" dirty="0">
              <a:cs typeface="Arial"/>
            </a:endParaRPr>
          </a:p>
        </p:txBody>
      </p:sp>
    </p:spTree>
    <p:extLst>
      <p:ext uri="{BB962C8B-B14F-4D97-AF65-F5344CB8AC3E}">
        <p14:creationId xmlns:p14="http://schemas.microsoft.com/office/powerpoint/2010/main" val="244003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955B1F92-EFC8-4F37-AEA1-5979DBB500C2}"/>
              </a:ext>
            </a:extLst>
          </p:cNvPr>
          <p:cNvPicPr>
            <a:picLocks noChangeAspect="1"/>
          </p:cNvPicPr>
          <p:nvPr/>
        </p:nvPicPr>
        <p:blipFill>
          <a:blip r:embed="rId2"/>
          <a:stretch>
            <a:fillRect/>
          </a:stretch>
        </p:blipFill>
        <p:spPr>
          <a:xfrm>
            <a:off x="8680200" y="1953883"/>
            <a:ext cx="1972604" cy="4163354"/>
          </a:xfrm>
          <a:prstGeom prst="rect">
            <a:avLst/>
          </a:prstGeom>
        </p:spPr>
      </p:pic>
      <p:sp>
        <p:nvSpPr>
          <p:cNvPr id="3" name="Title 1">
            <a:extLst>
              <a:ext uri="{FF2B5EF4-FFF2-40B4-BE49-F238E27FC236}">
                <a16:creationId xmlns:a16="http://schemas.microsoft.com/office/drawing/2014/main" id="{39F17127-78B4-4396-BDBF-74C0F4EC05B6}"/>
              </a:ext>
            </a:extLst>
          </p:cNvPr>
          <p:cNvSpPr>
            <a:spLocks noGrp="1"/>
          </p:cNvSpPr>
          <p:nvPr>
            <p:ph type="title"/>
          </p:nvPr>
        </p:nvSpPr>
        <p:spPr/>
        <p:txBody>
          <a:bodyPr/>
          <a:lstStyle/>
          <a:p>
            <a:r>
              <a:rPr lang="en-US" dirty="0">
                <a:cs typeface="Times New Roman"/>
              </a:rPr>
              <a:t>Rating of Perceived Exertion</a:t>
            </a:r>
            <a:endParaRPr lang="en-US" dirty="0" err="1"/>
          </a:p>
        </p:txBody>
      </p:sp>
      <p:pic>
        <p:nvPicPr>
          <p:cNvPr id="9" name="Picture 9" descr="A picture containing table&#10;&#10;Description automatically generated">
            <a:extLst>
              <a:ext uri="{FF2B5EF4-FFF2-40B4-BE49-F238E27FC236}">
                <a16:creationId xmlns:a16="http://schemas.microsoft.com/office/drawing/2014/main" id="{8D7F8ABE-0F5D-4D4E-9BEF-8F3DE75DB9EF}"/>
              </a:ext>
            </a:extLst>
          </p:cNvPr>
          <p:cNvPicPr>
            <a:picLocks noGrp="1" noChangeAspect="1"/>
          </p:cNvPicPr>
          <p:nvPr>
            <p:ph idx="1"/>
          </p:nvPr>
        </p:nvPicPr>
        <p:blipFill>
          <a:blip r:embed="rId3"/>
          <a:stretch>
            <a:fillRect/>
          </a:stretch>
        </p:blipFill>
        <p:spPr>
          <a:xfrm>
            <a:off x="6417852" y="1886673"/>
            <a:ext cx="1967755" cy="4351338"/>
          </a:xfrm>
        </p:spPr>
      </p:pic>
      <p:sp>
        <p:nvSpPr>
          <p:cNvPr id="6" name="TextBox 5">
            <a:extLst>
              <a:ext uri="{FF2B5EF4-FFF2-40B4-BE49-F238E27FC236}">
                <a16:creationId xmlns:a16="http://schemas.microsoft.com/office/drawing/2014/main" id="{4D4AC71A-5167-43EA-9FFB-DBD2D4CD067C}"/>
              </a:ext>
            </a:extLst>
          </p:cNvPr>
          <p:cNvSpPr txBox="1"/>
          <p:nvPr/>
        </p:nvSpPr>
        <p:spPr>
          <a:xfrm>
            <a:off x="1122219" y="1988127"/>
            <a:ext cx="433647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Can be used to monitor progress toward maximal exertion</a:t>
            </a:r>
          </a:p>
          <a:p>
            <a:pPr marL="285750" indent="-285750">
              <a:buFont typeface="Arial"/>
              <a:buChar char="•"/>
            </a:pPr>
            <a:r>
              <a:rPr lang="en-US" dirty="0">
                <a:cs typeface="Arial"/>
              </a:rPr>
              <a:t>2 Scales have been developed</a:t>
            </a:r>
          </a:p>
          <a:p>
            <a:pPr marL="742950" lvl="1" indent="-285750">
              <a:buFont typeface="Arial"/>
              <a:buChar char="•"/>
            </a:pPr>
            <a:r>
              <a:rPr lang="en-US" dirty="0">
                <a:cs typeface="Arial"/>
              </a:rPr>
              <a:t>Developed by Gunnar Borg</a:t>
            </a:r>
          </a:p>
          <a:p>
            <a:pPr marL="742950" lvl="1" indent="-285750">
              <a:buFont typeface="Arial"/>
              <a:buChar char="•"/>
            </a:pPr>
            <a:r>
              <a:rPr lang="en-US" dirty="0">
                <a:cs typeface="Arial"/>
              </a:rPr>
              <a:t>1 ranges from 0-10</a:t>
            </a:r>
          </a:p>
          <a:p>
            <a:pPr marL="742950" lvl="1" indent="-285750">
              <a:buFont typeface="Arial"/>
              <a:buChar char="•"/>
            </a:pPr>
            <a:r>
              <a:rPr lang="en-US" dirty="0">
                <a:cs typeface="Arial"/>
              </a:rPr>
              <a:t>1 ranges from 6-20</a:t>
            </a:r>
          </a:p>
          <a:p>
            <a:pPr marL="285750" indent="-285750">
              <a:buFont typeface="Arial"/>
              <a:buChar char="•"/>
            </a:pPr>
            <a:r>
              <a:rPr lang="en-US" dirty="0">
                <a:cs typeface="Arial"/>
              </a:rPr>
              <a:t>The scales include instructions to read before the start of the test</a:t>
            </a:r>
          </a:p>
          <a:p>
            <a:pPr marL="742950" lvl="1" indent="-285750">
              <a:buFont typeface="Arial"/>
              <a:buChar char="•"/>
            </a:pPr>
            <a:endParaRPr lang="en-US" dirty="0">
              <a:cs typeface="Arial"/>
            </a:endParaRPr>
          </a:p>
        </p:txBody>
      </p:sp>
      <p:pic>
        <p:nvPicPr>
          <p:cNvPr id="11" name="Picture 11" descr="Text, letter&#10;&#10;Description automatically generated">
            <a:extLst>
              <a:ext uri="{FF2B5EF4-FFF2-40B4-BE49-F238E27FC236}">
                <a16:creationId xmlns:a16="http://schemas.microsoft.com/office/drawing/2014/main" id="{07B3FD46-BFCB-411A-900F-ED1C4DC56A1F}"/>
              </a:ext>
            </a:extLst>
          </p:cNvPr>
          <p:cNvPicPr>
            <a:picLocks noChangeAspect="1"/>
          </p:cNvPicPr>
          <p:nvPr/>
        </p:nvPicPr>
        <p:blipFill>
          <a:blip r:embed="rId4"/>
          <a:stretch>
            <a:fillRect/>
          </a:stretch>
        </p:blipFill>
        <p:spPr>
          <a:xfrm>
            <a:off x="1223936" y="4796357"/>
            <a:ext cx="4682836" cy="1266334"/>
          </a:xfrm>
          <a:prstGeom prst="rect">
            <a:avLst/>
          </a:prstGeom>
        </p:spPr>
      </p:pic>
    </p:spTree>
    <p:extLst>
      <p:ext uri="{BB962C8B-B14F-4D97-AF65-F5344CB8AC3E}">
        <p14:creationId xmlns:p14="http://schemas.microsoft.com/office/powerpoint/2010/main" val="368298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A6B5-E2CF-4AE9-BBB5-A64BDC274F13}"/>
              </a:ext>
            </a:extLst>
          </p:cNvPr>
          <p:cNvSpPr>
            <a:spLocks noGrp="1"/>
          </p:cNvSpPr>
          <p:nvPr>
            <p:ph type="ctrTitle"/>
          </p:nvPr>
        </p:nvSpPr>
        <p:spPr/>
        <p:txBody>
          <a:bodyPr/>
          <a:lstStyle/>
          <a:p>
            <a:r>
              <a:rPr lang="en-US">
                <a:cs typeface="Times New Roman"/>
              </a:rPr>
              <a:t>The Tests</a:t>
            </a:r>
            <a:endParaRPr lang="en-US"/>
          </a:p>
        </p:txBody>
      </p:sp>
      <p:sp>
        <p:nvSpPr>
          <p:cNvPr id="3" name="Subtitle 2">
            <a:extLst>
              <a:ext uri="{FF2B5EF4-FFF2-40B4-BE49-F238E27FC236}">
                <a16:creationId xmlns:a16="http://schemas.microsoft.com/office/drawing/2014/main" id="{4E656AD6-AEFC-478F-A823-FAF328051179}"/>
              </a:ext>
            </a:extLst>
          </p:cNvPr>
          <p:cNvSpPr>
            <a:spLocks noGrp="1"/>
          </p:cNvSpPr>
          <p:nvPr>
            <p:ph type="subTitle" idx="1"/>
          </p:nvPr>
        </p:nvSpPr>
        <p:spPr/>
        <p:txBody>
          <a:bodyPr vert="horz" lIns="91440" tIns="45720" rIns="91440" bIns="45720" rtlCol="0" anchor="t">
            <a:normAutofit/>
          </a:bodyPr>
          <a:lstStyle/>
          <a:p>
            <a:r>
              <a:rPr lang="en-US">
                <a:cs typeface="Times New Roman"/>
              </a:rPr>
              <a:t>Submaximal Exercise Tests</a:t>
            </a:r>
            <a:endParaRPr lang="en-US"/>
          </a:p>
        </p:txBody>
      </p:sp>
    </p:spTree>
    <p:extLst>
      <p:ext uri="{BB962C8B-B14F-4D97-AF65-F5344CB8AC3E}">
        <p14:creationId xmlns:p14="http://schemas.microsoft.com/office/powerpoint/2010/main" val="127278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4846-566B-4A2A-AC87-37BB75A03021}"/>
              </a:ext>
            </a:extLst>
          </p:cNvPr>
          <p:cNvSpPr>
            <a:spLocks noGrp="1"/>
          </p:cNvSpPr>
          <p:nvPr>
            <p:ph type="title"/>
          </p:nvPr>
        </p:nvSpPr>
        <p:spPr/>
        <p:txBody>
          <a:bodyPr/>
          <a:lstStyle/>
          <a:p>
            <a:r>
              <a:rPr lang="en-US">
                <a:cs typeface="Times New Roman"/>
              </a:rPr>
              <a:t>Submax Bench Step Test</a:t>
            </a:r>
            <a:endParaRPr lang="en-US"/>
          </a:p>
        </p:txBody>
      </p:sp>
      <p:sp>
        <p:nvSpPr>
          <p:cNvPr id="3" name="Content Placeholder 2">
            <a:extLst>
              <a:ext uri="{FF2B5EF4-FFF2-40B4-BE49-F238E27FC236}">
                <a16:creationId xmlns:a16="http://schemas.microsoft.com/office/drawing/2014/main" id="{D207037B-4501-44EF-9BFE-B3195260AD2E}"/>
              </a:ext>
            </a:extLst>
          </p:cNvPr>
          <p:cNvSpPr>
            <a:spLocks noGrp="1"/>
          </p:cNvSpPr>
          <p:nvPr>
            <p:ph idx="1"/>
          </p:nvPr>
        </p:nvSpPr>
        <p:spPr>
          <a:xfrm>
            <a:off x="1097280" y="1845734"/>
            <a:ext cx="3624696" cy="724247"/>
          </a:xfrm>
        </p:spPr>
        <p:txBody>
          <a:bodyPr vert="horz" lIns="0" tIns="45720" rIns="0" bIns="45720" rtlCol="0" anchor="t">
            <a:normAutofit/>
          </a:bodyPr>
          <a:lstStyle/>
          <a:p>
            <a:r>
              <a:rPr lang="en-US">
                <a:cs typeface="Arial"/>
              </a:rPr>
              <a:t>Queens College Step Test</a:t>
            </a:r>
            <a:endParaRPr lang="en-US"/>
          </a:p>
        </p:txBody>
      </p:sp>
      <p:pic>
        <p:nvPicPr>
          <p:cNvPr id="4" name="Picture 4">
            <a:hlinkClick r:id="" action="ppaction://media"/>
            <a:extLst>
              <a:ext uri="{FF2B5EF4-FFF2-40B4-BE49-F238E27FC236}">
                <a16:creationId xmlns:a16="http://schemas.microsoft.com/office/drawing/2014/main" id="{7CF17D13-D96C-4D9D-9C49-BA04DA4CCE2A}"/>
              </a:ext>
            </a:extLst>
          </p:cNvPr>
          <p:cNvPicPr>
            <a:picLocks noRot="1" noChangeAspect="1"/>
          </p:cNvPicPr>
          <p:nvPr>
            <a:videoFile r:link="rId1"/>
          </p:nvPr>
        </p:nvPicPr>
        <p:blipFill>
          <a:blip r:embed="rId3"/>
          <a:stretch>
            <a:fillRect/>
          </a:stretch>
        </p:blipFill>
        <p:spPr>
          <a:xfrm>
            <a:off x="3013363" y="2350943"/>
            <a:ext cx="6139295" cy="3498272"/>
          </a:xfrm>
          <a:prstGeom prst="rect">
            <a:avLst/>
          </a:prstGeom>
        </p:spPr>
      </p:pic>
    </p:spTree>
    <p:extLst>
      <p:ext uri="{BB962C8B-B14F-4D97-AF65-F5344CB8AC3E}">
        <p14:creationId xmlns:p14="http://schemas.microsoft.com/office/powerpoint/2010/main" val="281943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DD4C-4E39-42DE-85F2-ADA4A77E2F3C}"/>
              </a:ext>
            </a:extLst>
          </p:cNvPr>
          <p:cNvSpPr>
            <a:spLocks noGrp="1"/>
          </p:cNvSpPr>
          <p:nvPr>
            <p:ph type="title"/>
          </p:nvPr>
        </p:nvSpPr>
        <p:spPr/>
        <p:txBody>
          <a:bodyPr/>
          <a:lstStyle/>
          <a:p>
            <a:r>
              <a:rPr lang="en-US">
                <a:cs typeface="Times New Roman"/>
              </a:rPr>
              <a:t>Steps: Queens College Step Test</a:t>
            </a:r>
            <a:endParaRPr lang="en-US"/>
          </a:p>
        </p:txBody>
      </p:sp>
      <p:sp>
        <p:nvSpPr>
          <p:cNvPr id="3" name="Content Placeholder 2">
            <a:extLst>
              <a:ext uri="{FF2B5EF4-FFF2-40B4-BE49-F238E27FC236}">
                <a16:creationId xmlns:a16="http://schemas.microsoft.com/office/drawing/2014/main" id="{C22BE0AC-46A1-49DC-A6A1-E5D98328AEF7}"/>
              </a:ext>
            </a:extLst>
          </p:cNvPr>
          <p:cNvSpPr>
            <a:spLocks noGrp="1"/>
          </p:cNvSpPr>
          <p:nvPr>
            <p:ph idx="1"/>
          </p:nvPr>
        </p:nvSpPr>
        <p:spPr>
          <a:xfrm>
            <a:off x="1097280" y="1802439"/>
            <a:ext cx="5477741" cy="4568882"/>
          </a:xfrm>
        </p:spPr>
        <p:txBody>
          <a:bodyPr vert="horz" lIns="0" tIns="45720" rIns="0" bIns="45720" rtlCol="0" anchor="t">
            <a:noAutofit/>
          </a:bodyPr>
          <a:lstStyle/>
          <a:p>
            <a:r>
              <a:rPr lang="en-US" sz="900" b="1">
                <a:ea typeface="+mn-lt"/>
                <a:cs typeface="+mn-lt"/>
              </a:rPr>
              <a:t>Step 1: </a:t>
            </a:r>
            <a:r>
              <a:rPr lang="en-US" sz="900">
                <a:ea typeface="+mn-lt"/>
                <a:cs typeface="+mn-lt"/>
              </a:rPr>
              <a:t>Because the accuracy of the test relies on the HR response, attempt to eliminate factors that might alter this outcome measure. Ideally, subjects will have avoided exercise for the previous 24 h, fasted for at least 2 h, and avoided the use of foods and drugs that alter HR (e.g., coffee, soda, energy drinks, diet pills, beta-blockers).</a:t>
            </a:r>
            <a:endParaRPr lang="en-US" sz="900">
              <a:cs typeface="Arial" panose="020B0604020202020204"/>
            </a:endParaRPr>
          </a:p>
          <a:p>
            <a:r>
              <a:rPr lang="en-US" sz="900" b="1">
                <a:ea typeface="+mn-lt"/>
                <a:cs typeface="+mn-lt"/>
              </a:rPr>
              <a:t>Step 2: </a:t>
            </a:r>
            <a:r>
              <a:rPr lang="en-US" sz="900">
                <a:ea typeface="+mn-lt"/>
                <a:cs typeface="+mn-lt"/>
              </a:rPr>
              <a:t>Pair up with another student and find an appropriate space in which to conduct the test. Either you or your partner will start as the tester, and the other person will serve as the subject. You will then reverse these roles.</a:t>
            </a:r>
            <a:endParaRPr lang="en-US" sz="900">
              <a:cs typeface="Arial"/>
            </a:endParaRPr>
          </a:p>
          <a:p>
            <a:r>
              <a:rPr lang="en-US" sz="900" b="1">
                <a:ea typeface="+mn-lt"/>
                <a:cs typeface="+mn-lt"/>
              </a:rPr>
              <a:t>Step 3: </a:t>
            </a:r>
            <a:r>
              <a:rPr lang="en-US" sz="900">
                <a:ea typeface="+mn-lt"/>
                <a:cs typeface="+mn-lt"/>
              </a:rPr>
              <a:t>Gather basic data (e.g., age, height, weight) for the individual data sheet as described in laboratory activity above. The subject then sits on the bench step, and rests for 3 min, after which the tester palpates the radial pulse for 15 s and records the resting HR. Record the simultaneous HR from the HR monitor on the individual data sheet.</a:t>
            </a:r>
            <a:endParaRPr lang="en-US" sz="900">
              <a:cs typeface="Arial"/>
            </a:endParaRPr>
          </a:p>
          <a:p>
            <a:r>
              <a:rPr lang="en-US" sz="900" b="1">
                <a:ea typeface="+mn-lt"/>
                <a:cs typeface="+mn-lt"/>
              </a:rPr>
              <a:t>Step 4: </a:t>
            </a:r>
            <a:r>
              <a:rPr lang="en-US" sz="900">
                <a:ea typeface="+mn-lt"/>
                <a:cs typeface="+mn-lt"/>
              </a:rPr>
              <a:t>Set the metronome at 88 beats∙min</a:t>
            </a:r>
            <a:r>
              <a:rPr lang="en-US" sz="900" baseline="30000">
                <a:ea typeface="+mn-lt"/>
                <a:cs typeface="+mn-lt"/>
              </a:rPr>
              <a:t>−1</a:t>
            </a:r>
            <a:r>
              <a:rPr lang="en-US" sz="900">
                <a:ea typeface="+mn-lt"/>
                <a:cs typeface="+mn-lt"/>
              </a:rPr>
              <a:t> to allow the subject to make contact with a foot on each beep in an up-up-down-down manner. This cadence results in the necessary 22 steps ∙ min</a:t>
            </a:r>
            <a:r>
              <a:rPr lang="en-US" sz="900" baseline="30000">
                <a:ea typeface="+mn-lt"/>
                <a:cs typeface="+mn-lt"/>
              </a:rPr>
              <a:t>−1</a:t>
            </a:r>
            <a:r>
              <a:rPr lang="en-US" sz="900">
                <a:ea typeface="+mn-lt"/>
                <a:cs typeface="+mn-lt"/>
              </a:rPr>
              <a:t> for women. For men, set the metronome at 96 beats ∙ min</a:t>
            </a:r>
            <a:r>
              <a:rPr lang="en-US" sz="900" baseline="30000">
                <a:ea typeface="+mn-lt"/>
                <a:cs typeface="+mn-lt"/>
              </a:rPr>
              <a:t>−1</a:t>
            </a:r>
            <a:r>
              <a:rPr lang="en-US" sz="900">
                <a:ea typeface="+mn-lt"/>
                <a:cs typeface="+mn-lt"/>
              </a:rPr>
              <a:t> and thus 24 steps ∙ min</a:t>
            </a:r>
            <a:r>
              <a:rPr lang="en-US" sz="900" baseline="30000">
                <a:ea typeface="+mn-lt"/>
                <a:cs typeface="+mn-lt"/>
              </a:rPr>
              <a:t>−1</a:t>
            </a:r>
            <a:r>
              <a:rPr lang="en-US" sz="900">
                <a:ea typeface="+mn-lt"/>
                <a:cs typeface="+mn-lt"/>
              </a:rPr>
              <a:t>. Allow a few steps for practice.</a:t>
            </a:r>
            <a:endParaRPr lang="en-US" sz="900">
              <a:cs typeface="Arial"/>
            </a:endParaRPr>
          </a:p>
          <a:p>
            <a:r>
              <a:rPr lang="en-US" sz="900" b="1">
                <a:ea typeface="+mn-lt"/>
                <a:cs typeface="+mn-lt"/>
              </a:rPr>
              <a:t>Step 5: </a:t>
            </a:r>
            <a:r>
              <a:rPr lang="en-US" sz="900">
                <a:ea typeface="+mn-lt"/>
                <a:cs typeface="+mn-lt"/>
              </a:rPr>
              <a:t>When the subject is ready, begin the 3 min test and start the stopwatch.</a:t>
            </a:r>
            <a:endParaRPr lang="en-US" sz="900">
              <a:cs typeface="Arial"/>
            </a:endParaRPr>
          </a:p>
          <a:p>
            <a:r>
              <a:rPr lang="en-US" sz="900" b="1">
                <a:ea typeface="+mn-lt"/>
                <a:cs typeface="+mn-lt"/>
              </a:rPr>
              <a:t>Step 6: </a:t>
            </a:r>
            <a:r>
              <a:rPr lang="en-US" sz="900">
                <a:ea typeface="+mn-lt"/>
                <a:cs typeface="+mn-lt"/>
              </a:rPr>
              <a:t>To avoid muscle fatigue, the subject should switch the leading leg at least once during the test.</a:t>
            </a:r>
            <a:endParaRPr lang="en-US" sz="900">
              <a:cs typeface="Arial"/>
            </a:endParaRPr>
          </a:p>
          <a:p>
            <a:r>
              <a:rPr lang="en-US" sz="900" b="1">
                <a:ea typeface="+mn-lt"/>
                <a:cs typeface="+mn-lt"/>
              </a:rPr>
              <a:t>Step 7: </a:t>
            </a:r>
            <a:r>
              <a:rPr lang="en-US" sz="900">
                <a:ea typeface="+mn-lt"/>
                <a:cs typeface="+mn-lt"/>
              </a:rPr>
              <a:t>After exactly 3 min of stepping, the subject should stop. The tester should palpate for the radial pulse. Begin counting at exactly 3:05 and count for 15 s (i.e., to 3:20). Record the pulse count, recovery HR, and simultaneous HR from the HR monitor on the individual data sheet.</a:t>
            </a:r>
            <a:endParaRPr lang="en-US" sz="900">
              <a:cs typeface="Arial"/>
            </a:endParaRPr>
          </a:p>
          <a:p>
            <a:r>
              <a:rPr lang="en-US" sz="900" b="1">
                <a:ea typeface="+mn-lt"/>
                <a:cs typeface="+mn-lt"/>
              </a:rPr>
              <a:t>Step 8: </a:t>
            </a:r>
            <a:r>
              <a:rPr lang="en-US" sz="900">
                <a:ea typeface="+mn-lt"/>
                <a:cs typeface="+mn-lt"/>
              </a:rPr>
              <a:t>Calculate the predicted VO2max by using the recovery HR in the following equations, where HR is beats ∙ min−1.</a:t>
            </a:r>
            <a:endParaRPr lang="en-US" sz="900">
              <a:cs typeface="Arial"/>
            </a:endParaRPr>
          </a:p>
          <a:p>
            <a:pPr marL="383540" lvl="1"/>
            <a:r>
              <a:rPr lang="en-US" sz="900">
                <a:ea typeface="+mn-lt"/>
                <a:cs typeface="+mn-lt"/>
              </a:rPr>
              <a:t>Men: VO2max = 111.33 − (0.42 × HR)</a:t>
            </a:r>
            <a:br>
              <a:rPr lang="en-US" sz="900" dirty="0">
                <a:ea typeface="+mn-lt"/>
                <a:cs typeface="+mn-lt"/>
              </a:rPr>
            </a:br>
            <a:r>
              <a:rPr lang="en-US" sz="900">
                <a:ea typeface="+mn-lt"/>
                <a:cs typeface="+mn-lt"/>
              </a:rPr>
              <a:t>Women: VO2max = 65.81 − (0.1847 × HR)</a:t>
            </a:r>
            <a:endParaRPr lang="en-US" sz="900">
              <a:cs typeface="Arial"/>
            </a:endParaRPr>
          </a:p>
          <a:p>
            <a:r>
              <a:rPr lang="en-US" sz="900" b="1">
                <a:ea typeface="+mn-lt"/>
                <a:cs typeface="+mn-lt"/>
              </a:rPr>
              <a:t>Step 9: </a:t>
            </a:r>
            <a:r>
              <a:rPr lang="en-US" sz="900">
                <a:ea typeface="+mn-lt"/>
                <a:cs typeface="+mn-lt"/>
              </a:rPr>
              <a:t>Record your own data on the individual data sheet. Include your percentile rank from table 7.1</a:t>
            </a:r>
            <a:endParaRPr lang="en-US" sz="900">
              <a:cs typeface="Arial" panose="020B0604020202020204"/>
            </a:endParaRPr>
          </a:p>
        </p:txBody>
      </p:sp>
      <p:pic>
        <p:nvPicPr>
          <p:cNvPr id="4" name="Picture 4" descr="Table&#10;&#10;Description automatically generated">
            <a:extLst>
              <a:ext uri="{FF2B5EF4-FFF2-40B4-BE49-F238E27FC236}">
                <a16:creationId xmlns:a16="http://schemas.microsoft.com/office/drawing/2014/main" id="{50B3BB74-2322-4F63-AFEC-AC5F6CCD0580}"/>
              </a:ext>
            </a:extLst>
          </p:cNvPr>
          <p:cNvPicPr>
            <a:picLocks noChangeAspect="1"/>
          </p:cNvPicPr>
          <p:nvPr/>
        </p:nvPicPr>
        <p:blipFill>
          <a:blip r:embed="rId2"/>
          <a:stretch>
            <a:fillRect/>
          </a:stretch>
        </p:blipFill>
        <p:spPr>
          <a:xfrm>
            <a:off x="6984423" y="1869999"/>
            <a:ext cx="4648199" cy="4434182"/>
          </a:xfrm>
          <a:prstGeom prst="rect">
            <a:avLst/>
          </a:prstGeom>
        </p:spPr>
      </p:pic>
    </p:spTree>
    <p:extLst>
      <p:ext uri="{BB962C8B-B14F-4D97-AF65-F5344CB8AC3E}">
        <p14:creationId xmlns:p14="http://schemas.microsoft.com/office/powerpoint/2010/main" val="302671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683-E988-416E-B3EE-44398AB86D99}"/>
              </a:ext>
            </a:extLst>
          </p:cNvPr>
          <p:cNvSpPr>
            <a:spLocks noGrp="1"/>
          </p:cNvSpPr>
          <p:nvPr>
            <p:ph type="title"/>
          </p:nvPr>
        </p:nvSpPr>
        <p:spPr/>
        <p:txBody>
          <a:bodyPr/>
          <a:lstStyle/>
          <a:p>
            <a:r>
              <a:rPr lang="en-US">
                <a:cs typeface="Times New Roman"/>
              </a:rPr>
              <a:t>Submaximal Treadmill Test</a:t>
            </a:r>
            <a:endParaRPr lang="en-US"/>
          </a:p>
        </p:txBody>
      </p:sp>
      <p:sp>
        <p:nvSpPr>
          <p:cNvPr id="3" name="Content Placeholder 2">
            <a:extLst>
              <a:ext uri="{FF2B5EF4-FFF2-40B4-BE49-F238E27FC236}">
                <a16:creationId xmlns:a16="http://schemas.microsoft.com/office/drawing/2014/main" id="{620EA657-E9C3-43D4-B921-8EFF1C34A680}"/>
              </a:ext>
            </a:extLst>
          </p:cNvPr>
          <p:cNvSpPr>
            <a:spLocks noGrp="1"/>
          </p:cNvSpPr>
          <p:nvPr>
            <p:ph idx="1"/>
          </p:nvPr>
        </p:nvSpPr>
        <p:spPr>
          <a:xfrm>
            <a:off x="1097280" y="1845734"/>
            <a:ext cx="4646469" cy="542406"/>
          </a:xfrm>
        </p:spPr>
        <p:txBody>
          <a:bodyPr vert="horz" lIns="0" tIns="45720" rIns="0" bIns="45720" rtlCol="0" anchor="t">
            <a:normAutofit/>
          </a:bodyPr>
          <a:lstStyle/>
          <a:p>
            <a:r>
              <a:rPr lang="en-US">
                <a:cs typeface="Arial"/>
              </a:rPr>
              <a:t>Ebbeling Submaximal Treadmill Test</a:t>
            </a:r>
          </a:p>
          <a:p>
            <a:endParaRPr lang="en-US" dirty="0">
              <a:cs typeface="Arial"/>
            </a:endParaRPr>
          </a:p>
        </p:txBody>
      </p:sp>
      <p:pic>
        <p:nvPicPr>
          <p:cNvPr id="4" name="Picture 4">
            <a:hlinkClick r:id="" action="ppaction://media"/>
            <a:extLst>
              <a:ext uri="{FF2B5EF4-FFF2-40B4-BE49-F238E27FC236}">
                <a16:creationId xmlns:a16="http://schemas.microsoft.com/office/drawing/2014/main" id="{024BEA9F-06E6-47D1-B1A0-306950D79F0C}"/>
              </a:ext>
            </a:extLst>
          </p:cNvPr>
          <p:cNvPicPr>
            <a:picLocks noRot="1" noChangeAspect="1"/>
          </p:cNvPicPr>
          <p:nvPr>
            <a:videoFile r:link="rId1"/>
          </p:nvPr>
        </p:nvPicPr>
        <p:blipFill>
          <a:blip r:embed="rId3"/>
          <a:stretch>
            <a:fillRect/>
          </a:stretch>
        </p:blipFill>
        <p:spPr>
          <a:xfrm>
            <a:off x="3039340" y="2333625"/>
            <a:ext cx="6026726" cy="3784022"/>
          </a:xfrm>
          <a:prstGeom prst="rect">
            <a:avLst/>
          </a:prstGeom>
        </p:spPr>
      </p:pic>
    </p:spTree>
    <p:extLst>
      <p:ext uri="{BB962C8B-B14F-4D97-AF65-F5344CB8AC3E}">
        <p14:creationId xmlns:p14="http://schemas.microsoft.com/office/powerpoint/2010/main" val="206310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A06E-ECC0-4FE5-A1C1-FA47D109C80E}"/>
              </a:ext>
            </a:extLst>
          </p:cNvPr>
          <p:cNvSpPr>
            <a:spLocks noGrp="1"/>
          </p:cNvSpPr>
          <p:nvPr>
            <p:ph type="title"/>
          </p:nvPr>
        </p:nvSpPr>
        <p:spPr/>
        <p:txBody>
          <a:bodyPr/>
          <a:lstStyle/>
          <a:p>
            <a:r>
              <a:rPr lang="en-US" dirty="0">
                <a:cs typeface="Times New Roman"/>
              </a:rPr>
              <a:t>Steps: Ebbeling Submaximal Treadmill Test</a:t>
            </a:r>
            <a:endParaRPr lang="en-US" dirty="0"/>
          </a:p>
        </p:txBody>
      </p:sp>
      <p:sp>
        <p:nvSpPr>
          <p:cNvPr id="3" name="Content Placeholder 2">
            <a:extLst>
              <a:ext uri="{FF2B5EF4-FFF2-40B4-BE49-F238E27FC236}">
                <a16:creationId xmlns:a16="http://schemas.microsoft.com/office/drawing/2014/main" id="{B99B6359-9E0F-4F4E-A810-B426F6540C50}"/>
              </a:ext>
            </a:extLst>
          </p:cNvPr>
          <p:cNvSpPr>
            <a:spLocks noGrp="1"/>
          </p:cNvSpPr>
          <p:nvPr>
            <p:ph idx="1"/>
          </p:nvPr>
        </p:nvSpPr>
        <p:spPr>
          <a:xfrm>
            <a:off x="551758" y="1715848"/>
            <a:ext cx="10058398" cy="4716086"/>
          </a:xfrm>
        </p:spPr>
        <p:txBody>
          <a:bodyPr vert="horz" lIns="0" tIns="45720" rIns="0" bIns="45720" rtlCol="0" anchor="t">
            <a:noAutofit/>
          </a:bodyPr>
          <a:lstStyle/>
          <a:p>
            <a:pPr>
              <a:lnSpc>
                <a:spcPct val="120000"/>
              </a:lnSpc>
            </a:pPr>
            <a:r>
              <a:rPr lang="en-US" sz="1100" b="1">
                <a:cs typeface="Arial"/>
              </a:rPr>
              <a:t>Step 1: </a:t>
            </a:r>
            <a:r>
              <a:rPr lang="en-US" sz="1100">
                <a:cs typeface="Arial"/>
              </a:rPr>
              <a:t>Because the accuracy of the test relies on the HR response, attempt to eliminate factors that might alter this outcome measure. Ideally, subjects will have avoided exercise for the previous 24 h, fasted for at least 2 h, and avoided the use of foods and drugs that alter HR (e.g., coffee, soda, energy drinks, diet pills, beta-blockers).</a:t>
            </a:r>
            <a:endParaRPr lang="en-US" sz="1100">
              <a:ea typeface="+mn-lt"/>
              <a:cs typeface="+mn-lt"/>
            </a:endParaRPr>
          </a:p>
          <a:p>
            <a:pPr>
              <a:lnSpc>
                <a:spcPct val="120000"/>
              </a:lnSpc>
            </a:pPr>
            <a:r>
              <a:rPr lang="en-US" sz="1100" b="1">
                <a:cs typeface="Arial"/>
              </a:rPr>
              <a:t>Step 2:</a:t>
            </a:r>
            <a:r>
              <a:rPr lang="en-US" sz="1100">
                <a:ea typeface="+mn-lt"/>
                <a:cs typeface="+mn-lt"/>
              </a:rPr>
              <a:t>Gather basic data (e.g., age, height, weight) for the individual data sheet as described in laboratory activity above. </a:t>
            </a:r>
            <a:endParaRPr lang="en-US" sz="1100">
              <a:cs typeface="Arial"/>
            </a:endParaRPr>
          </a:p>
          <a:p>
            <a:pPr>
              <a:lnSpc>
                <a:spcPct val="120000"/>
              </a:lnSpc>
            </a:pPr>
            <a:r>
              <a:rPr lang="en-US" sz="1100" b="1">
                <a:cs typeface="Arial"/>
              </a:rPr>
              <a:t>Step 3:</a:t>
            </a:r>
            <a:r>
              <a:rPr lang="en-US" sz="1100">
                <a:cs typeface="Arial"/>
              </a:rPr>
              <a:t> Determine the subject's age predicted HR max using the equation: 208-(0.7 * age</a:t>
            </a:r>
            <a:r>
              <a:rPr lang="en-US" sz="1100" dirty="0">
                <a:cs typeface="Arial"/>
              </a:rPr>
              <a:t>). </a:t>
            </a:r>
            <a:endParaRPr lang="en-US" sz="1100">
              <a:ea typeface="+mn-lt"/>
              <a:cs typeface="+mn-lt"/>
            </a:endParaRPr>
          </a:p>
          <a:p>
            <a:r>
              <a:rPr lang="en-US" sz="1100" b="1">
                <a:cs typeface="Arial"/>
              </a:rPr>
              <a:t>Step 4: </a:t>
            </a:r>
            <a:r>
              <a:rPr lang="en-US" sz="1100">
                <a:cs typeface="Arial"/>
              </a:rPr>
              <a:t>Take resting blood pressure and record. </a:t>
            </a:r>
            <a:endParaRPr lang="en-US" sz="1100">
              <a:ea typeface="+mn-lt"/>
              <a:cs typeface="+mn-lt"/>
            </a:endParaRPr>
          </a:p>
          <a:p>
            <a:r>
              <a:rPr lang="en-US" sz="1100" b="1">
                <a:cs typeface="Arial"/>
              </a:rPr>
              <a:t>Step 5: </a:t>
            </a:r>
            <a:r>
              <a:rPr lang="en-US" sz="1100">
                <a:cs typeface="Arial"/>
              </a:rPr>
              <a:t>Select a walking speed between 2 and 4.5 mph based on the subjects age, sex, and anticipated fitness level. </a:t>
            </a:r>
            <a:endParaRPr lang="en-US" sz="1100">
              <a:ea typeface="+mn-lt"/>
              <a:cs typeface="+mn-lt"/>
            </a:endParaRPr>
          </a:p>
          <a:p>
            <a:pPr>
              <a:lnSpc>
                <a:spcPct val="120000"/>
              </a:lnSpc>
            </a:pPr>
            <a:r>
              <a:rPr lang="en-US" sz="1100" b="1">
                <a:cs typeface="Arial"/>
              </a:rPr>
              <a:t>Step 6: </a:t>
            </a:r>
            <a:r>
              <a:rPr lang="en-US" sz="1100">
                <a:cs typeface="Arial"/>
              </a:rPr>
              <a:t>Have the subject warm up at the selected speed and 0% for grade for 4 minutes. At minutes 2 and 4, take palpated HR, BPE, and RPE. The warmup</a:t>
            </a:r>
            <a:r>
              <a:rPr lang="en-US" sz="1100" dirty="0">
                <a:cs typeface="Arial"/>
              </a:rPr>
              <a:t> </a:t>
            </a:r>
            <a:r>
              <a:rPr lang="en-US" sz="1100">
                <a:cs typeface="Arial"/>
              </a:rPr>
              <a:t>should elicit an HR of 50% to 70% of age-predicted maximum. If the HR response is too low or too high, adjyst the treadmill speed and repeat the warm-up. </a:t>
            </a:r>
            <a:endParaRPr lang="en-US" sz="1100" b="1">
              <a:ea typeface="+mn-lt"/>
              <a:cs typeface="+mn-lt"/>
            </a:endParaRPr>
          </a:p>
          <a:p>
            <a:pPr>
              <a:lnSpc>
                <a:spcPct val="120000"/>
              </a:lnSpc>
            </a:pPr>
            <a:r>
              <a:rPr lang="en-US" sz="1100" b="1">
                <a:cs typeface="Arial"/>
              </a:rPr>
              <a:t>Step 7: </a:t>
            </a:r>
            <a:r>
              <a:rPr lang="en-US" sz="1100">
                <a:cs typeface="Arial"/>
              </a:rPr>
              <a:t>The 4-minute single-stage test begins by increasing the grade to 5% at the same speed established in the warmup. At minutes 2 and 4 of this stage, collect palpated HR, BP, and RPE and record. </a:t>
            </a:r>
            <a:endParaRPr lang="en-US" sz="1100" dirty="0">
              <a:cs typeface="Arial"/>
            </a:endParaRPr>
          </a:p>
          <a:p>
            <a:pPr>
              <a:lnSpc>
                <a:spcPct val="120000"/>
              </a:lnSpc>
            </a:pPr>
            <a:r>
              <a:rPr lang="en-US" sz="1100" b="1">
                <a:cs typeface="Arial"/>
              </a:rPr>
              <a:t>Step 8: </a:t>
            </a:r>
            <a:r>
              <a:rPr lang="en-US" sz="1100">
                <a:cs typeface="Arial"/>
              </a:rPr>
              <a:t>Have the subject cool down by lowering the grade to 0%. At minute 2 and 4 of the cool down, collect HR, BP, and RPE.</a:t>
            </a:r>
            <a:endParaRPr lang="en-US" sz="1100" dirty="0">
              <a:cs typeface="Arial"/>
            </a:endParaRPr>
          </a:p>
          <a:p>
            <a:pPr>
              <a:lnSpc>
                <a:spcPct val="120000"/>
              </a:lnSpc>
            </a:pPr>
            <a:r>
              <a:rPr lang="en-US" sz="1100" b="1">
                <a:cs typeface="Arial"/>
              </a:rPr>
              <a:t>Step 9: </a:t>
            </a:r>
            <a:r>
              <a:rPr lang="en-US" sz="1100">
                <a:cs typeface="Arial"/>
              </a:rPr>
              <a:t>Calculate VO2 max using the following equation:</a:t>
            </a:r>
            <a:endParaRPr lang="en-US" sz="1100" dirty="0">
              <a:cs typeface="Arial"/>
            </a:endParaRPr>
          </a:p>
          <a:p>
            <a:pPr marL="749300" lvl="3">
              <a:lnSpc>
                <a:spcPct val="120000"/>
              </a:lnSpc>
            </a:pPr>
            <a:r>
              <a:rPr lang="en-US" sz="1100">
                <a:cs typeface="Arial"/>
              </a:rPr>
              <a:t>VO2 max= 15.1 + (21.8 * speed in mph) - (0.327*HR) - 0.263 * (speed in mph * age) + 0.00504 * (HR *age) + 5.98 * (sex where 0=female and 1=male)</a:t>
            </a:r>
            <a:endParaRPr lang="en-US" sz="1100" dirty="0">
              <a:cs typeface="Arial"/>
            </a:endParaRPr>
          </a:p>
        </p:txBody>
      </p:sp>
    </p:spTree>
    <p:extLst>
      <p:ext uri="{BB962C8B-B14F-4D97-AF65-F5344CB8AC3E}">
        <p14:creationId xmlns:p14="http://schemas.microsoft.com/office/powerpoint/2010/main" val="321739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3623-74A9-471D-A94A-5BD3EE24A036}"/>
              </a:ext>
            </a:extLst>
          </p:cNvPr>
          <p:cNvSpPr>
            <a:spLocks noGrp="1"/>
          </p:cNvSpPr>
          <p:nvPr>
            <p:ph type="title"/>
          </p:nvPr>
        </p:nvSpPr>
        <p:spPr/>
        <p:txBody>
          <a:bodyPr/>
          <a:lstStyle/>
          <a:p>
            <a:r>
              <a:rPr lang="en-US">
                <a:cs typeface="Times New Roman"/>
              </a:rPr>
              <a:t>Submaximal Cycle Ergometer Test</a:t>
            </a:r>
            <a:endParaRPr lang="en-US"/>
          </a:p>
        </p:txBody>
      </p:sp>
      <p:sp>
        <p:nvSpPr>
          <p:cNvPr id="3" name="Content Placeholder 2">
            <a:extLst>
              <a:ext uri="{FF2B5EF4-FFF2-40B4-BE49-F238E27FC236}">
                <a16:creationId xmlns:a16="http://schemas.microsoft.com/office/drawing/2014/main" id="{024D6153-B57A-4DC3-A666-F6FF137472FE}"/>
              </a:ext>
            </a:extLst>
          </p:cNvPr>
          <p:cNvSpPr>
            <a:spLocks noGrp="1"/>
          </p:cNvSpPr>
          <p:nvPr>
            <p:ph idx="1"/>
          </p:nvPr>
        </p:nvSpPr>
        <p:spPr>
          <a:xfrm>
            <a:off x="1097280" y="1845734"/>
            <a:ext cx="3893128" cy="455815"/>
          </a:xfrm>
        </p:spPr>
        <p:txBody>
          <a:bodyPr vert="horz" lIns="0" tIns="45720" rIns="0" bIns="45720" rtlCol="0" anchor="t">
            <a:normAutofit fontScale="85000" lnSpcReduction="10000"/>
          </a:bodyPr>
          <a:lstStyle/>
          <a:p>
            <a:r>
              <a:rPr lang="en-US">
                <a:cs typeface="Arial"/>
              </a:rPr>
              <a:t>The Astrand Bicycle Ergometer Test</a:t>
            </a:r>
            <a:endParaRPr lang="en-US"/>
          </a:p>
        </p:txBody>
      </p:sp>
      <p:pic>
        <p:nvPicPr>
          <p:cNvPr id="4" name="Picture 4">
            <a:hlinkClick r:id="" action="ppaction://media"/>
            <a:extLst>
              <a:ext uri="{FF2B5EF4-FFF2-40B4-BE49-F238E27FC236}">
                <a16:creationId xmlns:a16="http://schemas.microsoft.com/office/drawing/2014/main" id="{42D3CEBD-8DEB-4446-8104-C36575F91F37}"/>
              </a:ext>
            </a:extLst>
          </p:cNvPr>
          <p:cNvPicPr>
            <a:picLocks noRot="1" noChangeAspect="1"/>
          </p:cNvPicPr>
          <p:nvPr>
            <a:videoFile r:link="rId1"/>
          </p:nvPr>
        </p:nvPicPr>
        <p:blipFill>
          <a:blip r:embed="rId3"/>
          <a:stretch>
            <a:fillRect/>
          </a:stretch>
        </p:blipFill>
        <p:spPr>
          <a:xfrm>
            <a:off x="2900796" y="2264352"/>
            <a:ext cx="5974771" cy="3792681"/>
          </a:xfrm>
          <a:prstGeom prst="rect">
            <a:avLst/>
          </a:prstGeom>
        </p:spPr>
      </p:pic>
    </p:spTree>
    <p:extLst>
      <p:ext uri="{BB962C8B-B14F-4D97-AF65-F5344CB8AC3E}">
        <p14:creationId xmlns:p14="http://schemas.microsoft.com/office/powerpoint/2010/main" val="197915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C8F5-8A83-4496-921F-9464C1D6E53C}"/>
              </a:ext>
            </a:extLst>
          </p:cNvPr>
          <p:cNvSpPr>
            <a:spLocks noGrp="1"/>
          </p:cNvSpPr>
          <p:nvPr>
            <p:ph type="title"/>
          </p:nvPr>
        </p:nvSpPr>
        <p:spPr/>
        <p:txBody>
          <a:bodyPr/>
          <a:lstStyle/>
          <a:p>
            <a:r>
              <a:rPr lang="en-US">
                <a:cs typeface="Times New Roman"/>
              </a:rPr>
              <a:t>Objectives</a:t>
            </a:r>
            <a:endParaRPr lang="en-US"/>
          </a:p>
        </p:txBody>
      </p:sp>
      <p:sp>
        <p:nvSpPr>
          <p:cNvPr id="3" name="Content Placeholder 2">
            <a:extLst>
              <a:ext uri="{FF2B5EF4-FFF2-40B4-BE49-F238E27FC236}">
                <a16:creationId xmlns:a16="http://schemas.microsoft.com/office/drawing/2014/main" id="{22400867-6FB1-4FD7-B163-B408819E8D46}"/>
              </a:ext>
            </a:extLst>
          </p:cNvPr>
          <p:cNvSpPr>
            <a:spLocks noGrp="1"/>
          </p:cNvSpPr>
          <p:nvPr>
            <p:ph idx="1"/>
          </p:nvPr>
        </p:nvSpPr>
        <p:spPr/>
        <p:txBody>
          <a:bodyPr vert="horz" lIns="0" tIns="45720" rIns="0" bIns="45720" rtlCol="0" anchor="t">
            <a:normAutofit/>
          </a:bodyPr>
          <a:lstStyle/>
          <a:p>
            <a:r>
              <a:rPr lang="en-US">
                <a:cs typeface="Arial"/>
              </a:rPr>
              <a:t>Reinforce terminology and techniques associated with measuring blood pressure at rest and during exercise</a:t>
            </a:r>
          </a:p>
          <a:p>
            <a:r>
              <a:rPr lang="en-US">
                <a:cs typeface="Arial"/>
              </a:rPr>
              <a:t>Learn the skills needed for administering three types of submaximal exercise tests</a:t>
            </a:r>
          </a:p>
          <a:p>
            <a:r>
              <a:rPr lang="en-US">
                <a:cs typeface="Arial"/>
              </a:rPr>
              <a:t>Reinforce the terminology and techniques associated with measuring hear rate at rest and during exercise</a:t>
            </a:r>
          </a:p>
          <a:p>
            <a:r>
              <a:rPr lang="en-US">
                <a:cs typeface="Arial"/>
              </a:rPr>
              <a:t>Estimate VO</a:t>
            </a:r>
            <a:r>
              <a:rPr lang="en-US" baseline="-25000">
                <a:cs typeface="Arial"/>
              </a:rPr>
              <a:t>2  </a:t>
            </a:r>
            <a:r>
              <a:rPr lang="en-US">
                <a:cs typeface="Arial"/>
              </a:rPr>
              <a:t>max by measure of HR response to submaximal exercise</a:t>
            </a:r>
          </a:p>
        </p:txBody>
      </p:sp>
    </p:spTree>
    <p:extLst>
      <p:ext uri="{BB962C8B-B14F-4D97-AF65-F5344CB8AC3E}">
        <p14:creationId xmlns:p14="http://schemas.microsoft.com/office/powerpoint/2010/main" val="187054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A06E-ECC0-4FE5-A1C1-FA47D109C80E}"/>
              </a:ext>
            </a:extLst>
          </p:cNvPr>
          <p:cNvSpPr>
            <a:spLocks noGrp="1"/>
          </p:cNvSpPr>
          <p:nvPr>
            <p:ph type="title"/>
          </p:nvPr>
        </p:nvSpPr>
        <p:spPr>
          <a:xfrm>
            <a:off x="1131916" y="295262"/>
            <a:ext cx="10058400" cy="1450757"/>
          </a:xfrm>
        </p:spPr>
        <p:txBody>
          <a:bodyPr/>
          <a:lstStyle/>
          <a:p>
            <a:r>
              <a:rPr lang="en-US" dirty="0">
                <a:cs typeface="Times New Roman"/>
              </a:rPr>
              <a:t>Steps: Astrand Submaximal Cycle Test</a:t>
            </a:r>
            <a:endParaRPr lang="en-US" dirty="0"/>
          </a:p>
        </p:txBody>
      </p:sp>
      <p:sp>
        <p:nvSpPr>
          <p:cNvPr id="3" name="Content Placeholder 2">
            <a:extLst>
              <a:ext uri="{FF2B5EF4-FFF2-40B4-BE49-F238E27FC236}">
                <a16:creationId xmlns:a16="http://schemas.microsoft.com/office/drawing/2014/main" id="{B99B6359-9E0F-4F4E-A810-B426F6540C50}"/>
              </a:ext>
            </a:extLst>
          </p:cNvPr>
          <p:cNvSpPr>
            <a:spLocks noGrp="1"/>
          </p:cNvSpPr>
          <p:nvPr>
            <p:ph idx="1"/>
          </p:nvPr>
        </p:nvSpPr>
        <p:spPr>
          <a:xfrm>
            <a:off x="941417" y="1932325"/>
            <a:ext cx="8603671" cy="4577541"/>
          </a:xfrm>
        </p:spPr>
        <p:txBody>
          <a:bodyPr vert="horz" lIns="0" tIns="45720" rIns="0" bIns="45720" rtlCol="0" anchor="t">
            <a:noAutofit/>
          </a:bodyPr>
          <a:lstStyle/>
          <a:p>
            <a:pPr>
              <a:lnSpc>
                <a:spcPct val="120000"/>
              </a:lnSpc>
            </a:pPr>
            <a:r>
              <a:rPr lang="en-US" sz="1100" b="1">
                <a:cs typeface="Arial"/>
              </a:rPr>
              <a:t>Step 1: </a:t>
            </a:r>
            <a:r>
              <a:rPr lang="en-US" sz="1100">
                <a:cs typeface="Arial"/>
              </a:rPr>
              <a:t>Because the accuracy of the test relies on the HR response, attempt to eliminate factors that might alter this outcome measure. Ideally, subjects will have avoided exercise for the previous 24 h, fasted for at least 2 h, and avoided the use of foods and drugs that alter HR (e.g., coffee, soda, energy drinks, diet pills, beta-blockers).</a:t>
            </a:r>
            <a:endParaRPr lang="en-US" sz="1100">
              <a:ea typeface="+mn-lt"/>
              <a:cs typeface="+mn-lt"/>
            </a:endParaRPr>
          </a:p>
          <a:p>
            <a:pPr>
              <a:lnSpc>
                <a:spcPct val="120000"/>
              </a:lnSpc>
            </a:pPr>
            <a:r>
              <a:rPr lang="en-US" sz="1100" b="1">
                <a:cs typeface="Arial"/>
              </a:rPr>
              <a:t>Step 2:</a:t>
            </a:r>
            <a:r>
              <a:rPr lang="en-US" sz="1100">
                <a:ea typeface="+mn-lt"/>
                <a:cs typeface="+mn-lt"/>
              </a:rPr>
              <a:t>Gather basic data (e.g., age, height, weight) for the individual data sheet as described in laboratory activity above.</a:t>
            </a:r>
            <a:endParaRPr lang="en-US" sz="1100">
              <a:cs typeface="Arial"/>
            </a:endParaRPr>
          </a:p>
          <a:p>
            <a:r>
              <a:rPr lang="en-US" sz="1100" b="1">
                <a:cs typeface="Arial"/>
              </a:rPr>
              <a:t>Step 3:</a:t>
            </a:r>
            <a:r>
              <a:rPr lang="en-US" sz="1100">
                <a:cs typeface="Arial"/>
              </a:rPr>
              <a:t> Determine the subject's age predicted HR max using the equation: 208-(0.7 * age</a:t>
            </a:r>
            <a:r>
              <a:rPr lang="en-US" sz="1100" dirty="0">
                <a:cs typeface="Arial"/>
              </a:rPr>
              <a:t>). </a:t>
            </a:r>
            <a:endParaRPr lang="en-US" sz="1100">
              <a:ea typeface="+mn-lt"/>
              <a:cs typeface="+mn-lt"/>
            </a:endParaRPr>
          </a:p>
          <a:p>
            <a:r>
              <a:rPr lang="en-US" sz="1100" b="1">
                <a:ea typeface="+mn-lt"/>
                <a:cs typeface="+mn-lt"/>
              </a:rPr>
              <a:t>Step 4:</a:t>
            </a:r>
            <a:r>
              <a:rPr lang="en-US" sz="1100">
                <a:ea typeface="+mn-lt"/>
                <a:cs typeface="+mn-lt"/>
              </a:rPr>
              <a:t> Set the cycle to the right height (seat at hip height);</a:t>
            </a:r>
            <a:endParaRPr lang="en-US" sz="1100" dirty="0">
              <a:ea typeface="+mn-lt"/>
              <a:cs typeface="+mn-lt"/>
            </a:endParaRPr>
          </a:p>
          <a:p>
            <a:r>
              <a:rPr lang="en-US" sz="1100" b="1">
                <a:ea typeface="+mn-lt"/>
                <a:cs typeface="+mn-lt"/>
              </a:rPr>
              <a:t>Step 5:</a:t>
            </a:r>
            <a:r>
              <a:rPr lang="en-US" sz="1100">
                <a:ea typeface="+mn-lt"/>
                <a:cs typeface="+mn-lt"/>
              </a:rPr>
              <a:t> Start the warming up of approximately two or three minutes at low wattage;</a:t>
            </a:r>
            <a:endParaRPr lang="en-US"/>
          </a:p>
          <a:p>
            <a:r>
              <a:rPr lang="en-US" sz="1100" b="1">
                <a:ea typeface="+mn-lt"/>
                <a:cs typeface="+mn-lt"/>
              </a:rPr>
              <a:t>Step 6:</a:t>
            </a:r>
            <a:r>
              <a:rPr lang="en-US" sz="1100">
                <a:ea typeface="+mn-lt"/>
                <a:cs typeface="+mn-lt"/>
              </a:rPr>
              <a:t> Once the test starts, the test person should keep the rotations between 50-60 RPM;</a:t>
            </a:r>
            <a:endParaRPr lang="en-US"/>
          </a:p>
          <a:p>
            <a:r>
              <a:rPr lang="en-US" sz="1100" b="1">
                <a:ea typeface="+mn-lt"/>
                <a:cs typeface="+mn-lt"/>
              </a:rPr>
              <a:t>Step 7:</a:t>
            </a:r>
            <a:r>
              <a:rPr lang="en-US" sz="1100">
                <a:ea typeface="+mn-lt"/>
                <a:cs typeface="+mn-lt"/>
              </a:rPr>
              <a:t> Start at 50 watts and increase the resistance in steps of 25 watts (women) and 50 watts (men), so the heart rate increases to 130;</a:t>
            </a:r>
            <a:endParaRPr lang="en-US"/>
          </a:p>
          <a:p>
            <a:r>
              <a:rPr lang="en-US" sz="1100" b="1">
                <a:ea typeface="+mn-lt"/>
                <a:cs typeface="+mn-lt"/>
              </a:rPr>
              <a:t>Step 8:</a:t>
            </a:r>
            <a:r>
              <a:rPr lang="en-US" sz="1100">
                <a:ea typeface="+mn-lt"/>
                <a:cs typeface="+mn-lt"/>
              </a:rPr>
              <a:t> The heart rate is then recorded every minute</a:t>
            </a:r>
            <a:endParaRPr lang="en-US"/>
          </a:p>
          <a:p>
            <a:r>
              <a:rPr lang="en-US" sz="1100" b="1">
                <a:ea typeface="+mn-lt"/>
                <a:cs typeface="+mn-lt"/>
              </a:rPr>
              <a:t>Step 9:</a:t>
            </a:r>
            <a:r>
              <a:rPr lang="en-US" sz="1100">
                <a:ea typeface="+mn-lt"/>
                <a:cs typeface="+mn-lt"/>
              </a:rPr>
              <a:t> During the final two minutes, the heart rate is recorded every fifteen seconds;</a:t>
            </a:r>
            <a:endParaRPr lang="en-US"/>
          </a:p>
          <a:p>
            <a:r>
              <a:rPr lang="en-US" sz="1100" b="1">
                <a:ea typeface="+mn-lt"/>
                <a:cs typeface="+mn-lt"/>
              </a:rPr>
              <a:t>Step 10:</a:t>
            </a:r>
            <a:r>
              <a:rPr lang="en-US" sz="1100">
                <a:ea typeface="+mn-lt"/>
                <a:cs typeface="+mn-lt"/>
              </a:rPr>
              <a:t> A steady state heart rate should occur in the final two minutes (i.e. no more than 5 sl/min difference between 140-145 sl/min</a:t>
            </a:r>
            <a:r>
              <a:rPr lang="en-US" sz="1100" dirty="0">
                <a:ea typeface="+mn-lt"/>
                <a:cs typeface="+mn-lt"/>
              </a:rPr>
              <a:t>);</a:t>
            </a:r>
            <a:endParaRPr lang="en-US" dirty="0"/>
          </a:p>
          <a:p>
            <a:pPr marL="383540" lvl="1"/>
            <a:r>
              <a:rPr lang="en-US" sz="1100">
                <a:ea typeface="+mn-lt"/>
                <a:cs typeface="+mn-lt"/>
              </a:rPr>
              <a:t>If a steady state heart rate does not occur, use the average heart rate of the final two minutes.</a:t>
            </a:r>
            <a:endParaRPr lang="en-US">
              <a:ea typeface="+mn-lt"/>
              <a:cs typeface="+mn-lt"/>
            </a:endParaRPr>
          </a:p>
          <a:p>
            <a:pPr marL="200660" lvl="1" indent="0">
              <a:buNone/>
            </a:pPr>
            <a:r>
              <a:rPr lang="en-US" sz="1100" u="sng" dirty="0">
                <a:cs typeface="Arial"/>
              </a:rPr>
              <a:t>Calculate VO</a:t>
            </a:r>
            <a:r>
              <a:rPr lang="en-US" sz="1100" u="sng" baseline="-25000">
                <a:cs typeface="Arial"/>
              </a:rPr>
              <a:t>2</a:t>
            </a:r>
            <a:r>
              <a:rPr lang="en-US" sz="1100" u="sng">
                <a:cs typeface="Arial"/>
              </a:rPr>
              <a:t> using the provided tool</a:t>
            </a:r>
            <a:endParaRPr lang="en-US" sz="1100" u="sng" dirty="0">
              <a:cs typeface="Arial"/>
            </a:endParaRPr>
          </a:p>
          <a:p>
            <a:endParaRPr lang="en-US" sz="1100" dirty="0">
              <a:cs typeface="Arial"/>
            </a:endParaRPr>
          </a:p>
        </p:txBody>
      </p:sp>
    </p:spTree>
    <p:extLst>
      <p:ext uri="{BB962C8B-B14F-4D97-AF65-F5344CB8AC3E}">
        <p14:creationId xmlns:p14="http://schemas.microsoft.com/office/powerpoint/2010/main" val="351091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E80D91-18AA-438F-BFF4-E6BABFD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F05C5AB-8A34-4DF3-AB54-AD74AA432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4698" y="0"/>
            <a:ext cx="5188141" cy="6865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A68DD6-A15E-49DB-A112-46E2B9B13F6F}"/>
              </a:ext>
            </a:extLst>
          </p:cNvPr>
          <p:cNvSpPr>
            <a:spLocks noGrp="1"/>
          </p:cNvSpPr>
          <p:nvPr>
            <p:ph type="title"/>
          </p:nvPr>
        </p:nvSpPr>
        <p:spPr>
          <a:xfrm>
            <a:off x="6902937" y="643466"/>
            <a:ext cx="3962658" cy="5376334"/>
          </a:xfrm>
        </p:spPr>
        <p:txBody>
          <a:bodyPr anchor="ctr">
            <a:normAutofit/>
          </a:bodyPr>
          <a:lstStyle/>
          <a:p>
            <a:r>
              <a:rPr lang="en-US" sz="3600">
                <a:solidFill>
                  <a:srgbClr val="FFFFFF"/>
                </a:solidFill>
                <a:cs typeface="Times New Roman"/>
              </a:rPr>
              <a:t>Lab 7-Submaximal Exercise Testing</a:t>
            </a:r>
            <a:endParaRPr lang="en-US" sz="3600">
              <a:solidFill>
                <a:srgbClr val="FFFFFF"/>
              </a:solidFill>
            </a:endParaRPr>
          </a:p>
        </p:txBody>
      </p:sp>
      <p:sp>
        <p:nvSpPr>
          <p:cNvPr id="3" name="Content Placeholder 2">
            <a:extLst>
              <a:ext uri="{FF2B5EF4-FFF2-40B4-BE49-F238E27FC236}">
                <a16:creationId xmlns:a16="http://schemas.microsoft.com/office/drawing/2014/main" id="{1F6E46FE-60F4-472E-99F5-0191F40C6E89}"/>
              </a:ext>
            </a:extLst>
          </p:cNvPr>
          <p:cNvSpPr>
            <a:spLocks noGrp="1"/>
          </p:cNvSpPr>
          <p:nvPr>
            <p:ph idx="1"/>
          </p:nvPr>
        </p:nvSpPr>
        <p:spPr>
          <a:xfrm>
            <a:off x="643467" y="643467"/>
            <a:ext cx="4817766" cy="5578528"/>
          </a:xfrm>
        </p:spPr>
        <p:txBody>
          <a:bodyPr vert="horz" lIns="0" tIns="45720" rIns="0" bIns="45720" rtlCol="0" anchor="ctr">
            <a:normAutofit/>
          </a:bodyPr>
          <a:lstStyle/>
          <a:p>
            <a:r>
              <a:rPr lang="en-US" dirty="0">
                <a:cs typeface="Arial"/>
              </a:rPr>
              <a:t>To complete this week's lab, you will need to watch the Virtual Lab-Step Test (Queens college Step Test) located in the Module</a:t>
            </a:r>
          </a:p>
          <a:p>
            <a:pPr marL="383540" lvl="1"/>
            <a:r>
              <a:rPr lang="en-US" dirty="0">
                <a:cs typeface="Arial"/>
              </a:rPr>
              <a:t>Record the participant information presented in the video</a:t>
            </a:r>
          </a:p>
          <a:p>
            <a:pPr marL="383540" lvl="1"/>
            <a:r>
              <a:rPr lang="en-US" dirty="0">
                <a:cs typeface="Arial"/>
              </a:rPr>
              <a:t>Record all other data in the video in the appropriate spot on the data sheet</a:t>
            </a:r>
          </a:p>
          <a:p>
            <a:pPr marL="383540" lvl="1"/>
            <a:r>
              <a:rPr lang="en-US" dirty="0">
                <a:cs typeface="Arial"/>
              </a:rPr>
              <a:t>Listen and record the HR data in the video</a:t>
            </a:r>
          </a:p>
          <a:p>
            <a:pPr marL="383540" lvl="1"/>
            <a:r>
              <a:rPr lang="en-US" dirty="0">
                <a:cs typeface="Arial"/>
              </a:rPr>
              <a:t>Use the appropriate equation for calculating VO</a:t>
            </a:r>
            <a:r>
              <a:rPr lang="en-US" baseline="-25000" dirty="0">
                <a:cs typeface="Arial"/>
              </a:rPr>
              <a:t>2</a:t>
            </a:r>
            <a:r>
              <a:rPr lang="en-US" dirty="0">
                <a:cs typeface="Arial"/>
              </a:rPr>
              <a:t> Max</a:t>
            </a:r>
          </a:p>
          <a:p>
            <a:pPr marL="383540" lvl="1"/>
            <a:r>
              <a:rPr lang="en-US" dirty="0">
                <a:cs typeface="Arial"/>
              </a:rPr>
              <a:t>Classify the participant based off the information calculated using tables 7.1 and 7.3 </a:t>
            </a:r>
          </a:p>
          <a:p>
            <a:pPr marL="566420" lvl="2"/>
            <a:r>
              <a:rPr lang="en-US" dirty="0">
                <a:cs typeface="Arial"/>
              </a:rPr>
              <a:t>(Provided on the next slides)</a:t>
            </a:r>
          </a:p>
          <a:p>
            <a:pPr marL="383540" lvl="1"/>
            <a:endParaRPr lang="en-US" dirty="0">
              <a:cs typeface="Arial"/>
            </a:endParaRPr>
          </a:p>
        </p:txBody>
      </p:sp>
      <p:sp>
        <p:nvSpPr>
          <p:cNvPr id="12" name="Rectangle 11">
            <a:extLst>
              <a:ext uri="{FF2B5EF4-FFF2-40B4-BE49-F238E27FC236}">
                <a16:creationId xmlns:a16="http://schemas.microsoft.com/office/drawing/2014/main" id="{AA3B856C-9196-4702-BED7-5733C7EAA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3227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CD0FF873-0D97-4AE7-A97E-53991037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Table&#10;&#10;Description automatically generated">
            <a:extLst>
              <a:ext uri="{FF2B5EF4-FFF2-40B4-BE49-F238E27FC236}">
                <a16:creationId xmlns:a16="http://schemas.microsoft.com/office/drawing/2014/main" id="{9CB6F1C1-ED40-4AC4-81B4-D5D6D6E25B67}"/>
              </a:ext>
            </a:extLst>
          </p:cNvPr>
          <p:cNvPicPr>
            <a:picLocks noChangeAspect="1"/>
          </p:cNvPicPr>
          <p:nvPr/>
        </p:nvPicPr>
        <p:blipFill>
          <a:blip r:embed="rId2"/>
          <a:stretch>
            <a:fillRect/>
          </a:stretch>
        </p:blipFill>
        <p:spPr>
          <a:xfrm>
            <a:off x="2950576" y="643467"/>
            <a:ext cx="5848887" cy="5571066"/>
          </a:xfrm>
          <a:prstGeom prst="rect">
            <a:avLst/>
          </a:prstGeom>
        </p:spPr>
      </p:pic>
    </p:spTree>
    <p:extLst>
      <p:ext uri="{BB962C8B-B14F-4D97-AF65-F5344CB8AC3E}">
        <p14:creationId xmlns:p14="http://schemas.microsoft.com/office/powerpoint/2010/main" val="1160542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FF873-0D97-4AE7-A97E-53991037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2" descr="Table&#10;&#10;Description automatically generated">
            <a:extLst>
              <a:ext uri="{FF2B5EF4-FFF2-40B4-BE49-F238E27FC236}">
                <a16:creationId xmlns:a16="http://schemas.microsoft.com/office/drawing/2014/main" id="{C82C0614-E747-4817-BAA0-20A83C3506BD}"/>
              </a:ext>
            </a:extLst>
          </p:cNvPr>
          <p:cNvPicPr>
            <a:picLocks noChangeAspect="1"/>
          </p:cNvPicPr>
          <p:nvPr/>
        </p:nvPicPr>
        <p:blipFill>
          <a:blip r:embed="rId2"/>
          <a:stretch>
            <a:fillRect/>
          </a:stretch>
        </p:blipFill>
        <p:spPr>
          <a:xfrm>
            <a:off x="3326257" y="643467"/>
            <a:ext cx="5097525" cy="5571066"/>
          </a:xfrm>
          <a:prstGeom prst="rect">
            <a:avLst/>
          </a:prstGeom>
        </p:spPr>
      </p:pic>
    </p:spTree>
    <p:extLst>
      <p:ext uri="{BB962C8B-B14F-4D97-AF65-F5344CB8AC3E}">
        <p14:creationId xmlns:p14="http://schemas.microsoft.com/office/powerpoint/2010/main" val="252340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619C-19E3-42BC-B930-012A4CF8EBE3}"/>
              </a:ext>
            </a:extLst>
          </p:cNvPr>
          <p:cNvSpPr>
            <a:spLocks noGrp="1"/>
          </p:cNvSpPr>
          <p:nvPr>
            <p:ph type="title"/>
          </p:nvPr>
        </p:nvSpPr>
        <p:spPr/>
        <p:txBody>
          <a:bodyPr/>
          <a:lstStyle/>
          <a:p>
            <a:r>
              <a:rPr lang="en-US" dirty="0">
                <a:cs typeface="Times New Roman"/>
              </a:rPr>
              <a:t>Important Definitions </a:t>
            </a:r>
            <a:endParaRPr lang="en-US" dirty="0"/>
          </a:p>
        </p:txBody>
      </p:sp>
      <p:sp>
        <p:nvSpPr>
          <p:cNvPr id="3" name="Content Placeholder 2">
            <a:extLst>
              <a:ext uri="{FF2B5EF4-FFF2-40B4-BE49-F238E27FC236}">
                <a16:creationId xmlns:a16="http://schemas.microsoft.com/office/drawing/2014/main" id="{3534B735-845D-41F3-85C5-386A4E74B324}"/>
              </a:ext>
            </a:extLst>
          </p:cNvPr>
          <p:cNvSpPr>
            <a:spLocks noGrp="1"/>
          </p:cNvSpPr>
          <p:nvPr>
            <p:ph idx="1"/>
          </p:nvPr>
        </p:nvSpPr>
        <p:spPr/>
        <p:txBody>
          <a:bodyPr vert="horz" lIns="0" tIns="45720" rIns="0" bIns="45720" rtlCol="0" anchor="t">
            <a:noAutofit/>
          </a:bodyPr>
          <a:lstStyle/>
          <a:p>
            <a:r>
              <a:rPr lang="en-US" sz="1600" dirty="0">
                <a:cs typeface="Arial"/>
              </a:rPr>
              <a:t>Absolute Work Rate</a:t>
            </a:r>
          </a:p>
          <a:p>
            <a:pPr marL="383540" lvl="1"/>
            <a:r>
              <a:rPr lang="en-US" dirty="0">
                <a:cs typeface="Arial"/>
              </a:rPr>
              <a:t>Intensity of exercise measured on an ergometer by a unit of power; independent of fitness</a:t>
            </a:r>
          </a:p>
          <a:p>
            <a:r>
              <a:rPr lang="en-US" sz="1600" dirty="0">
                <a:cs typeface="Arial"/>
              </a:rPr>
              <a:t>Maximum Heart Rate</a:t>
            </a:r>
          </a:p>
          <a:p>
            <a:pPr marL="383540" lvl="1"/>
            <a:r>
              <a:rPr lang="en-US" dirty="0">
                <a:cs typeface="Arial"/>
              </a:rPr>
              <a:t>Maximum rate at which an individual's heart can beat per minute</a:t>
            </a:r>
          </a:p>
          <a:p>
            <a:pPr marL="566420" lvl="2"/>
            <a:r>
              <a:rPr lang="en-US" dirty="0">
                <a:cs typeface="Arial"/>
              </a:rPr>
              <a:t>Most</a:t>
            </a:r>
            <a:r>
              <a:rPr lang="en-US" dirty="0">
                <a:ea typeface="+mn-lt"/>
                <a:cs typeface="+mn-lt"/>
              </a:rPr>
              <a:t> popular formulas for measuring HR</a:t>
            </a:r>
            <a:r>
              <a:rPr lang="en-US" baseline="-25000" dirty="0">
                <a:ea typeface="+mn-lt"/>
                <a:cs typeface="+mn-lt"/>
              </a:rPr>
              <a:t>max </a:t>
            </a:r>
            <a:r>
              <a:rPr lang="en-US" dirty="0">
                <a:ea typeface="+mn-lt"/>
                <a:cs typeface="+mn-lt"/>
              </a:rPr>
              <a:t>are:</a:t>
            </a:r>
            <a:endParaRPr lang="en-US" dirty="0">
              <a:cs typeface="Arial"/>
            </a:endParaRPr>
          </a:p>
          <a:p>
            <a:pPr marL="749300" lvl="3"/>
            <a:r>
              <a:rPr lang="en-US" b="1" dirty="0">
                <a:ea typeface="+mn-lt"/>
                <a:cs typeface="+mn-lt"/>
              </a:rPr>
              <a:t>[ 220 – Age ]</a:t>
            </a:r>
            <a:r>
              <a:rPr lang="en-US" dirty="0">
                <a:ea typeface="+mn-lt"/>
                <a:cs typeface="+mn-lt"/>
              </a:rPr>
              <a:t> – most common and widely used maximum heart rate formula</a:t>
            </a:r>
          </a:p>
          <a:p>
            <a:pPr marL="749300" lvl="3"/>
            <a:r>
              <a:rPr lang="en-US" b="1" dirty="0">
                <a:ea typeface="+mn-lt"/>
                <a:cs typeface="+mn-lt"/>
              </a:rPr>
              <a:t>[ 208 – 0.7 x Age ]</a:t>
            </a:r>
            <a:r>
              <a:rPr lang="en-US" dirty="0">
                <a:ea typeface="+mn-lt"/>
                <a:cs typeface="+mn-lt"/>
              </a:rPr>
              <a:t> – more precise formula, adjusted for people over the age of 40</a:t>
            </a:r>
          </a:p>
          <a:p>
            <a:pPr marL="749300" lvl="3"/>
            <a:r>
              <a:rPr lang="en-US" b="1" dirty="0">
                <a:ea typeface="+mn-lt"/>
                <a:cs typeface="+mn-lt"/>
              </a:rPr>
              <a:t>[ 211 – 0.64 x Age ]</a:t>
            </a:r>
            <a:r>
              <a:rPr lang="en-US" dirty="0">
                <a:ea typeface="+mn-lt"/>
                <a:cs typeface="+mn-lt"/>
              </a:rPr>
              <a:t> – slightly more precise formula, adjusted for generally active people</a:t>
            </a:r>
          </a:p>
          <a:p>
            <a:r>
              <a:rPr lang="en-US" sz="1600" dirty="0">
                <a:cs typeface="Arial"/>
              </a:rPr>
              <a:t>Relative Work Rate</a:t>
            </a:r>
          </a:p>
          <a:p>
            <a:pPr marL="383540" lvl="1"/>
            <a:r>
              <a:rPr lang="en-US" dirty="0">
                <a:cs typeface="Arial"/>
              </a:rPr>
              <a:t>Intensity of exercise measured relative to an individual's maximal abilities</a:t>
            </a:r>
          </a:p>
          <a:p>
            <a:r>
              <a:rPr lang="en-US" sz="1600" dirty="0">
                <a:cs typeface="Arial"/>
              </a:rPr>
              <a:t>Submaximal</a:t>
            </a:r>
          </a:p>
          <a:p>
            <a:pPr marL="383540" lvl="1"/>
            <a:r>
              <a:rPr lang="en-US" dirty="0">
                <a:cs typeface="Arial"/>
              </a:rPr>
              <a:t>Exercise intensity below 85% of maximal effort, allowing steady state to be attained</a:t>
            </a:r>
          </a:p>
          <a:p>
            <a:r>
              <a:rPr lang="en-US" sz="1600" dirty="0">
                <a:cs typeface="Arial"/>
              </a:rPr>
              <a:t>Rating of Perceived Exertion</a:t>
            </a:r>
          </a:p>
          <a:p>
            <a:pPr marL="383540" lvl="1"/>
            <a:r>
              <a:rPr lang="en-US" dirty="0">
                <a:cs typeface="Arial"/>
              </a:rPr>
              <a:t>Scale to assess the difficulty of exercise perceived by the subject</a:t>
            </a:r>
          </a:p>
        </p:txBody>
      </p:sp>
    </p:spTree>
    <p:extLst>
      <p:ext uri="{BB962C8B-B14F-4D97-AF65-F5344CB8AC3E}">
        <p14:creationId xmlns:p14="http://schemas.microsoft.com/office/powerpoint/2010/main" val="97739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0F29-B596-4E8F-AE12-414B90823E61}"/>
              </a:ext>
            </a:extLst>
          </p:cNvPr>
          <p:cNvSpPr>
            <a:spLocks noGrp="1"/>
          </p:cNvSpPr>
          <p:nvPr>
            <p:ph type="title"/>
          </p:nvPr>
        </p:nvSpPr>
        <p:spPr/>
        <p:txBody>
          <a:bodyPr/>
          <a:lstStyle/>
          <a:p>
            <a:r>
              <a:rPr lang="en-US" dirty="0">
                <a:cs typeface="Times New Roman" panose="02020603050405020304"/>
              </a:rPr>
              <a:t>Cardiorespiratory Capacity (VO</a:t>
            </a:r>
            <a:r>
              <a:rPr lang="en-US" baseline="-25000" dirty="0">
                <a:cs typeface="Times New Roman" panose="02020603050405020304"/>
              </a:rPr>
              <a:t>2</a:t>
            </a:r>
            <a:r>
              <a:rPr lang="en-US" dirty="0">
                <a:cs typeface="Times New Roman" panose="02020603050405020304"/>
              </a:rPr>
              <a:t> Max)</a:t>
            </a:r>
          </a:p>
        </p:txBody>
      </p:sp>
      <p:sp>
        <p:nvSpPr>
          <p:cNvPr id="3" name="Content Placeholder 2">
            <a:extLst>
              <a:ext uri="{FF2B5EF4-FFF2-40B4-BE49-F238E27FC236}">
                <a16:creationId xmlns:a16="http://schemas.microsoft.com/office/drawing/2014/main" id="{9E86A3D2-54ED-4688-9E2D-FF71CF94A746}"/>
              </a:ext>
            </a:extLst>
          </p:cNvPr>
          <p:cNvSpPr>
            <a:spLocks noGrp="1"/>
          </p:cNvSpPr>
          <p:nvPr>
            <p:ph idx="1"/>
          </p:nvPr>
        </p:nvSpPr>
        <p:spPr>
          <a:xfrm>
            <a:off x="1097280" y="1845734"/>
            <a:ext cx="10058400" cy="2317520"/>
          </a:xfrm>
        </p:spPr>
        <p:txBody>
          <a:bodyPr vert="horz" lIns="0" tIns="45720" rIns="0" bIns="45720" rtlCol="0" anchor="t">
            <a:normAutofit/>
          </a:bodyPr>
          <a:lstStyle/>
          <a:p>
            <a:r>
              <a:rPr lang="en-US">
                <a:ea typeface="+mn-lt"/>
                <a:cs typeface="+mn-lt"/>
              </a:rPr>
              <a:t>Refers to the capacity of the circulatory and respiratory systems to supply oxygen to skeletal muscle mitochondria for energy production needed during physical activity.</a:t>
            </a:r>
            <a:endParaRPr lang="en-US" dirty="0">
              <a:cs typeface="Arial"/>
            </a:endParaRPr>
          </a:p>
          <a:p>
            <a:r>
              <a:rPr lang="en-US">
                <a:cs typeface="Arial"/>
              </a:rPr>
              <a:t>Useful for exercise prescription or for diagnostic purposes</a:t>
            </a:r>
            <a:endParaRPr lang="en-US"/>
          </a:p>
          <a:p>
            <a:r>
              <a:rPr lang="en-US">
                <a:cs typeface="Arial"/>
              </a:rPr>
              <a:t>Tests for estimating </a:t>
            </a:r>
            <a:r>
              <a:rPr lang="en-US">
                <a:ea typeface="+mn-lt"/>
                <a:cs typeface="+mn-lt"/>
              </a:rPr>
              <a:t>VO</a:t>
            </a:r>
            <a:r>
              <a:rPr lang="en-US" baseline="-25000">
                <a:ea typeface="+mn-lt"/>
                <a:cs typeface="+mn-lt"/>
              </a:rPr>
              <a:t>2</a:t>
            </a:r>
            <a:r>
              <a:rPr lang="en-US">
                <a:ea typeface="+mn-lt"/>
                <a:cs typeface="+mn-lt"/>
              </a:rPr>
              <a:t> Max</a:t>
            </a:r>
            <a:r>
              <a:rPr lang="en-US">
                <a:cs typeface="Arial"/>
              </a:rPr>
              <a:t> can be maximal or submaximal</a:t>
            </a:r>
          </a:p>
        </p:txBody>
      </p:sp>
      <p:pic>
        <p:nvPicPr>
          <p:cNvPr id="5" name="Picture 5" descr="A picture containing floor, indoor, person, feet&#10;&#10;Description automatically generated">
            <a:extLst>
              <a:ext uri="{FF2B5EF4-FFF2-40B4-BE49-F238E27FC236}">
                <a16:creationId xmlns:a16="http://schemas.microsoft.com/office/drawing/2014/main" id="{A3100D11-C456-4FE8-B612-C29EE9814CBE}"/>
              </a:ext>
            </a:extLst>
          </p:cNvPr>
          <p:cNvPicPr>
            <a:picLocks noChangeAspect="1"/>
          </p:cNvPicPr>
          <p:nvPr/>
        </p:nvPicPr>
        <p:blipFill>
          <a:blip r:embed="rId2"/>
          <a:stretch>
            <a:fillRect/>
          </a:stretch>
        </p:blipFill>
        <p:spPr>
          <a:xfrm>
            <a:off x="2931968" y="3623587"/>
            <a:ext cx="5903768" cy="2494303"/>
          </a:xfrm>
          <a:prstGeom prst="rect">
            <a:avLst/>
          </a:prstGeom>
        </p:spPr>
      </p:pic>
    </p:spTree>
    <p:extLst>
      <p:ext uri="{BB962C8B-B14F-4D97-AF65-F5344CB8AC3E}">
        <p14:creationId xmlns:p14="http://schemas.microsoft.com/office/powerpoint/2010/main" val="32135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3A83-FA9B-4F6E-9A99-187844B6010A}"/>
              </a:ext>
            </a:extLst>
          </p:cNvPr>
          <p:cNvSpPr>
            <a:spLocks noGrp="1"/>
          </p:cNvSpPr>
          <p:nvPr>
            <p:ph type="title"/>
          </p:nvPr>
        </p:nvSpPr>
        <p:spPr/>
        <p:txBody>
          <a:bodyPr/>
          <a:lstStyle/>
          <a:p>
            <a:r>
              <a:rPr lang="en-US" dirty="0">
                <a:cs typeface="Times New Roman"/>
              </a:rPr>
              <a:t>Maximal vs Submaximal Testing</a:t>
            </a:r>
            <a:endParaRPr lang="en-US" dirty="0"/>
          </a:p>
        </p:txBody>
      </p:sp>
      <p:sp>
        <p:nvSpPr>
          <p:cNvPr id="3" name="Content Placeholder 2">
            <a:extLst>
              <a:ext uri="{FF2B5EF4-FFF2-40B4-BE49-F238E27FC236}">
                <a16:creationId xmlns:a16="http://schemas.microsoft.com/office/drawing/2014/main" id="{07C98CA5-5887-480A-92A3-8ED657C82294}"/>
              </a:ext>
            </a:extLst>
          </p:cNvPr>
          <p:cNvSpPr>
            <a:spLocks noGrp="1"/>
          </p:cNvSpPr>
          <p:nvPr>
            <p:ph sz="half" idx="1"/>
          </p:nvPr>
        </p:nvSpPr>
        <p:spPr/>
        <p:txBody>
          <a:bodyPr vert="horz" lIns="0" tIns="45720" rIns="0" bIns="45720" rtlCol="0" anchor="t">
            <a:normAutofit/>
          </a:bodyPr>
          <a:lstStyle/>
          <a:p>
            <a:r>
              <a:rPr lang="en-US" b="1">
                <a:cs typeface="Arial"/>
              </a:rPr>
              <a:t>Maximal Testing Advantages</a:t>
            </a:r>
          </a:p>
          <a:p>
            <a:r>
              <a:rPr lang="en-US">
                <a:ea typeface="+mn-lt"/>
                <a:cs typeface="+mn-lt"/>
              </a:rPr>
              <a:t>More accurate</a:t>
            </a:r>
          </a:p>
          <a:p>
            <a:r>
              <a:rPr lang="en-US">
                <a:cs typeface="Arial" panose="020B0604020202020204"/>
              </a:rPr>
              <a:t>Offers better sensitivity </a:t>
            </a:r>
            <a:endParaRPr lang="en-US" dirty="0">
              <a:cs typeface="Arial" panose="020B0604020202020204"/>
            </a:endParaRPr>
          </a:p>
          <a:p>
            <a:r>
              <a:rPr lang="en-US">
                <a:cs typeface="Arial" panose="020B0604020202020204"/>
              </a:rPr>
              <a:t>Personalized Results</a:t>
            </a:r>
            <a:endParaRPr lang="en-US" dirty="0">
              <a:cs typeface="Arial" panose="020B0604020202020204"/>
            </a:endParaRPr>
          </a:p>
          <a:p>
            <a:endParaRPr lang="en-US" dirty="0">
              <a:cs typeface="Arial" panose="020B0604020202020204"/>
            </a:endParaRPr>
          </a:p>
        </p:txBody>
      </p:sp>
      <p:sp>
        <p:nvSpPr>
          <p:cNvPr id="4" name="Content Placeholder 3">
            <a:extLst>
              <a:ext uri="{FF2B5EF4-FFF2-40B4-BE49-F238E27FC236}">
                <a16:creationId xmlns:a16="http://schemas.microsoft.com/office/drawing/2014/main" id="{429FD5EF-CAC6-447A-88DB-FF1F3F471FBD}"/>
              </a:ext>
            </a:extLst>
          </p:cNvPr>
          <p:cNvSpPr>
            <a:spLocks noGrp="1"/>
          </p:cNvSpPr>
          <p:nvPr>
            <p:ph sz="half" idx="2"/>
          </p:nvPr>
        </p:nvSpPr>
        <p:spPr/>
        <p:txBody>
          <a:bodyPr vert="horz" lIns="0" tIns="45720" rIns="0" bIns="45720" rtlCol="0" anchor="t">
            <a:normAutofit/>
          </a:bodyPr>
          <a:lstStyle/>
          <a:p>
            <a:r>
              <a:rPr lang="en-US" b="1">
                <a:cs typeface="Arial"/>
              </a:rPr>
              <a:t>Submaximal Testing Advantages</a:t>
            </a:r>
          </a:p>
          <a:p>
            <a:pPr marL="383540" lvl="1"/>
            <a:r>
              <a:rPr lang="en-US">
                <a:cs typeface="Arial"/>
              </a:rPr>
              <a:t>Practical</a:t>
            </a:r>
            <a:endParaRPr lang="en-US" dirty="0">
              <a:cs typeface="Arial"/>
            </a:endParaRPr>
          </a:p>
          <a:p>
            <a:pPr marL="566420" lvl="2"/>
            <a:r>
              <a:rPr lang="en-US">
                <a:cs typeface="Arial"/>
              </a:rPr>
              <a:t>Do not require special equipment</a:t>
            </a:r>
            <a:endParaRPr lang="en-US" dirty="0">
              <a:cs typeface="Arial"/>
            </a:endParaRPr>
          </a:p>
          <a:p>
            <a:pPr marL="383540" lvl="1"/>
            <a:r>
              <a:rPr lang="en-US">
                <a:cs typeface="Arial"/>
              </a:rPr>
              <a:t>Not population specific</a:t>
            </a:r>
            <a:endParaRPr lang="en-US" dirty="0">
              <a:cs typeface="Arial"/>
            </a:endParaRPr>
          </a:p>
          <a:p>
            <a:pPr marL="383540" lvl="1"/>
            <a:r>
              <a:rPr lang="en-US">
                <a:cs typeface="Arial"/>
              </a:rPr>
              <a:t>Cost Effective</a:t>
            </a:r>
          </a:p>
          <a:p>
            <a:pPr marL="383540" lvl="1"/>
            <a:r>
              <a:rPr lang="en-US">
                <a:cs typeface="Arial"/>
              </a:rPr>
              <a:t>Can be performed quickly</a:t>
            </a:r>
            <a:endParaRPr lang="en-US" dirty="0">
              <a:cs typeface="Arial"/>
            </a:endParaRPr>
          </a:p>
          <a:p>
            <a:pPr marL="383540" lvl="1"/>
            <a:r>
              <a:rPr lang="en-US">
                <a:cs typeface="Arial"/>
              </a:rPr>
              <a:t>Can do mass testing</a:t>
            </a:r>
            <a:endParaRPr lang="en-US" dirty="0">
              <a:cs typeface="Arial"/>
            </a:endParaRPr>
          </a:p>
          <a:p>
            <a:pPr marL="383540" lvl="1"/>
            <a:r>
              <a:rPr lang="en-US">
                <a:cs typeface="Arial"/>
              </a:rPr>
              <a:t>Does not require subjects to exercise at maximal levels</a:t>
            </a:r>
            <a:endParaRPr lang="en-US" dirty="0">
              <a:cs typeface="Arial"/>
            </a:endParaRPr>
          </a:p>
          <a:p>
            <a:pPr marL="383540" lvl="1"/>
            <a:r>
              <a:rPr lang="en-US">
                <a:cs typeface="Arial"/>
              </a:rPr>
              <a:t>Lower risk</a:t>
            </a:r>
            <a:endParaRPr lang="en-US" dirty="0">
              <a:cs typeface="Arial"/>
            </a:endParaRPr>
          </a:p>
          <a:p>
            <a:pPr marL="383540" lvl="1"/>
            <a:endParaRPr lang="en-US" dirty="0">
              <a:cs typeface="Arial"/>
            </a:endParaRPr>
          </a:p>
        </p:txBody>
      </p:sp>
      <p:pic>
        <p:nvPicPr>
          <p:cNvPr id="5" name="Picture 5">
            <a:extLst>
              <a:ext uri="{FF2B5EF4-FFF2-40B4-BE49-F238E27FC236}">
                <a16:creationId xmlns:a16="http://schemas.microsoft.com/office/drawing/2014/main" id="{1E223069-6137-4FEB-9922-B897C89C4E00}"/>
              </a:ext>
            </a:extLst>
          </p:cNvPr>
          <p:cNvPicPr>
            <a:picLocks noChangeAspect="1"/>
          </p:cNvPicPr>
          <p:nvPr/>
        </p:nvPicPr>
        <p:blipFill>
          <a:blip r:embed="rId2"/>
          <a:stretch>
            <a:fillRect/>
          </a:stretch>
        </p:blipFill>
        <p:spPr>
          <a:xfrm>
            <a:off x="1096241" y="3797879"/>
            <a:ext cx="2189018" cy="2223654"/>
          </a:xfrm>
          <a:prstGeom prst="rect">
            <a:avLst/>
          </a:prstGeom>
        </p:spPr>
      </p:pic>
    </p:spTree>
    <p:extLst>
      <p:ext uri="{BB962C8B-B14F-4D97-AF65-F5344CB8AC3E}">
        <p14:creationId xmlns:p14="http://schemas.microsoft.com/office/powerpoint/2010/main" val="22419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3A83-FA9B-4F6E-9A99-187844B6010A}"/>
              </a:ext>
            </a:extLst>
          </p:cNvPr>
          <p:cNvSpPr>
            <a:spLocks noGrp="1"/>
          </p:cNvSpPr>
          <p:nvPr>
            <p:ph type="title"/>
          </p:nvPr>
        </p:nvSpPr>
        <p:spPr/>
        <p:txBody>
          <a:bodyPr/>
          <a:lstStyle/>
          <a:p>
            <a:r>
              <a:rPr lang="en-US" dirty="0">
                <a:cs typeface="Times New Roman"/>
              </a:rPr>
              <a:t>Maximal vs Submaximal Testing</a:t>
            </a:r>
            <a:endParaRPr lang="en-US" dirty="0"/>
          </a:p>
        </p:txBody>
      </p:sp>
      <p:sp>
        <p:nvSpPr>
          <p:cNvPr id="3" name="Content Placeholder 2">
            <a:extLst>
              <a:ext uri="{FF2B5EF4-FFF2-40B4-BE49-F238E27FC236}">
                <a16:creationId xmlns:a16="http://schemas.microsoft.com/office/drawing/2014/main" id="{07C98CA5-5887-480A-92A3-8ED657C82294}"/>
              </a:ext>
            </a:extLst>
          </p:cNvPr>
          <p:cNvSpPr>
            <a:spLocks noGrp="1"/>
          </p:cNvSpPr>
          <p:nvPr>
            <p:ph sz="half" idx="1"/>
          </p:nvPr>
        </p:nvSpPr>
        <p:spPr/>
        <p:txBody>
          <a:bodyPr vert="horz" lIns="0" tIns="45720" rIns="0" bIns="45720" rtlCol="0" anchor="t">
            <a:normAutofit/>
          </a:bodyPr>
          <a:lstStyle/>
          <a:p>
            <a:r>
              <a:rPr lang="en-US" b="1" dirty="0">
                <a:cs typeface="Arial"/>
              </a:rPr>
              <a:t>Maximal Testing Disadvantages</a:t>
            </a:r>
          </a:p>
          <a:p>
            <a:pPr marL="383540" lvl="1"/>
            <a:r>
              <a:rPr lang="en-US" dirty="0">
                <a:cs typeface="Arial" panose="020B0604020202020204"/>
              </a:rPr>
              <a:t>Cost of Equipment</a:t>
            </a:r>
            <a:endParaRPr lang="en-US" b="1" dirty="0">
              <a:cs typeface="Arial" panose="020B0604020202020204"/>
            </a:endParaRPr>
          </a:p>
          <a:p>
            <a:pPr marL="383540" lvl="1"/>
            <a:r>
              <a:rPr lang="en-US" dirty="0">
                <a:cs typeface="Arial" panose="020B0604020202020204"/>
              </a:rPr>
              <a:t>More time consuming</a:t>
            </a:r>
          </a:p>
          <a:p>
            <a:pPr marL="383540" lvl="1"/>
            <a:r>
              <a:rPr lang="en-US" dirty="0">
                <a:cs typeface="Arial" panose="020B0604020202020204"/>
              </a:rPr>
              <a:t>More risk involved</a:t>
            </a:r>
          </a:p>
          <a:p>
            <a:pPr marL="383540" lvl="1"/>
            <a:r>
              <a:rPr lang="en-US" dirty="0">
                <a:cs typeface="Arial" panose="020B0604020202020204"/>
              </a:rPr>
              <a:t>Requires individual to exercise until volitional fatigue</a:t>
            </a:r>
          </a:p>
        </p:txBody>
      </p:sp>
      <p:sp>
        <p:nvSpPr>
          <p:cNvPr id="4" name="Content Placeholder 3">
            <a:extLst>
              <a:ext uri="{FF2B5EF4-FFF2-40B4-BE49-F238E27FC236}">
                <a16:creationId xmlns:a16="http://schemas.microsoft.com/office/drawing/2014/main" id="{429FD5EF-CAC6-447A-88DB-FF1F3F471FBD}"/>
              </a:ext>
            </a:extLst>
          </p:cNvPr>
          <p:cNvSpPr>
            <a:spLocks noGrp="1"/>
          </p:cNvSpPr>
          <p:nvPr>
            <p:ph sz="half" idx="2"/>
          </p:nvPr>
        </p:nvSpPr>
        <p:spPr/>
        <p:txBody>
          <a:bodyPr vert="horz" lIns="0" tIns="45720" rIns="0" bIns="45720" rtlCol="0" anchor="t">
            <a:normAutofit/>
          </a:bodyPr>
          <a:lstStyle/>
          <a:p>
            <a:r>
              <a:rPr lang="en-US" b="1">
                <a:cs typeface="Arial"/>
              </a:rPr>
              <a:t>Submaximal Testing Disadvantages</a:t>
            </a:r>
          </a:p>
          <a:p>
            <a:pPr marL="383540" lvl="1"/>
            <a:r>
              <a:rPr lang="en-US">
                <a:ea typeface="+mn-lt"/>
                <a:cs typeface="+mn-lt"/>
              </a:rPr>
              <a:t>VO</a:t>
            </a:r>
            <a:r>
              <a:rPr lang="en-US" baseline="-25000">
                <a:ea typeface="+mn-lt"/>
                <a:cs typeface="+mn-lt"/>
              </a:rPr>
              <a:t>2</a:t>
            </a:r>
            <a:r>
              <a:rPr lang="en-US">
                <a:ea typeface="+mn-lt"/>
                <a:cs typeface="+mn-lt"/>
              </a:rPr>
              <a:t> max is not directly measured</a:t>
            </a:r>
            <a:endParaRPr lang="en-US" dirty="0">
              <a:ea typeface="+mn-lt"/>
              <a:cs typeface="+mn-lt"/>
            </a:endParaRPr>
          </a:p>
          <a:p>
            <a:pPr marL="566420" lvl="2"/>
            <a:r>
              <a:rPr lang="en-US">
                <a:ea typeface="+mn-lt"/>
                <a:cs typeface="+mn-lt"/>
              </a:rPr>
              <a:t> Error rate of 10-20%</a:t>
            </a:r>
          </a:p>
          <a:p>
            <a:pPr marL="383540" lvl="1"/>
            <a:r>
              <a:rPr lang="en-US">
                <a:ea typeface="+mn-lt"/>
                <a:cs typeface="+mn-lt"/>
              </a:rPr>
              <a:t>No true measurement of maximal HR</a:t>
            </a:r>
          </a:p>
          <a:p>
            <a:pPr marL="566420" lvl="2"/>
            <a:r>
              <a:rPr lang="en-US">
                <a:ea typeface="+mn-lt"/>
                <a:cs typeface="+mn-lt"/>
              </a:rPr>
              <a:t>Estimates of max HR using can vary by +/- 15% bpm for individuals of the same age</a:t>
            </a:r>
            <a:endParaRPr lang="en-US">
              <a:cs typeface="Arial"/>
            </a:endParaRPr>
          </a:p>
        </p:txBody>
      </p:sp>
      <p:pic>
        <p:nvPicPr>
          <p:cNvPr id="5" name="Picture 5" descr="A picture containing container&#10;&#10;Description automatically generated">
            <a:extLst>
              <a:ext uri="{FF2B5EF4-FFF2-40B4-BE49-F238E27FC236}">
                <a16:creationId xmlns:a16="http://schemas.microsoft.com/office/drawing/2014/main" id="{4F6C1B1F-FA0A-47D5-AC2A-EDBD2FEEC6C7}"/>
              </a:ext>
            </a:extLst>
          </p:cNvPr>
          <p:cNvPicPr>
            <a:picLocks noChangeAspect="1"/>
          </p:cNvPicPr>
          <p:nvPr/>
        </p:nvPicPr>
        <p:blipFill>
          <a:blip r:embed="rId2"/>
          <a:stretch>
            <a:fillRect/>
          </a:stretch>
        </p:blipFill>
        <p:spPr>
          <a:xfrm>
            <a:off x="4556847" y="3855461"/>
            <a:ext cx="2143125" cy="2143125"/>
          </a:xfrm>
          <a:prstGeom prst="rect">
            <a:avLst/>
          </a:prstGeom>
        </p:spPr>
      </p:pic>
    </p:spTree>
    <p:extLst>
      <p:ext uri="{BB962C8B-B14F-4D97-AF65-F5344CB8AC3E}">
        <p14:creationId xmlns:p14="http://schemas.microsoft.com/office/powerpoint/2010/main" val="12266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2C20-95F9-47C7-8DB0-8F380BC7E2E9}"/>
              </a:ext>
            </a:extLst>
          </p:cNvPr>
          <p:cNvSpPr>
            <a:spLocks noGrp="1"/>
          </p:cNvSpPr>
          <p:nvPr>
            <p:ph type="title"/>
          </p:nvPr>
        </p:nvSpPr>
        <p:spPr/>
        <p:txBody>
          <a:bodyPr/>
          <a:lstStyle/>
          <a:p>
            <a:r>
              <a:rPr lang="en-US">
                <a:cs typeface="Times New Roman"/>
              </a:rPr>
              <a:t>Submaximal Testing</a:t>
            </a:r>
            <a:endParaRPr lang="en-US"/>
          </a:p>
        </p:txBody>
      </p:sp>
      <p:sp>
        <p:nvSpPr>
          <p:cNvPr id="3" name="Content Placeholder 2">
            <a:extLst>
              <a:ext uri="{FF2B5EF4-FFF2-40B4-BE49-F238E27FC236}">
                <a16:creationId xmlns:a16="http://schemas.microsoft.com/office/drawing/2014/main" id="{3A848782-9C67-4D0D-89E5-6D586B0A05A1}"/>
              </a:ext>
            </a:extLst>
          </p:cNvPr>
          <p:cNvSpPr>
            <a:spLocks noGrp="1"/>
          </p:cNvSpPr>
          <p:nvPr>
            <p:ph idx="1"/>
          </p:nvPr>
        </p:nvSpPr>
        <p:spPr/>
        <p:txBody>
          <a:bodyPr vert="horz" lIns="0" tIns="45720" rIns="0" bIns="45720" rtlCol="0" anchor="t">
            <a:normAutofit/>
          </a:bodyPr>
          <a:lstStyle/>
          <a:p>
            <a:r>
              <a:rPr lang="en-US" dirty="0">
                <a:cs typeface="Arial"/>
              </a:rPr>
              <a:t> In order to determine submaximal effort, you must quantify the work performed</a:t>
            </a:r>
          </a:p>
          <a:p>
            <a:r>
              <a:rPr lang="en-US" dirty="0">
                <a:cs typeface="Arial"/>
              </a:rPr>
              <a:t>Therefore, approaches that facilitate the quantification of work rate are used</a:t>
            </a:r>
          </a:p>
          <a:p>
            <a:pPr marL="383540" lvl="1"/>
            <a:r>
              <a:rPr lang="en-US" dirty="0">
                <a:cs typeface="Arial"/>
              </a:rPr>
              <a:t>Bench Stepping, treadmill, &amp; cycle ergometer tests</a:t>
            </a:r>
          </a:p>
          <a:p>
            <a:r>
              <a:rPr lang="en-US" dirty="0">
                <a:cs typeface="Arial"/>
              </a:rPr>
              <a:t>Requires monitoring:</a:t>
            </a:r>
          </a:p>
          <a:p>
            <a:pPr marL="383540" lvl="1"/>
            <a:r>
              <a:rPr lang="en-US" dirty="0">
                <a:cs typeface="Arial"/>
              </a:rPr>
              <a:t>Heart Rate</a:t>
            </a:r>
          </a:p>
          <a:p>
            <a:pPr marL="383540" lvl="1"/>
            <a:r>
              <a:rPr lang="en-US" dirty="0">
                <a:cs typeface="Arial"/>
              </a:rPr>
              <a:t>Blood Pressure</a:t>
            </a:r>
          </a:p>
          <a:p>
            <a:pPr marL="383540" lvl="1"/>
            <a:r>
              <a:rPr lang="en-US" dirty="0">
                <a:cs typeface="Arial"/>
              </a:rPr>
              <a:t>Patient Symptoms</a:t>
            </a:r>
          </a:p>
          <a:p>
            <a:pPr marL="383540" lvl="1"/>
            <a:r>
              <a:rPr lang="en-US" dirty="0">
                <a:cs typeface="Arial"/>
              </a:rPr>
              <a:t>Time</a:t>
            </a:r>
          </a:p>
          <a:p>
            <a:pPr marL="383540" lvl="1"/>
            <a:r>
              <a:rPr lang="en-US" dirty="0">
                <a:cs typeface="Arial"/>
              </a:rPr>
              <a:t>Work Rates</a:t>
            </a:r>
          </a:p>
          <a:p>
            <a:pPr marL="383540" lvl="1"/>
            <a:r>
              <a:rPr lang="en-US" dirty="0">
                <a:cs typeface="Arial"/>
              </a:rPr>
              <a:t>RPE</a:t>
            </a:r>
          </a:p>
          <a:p>
            <a:endParaRPr lang="en-US" dirty="0">
              <a:cs typeface="Arial"/>
            </a:endParaRPr>
          </a:p>
        </p:txBody>
      </p:sp>
      <p:pic>
        <p:nvPicPr>
          <p:cNvPr id="4" name="Picture 4">
            <a:extLst>
              <a:ext uri="{FF2B5EF4-FFF2-40B4-BE49-F238E27FC236}">
                <a16:creationId xmlns:a16="http://schemas.microsoft.com/office/drawing/2014/main" id="{9A748531-9AE2-493E-A404-100B29AA7983}"/>
              </a:ext>
            </a:extLst>
          </p:cNvPr>
          <p:cNvPicPr>
            <a:picLocks noChangeAspect="1"/>
          </p:cNvPicPr>
          <p:nvPr/>
        </p:nvPicPr>
        <p:blipFill>
          <a:blip r:embed="rId2"/>
          <a:stretch>
            <a:fillRect/>
          </a:stretch>
        </p:blipFill>
        <p:spPr>
          <a:xfrm>
            <a:off x="7815484" y="3124580"/>
            <a:ext cx="2743200" cy="2743200"/>
          </a:xfrm>
          <a:prstGeom prst="rect">
            <a:avLst/>
          </a:prstGeom>
        </p:spPr>
      </p:pic>
    </p:spTree>
    <p:extLst>
      <p:ext uri="{BB962C8B-B14F-4D97-AF65-F5344CB8AC3E}">
        <p14:creationId xmlns:p14="http://schemas.microsoft.com/office/powerpoint/2010/main" val="333858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3D91-5656-498A-9127-F638AAC23B69}"/>
              </a:ext>
            </a:extLst>
          </p:cNvPr>
          <p:cNvSpPr>
            <a:spLocks noGrp="1"/>
          </p:cNvSpPr>
          <p:nvPr>
            <p:ph type="title"/>
          </p:nvPr>
        </p:nvSpPr>
        <p:spPr>
          <a:xfrm>
            <a:off x="7878675" y="640080"/>
            <a:ext cx="3075836" cy="1325562"/>
          </a:xfrm>
        </p:spPr>
        <p:txBody>
          <a:bodyPr vert="horz" lIns="91440" tIns="45720" rIns="91440" bIns="45720" rtlCol="0" anchor="b">
            <a:normAutofit/>
          </a:bodyPr>
          <a:lstStyle/>
          <a:p>
            <a:r>
              <a:rPr lang="en-US" sz="3200"/>
              <a:t>Importance of Heart Rate</a:t>
            </a:r>
          </a:p>
        </p:txBody>
      </p:sp>
      <p:pic>
        <p:nvPicPr>
          <p:cNvPr id="4" name="Picture 4" descr="Chart, line chart&#10;&#10;Description automatically generated">
            <a:extLst>
              <a:ext uri="{FF2B5EF4-FFF2-40B4-BE49-F238E27FC236}">
                <a16:creationId xmlns:a16="http://schemas.microsoft.com/office/drawing/2014/main" id="{5273C062-4104-4B50-BEFB-5636C5D94E8E}"/>
              </a:ext>
            </a:extLst>
          </p:cNvPr>
          <p:cNvPicPr>
            <a:picLocks noGrp="1" noChangeAspect="1"/>
          </p:cNvPicPr>
          <p:nvPr>
            <p:ph idx="1"/>
          </p:nvPr>
        </p:nvPicPr>
        <p:blipFill rotWithShape="1">
          <a:blip r:embed="rId2"/>
          <a:srcRect l="16899" r="19572"/>
          <a:stretch/>
        </p:blipFill>
        <p:spPr>
          <a:xfrm>
            <a:off x="633998" y="640080"/>
            <a:ext cx="6927007" cy="5588101"/>
          </a:xfrm>
          <a:prstGeom prst="rect">
            <a:avLst/>
          </a:prstGeom>
        </p:spPr>
      </p:pic>
      <p:sp>
        <p:nvSpPr>
          <p:cNvPr id="5" name="TextBox 4">
            <a:extLst>
              <a:ext uri="{FF2B5EF4-FFF2-40B4-BE49-F238E27FC236}">
                <a16:creationId xmlns:a16="http://schemas.microsoft.com/office/drawing/2014/main" id="{5CA983B0-866C-446B-A5EB-A9288D840FAB}"/>
              </a:ext>
            </a:extLst>
          </p:cNvPr>
          <p:cNvSpPr txBox="1"/>
          <p:nvPr/>
        </p:nvSpPr>
        <p:spPr>
          <a:xfrm>
            <a:off x="7878675" y="2287375"/>
            <a:ext cx="3075836" cy="38927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182880" defTabSz="914400">
              <a:spcAft>
                <a:spcPts val="600"/>
              </a:spcAft>
              <a:buClr>
                <a:schemeClr val="accent1"/>
              </a:buClr>
              <a:buFont typeface="Arial"/>
              <a:buChar char="•"/>
            </a:pPr>
            <a:r>
              <a:rPr lang="en-US" sz="1600" dirty="0"/>
              <a:t>HR response to exercise (increasing work rate) is linear</a:t>
            </a:r>
          </a:p>
          <a:p>
            <a:pPr marL="285750" indent="-182880" defTabSz="914400">
              <a:spcAft>
                <a:spcPts val="600"/>
              </a:spcAft>
              <a:buClr>
                <a:schemeClr val="accent1"/>
              </a:buClr>
              <a:buFont typeface="Arial"/>
              <a:buChar char="•"/>
            </a:pPr>
            <a:r>
              <a:rPr lang="en-US" sz="1600" dirty="0"/>
              <a:t>Submaximal work rates can be extrapolated to HR</a:t>
            </a:r>
          </a:p>
          <a:p>
            <a:pPr marL="742950" lvl="1" indent="-182880" defTabSz="914400">
              <a:spcAft>
                <a:spcPts val="600"/>
              </a:spcAft>
              <a:buClr>
                <a:schemeClr val="accent1"/>
              </a:buClr>
              <a:buFont typeface="Arial"/>
              <a:buChar char="•"/>
            </a:pPr>
            <a:r>
              <a:rPr lang="en-US" sz="1600" dirty="0"/>
              <a:t>This is the most popular assessment for estimating VO</a:t>
            </a:r>
            <a:r>
              <a:rPr lang="en-US" sz="1600" baseline="-25000" dirty="0"/>
              <a:t>2</a:t>
            </a:r>
            <a:r>
              <a:rPr lang="en-US" sz="1600" dirty="0"/>
              <a:t> max</a:t>
            </a:r>
          </a:p>
          <a:p>
            <a:pPr marL="285750" indent="-182880" defTabSz="914400">
              <a:spcAft>
                <a:spcPts val="600"/>
              </a:spcAft>
              <a:buClr>
                <a:schemeClr val="accent1"/>
              </a:buClr>
              <a:buFont typeface="Arial"/>
              <a:buChar char="•"/>
            </a:pPr>
            <a:r>
              <a:rPr lang="en-US" sz="1600" dirty="0"/>
              <a:t>To predict cardiorespiratory fitness, you must examine the relationship between HR, age, and fitness level </a:t>
            </a:r>
          </a:p>
          <a:p>
            <a:pPr lvl="1" indent="-182880" defTabSz="914400">
              <a:spcAft>
                <a:spcPts val="600"/>
              </a:spcAft>
              <a:buClr>
                <a:schemeClr val="accent1"/>
              </a:buClr>
            </a:pPr>
            <a:endParaRPr lang="en-US" sz="1600"/>
          </a:p>
        </p:txBody>
      </p:sp>
    </p:spTree>
    <p:extLst>
      <p:ext uri="{BB962C8B-B14F-4D97-AF65-F5344CB8AC3E}">
        <p14:creationId xmlns:p14="http://schemas.microsoft.com/office/powerpoint/2010/main" val="355504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5F18-FF6E-45FB-9F84-47C8137C3A55}"/>
              </a:ext>
            </a:extLst>
          </p:cNvPr>
          <p:cNvSpPr>
            <a:spLocks noGrp="1"/>
          </p:cNvSpPr>
          <p:nvPr>
            <p:ph type="title"/>
          </p:nvPr>
        </p:nvSpPr>
        <p:spPr>
          <a:xfrm>
            <a:off x="7878675" y="640080"/>
            <a:ext cx="3075836" cy="1325562"/>
          </a:xfrm>
        </p:spPr>
        <p:txBody>
          <a:bodyPr>
            <a:normAutofit/>
          </a:bodyPr>
          <a:lstStyle/>
          <a:p>
            <a:r>
              <a:rPr lang="en-US" sz="2700">
                <a:cs typeface="Times New Roman"/>
              </a:rPr>
              <a:t>Effect of Training on the HR Response</a:t>
            </a:r>
            <a:endParaRPr lang="en-US" sz="2700"/>
          </a:p>
        </p:txBody>
      </p:sp>
      <p:pic>
        <p:nvPicPr>
          <p:cNvPr id="4" name="Picture 4" descr="Chart&#10;&#10;Description automatically generated">
            <a:extLst>
              <a:ext uri="{FF2B5EF4-FFF2-40B4-BE49-F238E27FC236}">
                <a16:creationId xmlns:a16="http://schemas.microsoft.com/office/drawing/2014/main" id="{005ABB3B-754E-4DE5-B0AE-7A8A886A1BEC}"/>
              </a:ext>
            </a:extLst>
          </p:cNvPr>
          <p:cNvPicPr>
            <a:picLocks noChangeAspect="1"/>
          </p:cNvPicPr>
          <p:nvPr/>
        </p:nvPicPr>
        <p:blipFill rotWithShape="1">
          <a:blip r:embed="rId2"/>
          <a:srcRect l="24759" r="14501" b="1"/>
          <a:stretch/>
        </p:blipFill>
        <p:spPr>
          <a:xfrm>
            <a:off x="633998" y="640080"/>
            <a:ext cx="6927007" cy="5588101"/>
          </a:xfrm>
          <a:prstGeom prst="rect">
            <a:avLst/>
          </a:prstGeom>
        </p:spPr>
      </p:pic>
      <p:sp>
        <p:nvSpPr>
          <p:cNvPr id="3" name="Content Placeholder 2">
            <a:extLst>
              <a:ext uri="{FF2B5EF4-FFF2-40B4-BE49-F238E27FC236}">
                <a16:creationId xmlns:a16="http://schemas.microsoft.com/office/drawing/2014/main" id="{53E23EA3-BDC5-4C60-8A01-028958900875}"/>
              </a:ext>
            </a:extLst>
          </p:cNvPr>
          <p:cNvSpPr>
            <a:spLocks noGrp="1"/>
          </p:cNvSpPr>
          <p:nvPr>
            <p:ph idx="1"/>
          </p:nvPr>
        </p:nvSpPr>
        <p:spPr>
          <a:xfrm>
            <a:off x="7878675" y="2287375"/>
            <a:ext cx="3075836" cy="3892762"/>
          </a:xfrm>
        </p:spPr>
        <p:txBody>
          <a:bodyPr vert="horz" lIns="0" tIns="45720" rIns="0" bIns="45720" rtlCol="0" anchor="t">
            <a:normAutofit/>
          </a:bodyPr>
          <a:lstStyle/>
          <a:p>
            <a:r>
              <a:rPr lang="en-US" sz="1200" dirty="0">
                <a:ea typeface="+mn-lt"/>
                <a:cs typeface="+mn-lt"/>
              </a:rPr>
              <a:t>The fitter someone is, the lower their HR at a given absolute submaximal workload</a:t>
            </a:r>
          </a:p>
          <a:p>
            <a:pPr marL="383540" lvl="1"/>
            <a:r>
              <a:rPr lang="en-US" sz="1200" dirty="0">
                <a:cs typeface="Arial"/>
              </a:rPr>
              <a:t>Hallmark of adaptation to training</a:t>
            </a:r>
          </a:p>
          <a:p>
            <a:r>
              <a:rPr lang="en-US" sz="1200" dirty="0">
                <a:cs typeface="Arial"/>
              </a:rPr>
              <a:t>Reduction in HR at submaximal intensities results from an increase in </a:t>
            </a:r>
            <a:r>
              <a:rPr lang="en-US" sz="1200" u="sng" dirty="0">
                <a:cs typeface="Arial"/>
              </a:rPr>
              <a:t>Stroke Volume</a:t>
            </a:r>
          </a:p>
          <a:p>
            <a:pPr marL="383540" lvl="1"/>
            <a:r>
              <a:rPr lang="en-US" sz="1200" dirty="0">
                <a:cs typeface="Arial"/>
              </a:rPr>
              <a:t>This allows a lower HR to accomplish the same CO and VO</a:t>
            </a:r>
            <a:r>
              <a:rPr lang="en-US" sz="1200" baseline="-25000" dirty="0">
                <a:cs typeface="Arial"/>
              </a:rPr>
              <a:t>2 </a:t>
            </a:r>
          </a:p>
          <a:p>
            <a:r>
              <a:rPr lang="en-US" sz="1200" dirty="0">
                <a:cs typeface="Arial"/>
              </a:rPr>
              <a:t>Predicted oxygen uptake is estimated from HR response to submaximal intensities up to the predicted HR</a:t>
            </a:r>
            <a:r>
              <a:rPr lang="en-US" sz="1200" baseline="-25000" dirty="0">
                <a:cs typeface="Arial"/>
              </a:rPr>
              <a:t>max</a:t>
            </a:r>
          </a:p>
          <a:p>
            <a:r>
              <a:rPr lang="en-US" sz="1200" dirty="0">
                <a:cs typeface="Arial"/>
              </a:rPr>
              <a:t>Therefore, a lower HR response to a given absolute work rate, extrapolates to a higher intensity at the predicted HR</a:t>
            </a:r>
            <a:r>
              <a:rPr lang="en-US" sz="1200" baseline="-25000" dirty="0">
                <a:cs typeface="Arial"/>
              </a:rPr>
              <a:t>max</a:t>
            </a:r>
            <a:r>
              <a:rPr lang="en-US" sz="1200" dirty="0">
                <a:cs typeface="Arial"/>
              </a:rPr>
              <a:t> and therefore a higher predicted O</a:t>
            </a:r>
            <a:r>
              <a:rPr lang="en-US" sz="1200" baseline="-25000" dirty="0">
                <a:cs typeface="Arial"/>
              </a:rPr>
              <a:t>2</a:t>
            </a:r>
            <a:r>
              <a:rPr lang="en-US" sz="1200" dirty="0">
                <a:cs typeface="Arial"/>
              </a:rPr>
              <a:t> uptake</a:t>
            </a:r>
          </a:p>
          <a:p>
            <a:endParaRPr lang="en-US" dirty="0">
              <a:cs typeface="Arial"/>
            </a:endParaRPr>
          </a:p>
        </p:txBody>
      </p:sp>
    </p:spTree>
    <p:extLst>
      <p:ext uri="{BB962C8B-B14F-4D97-AF65-F5344CB8AC3E}">
        <p14:creationId xmlns:p14="http://schemas.microsoft.com/office/powerpoint/2010/main" val="853779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Lectures</Template>
  <TotalTime>1964</TotalTime>
  <Words>606</Words>
  <Application>Microsoft Office PowerPoint</Application>
  <PresentationFormat>Widescreen</PresentationFormat>
  <Paragraphs>44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View</vt:lpstr>
      <vt:lpstr>Submaximal Exercise Testing- Week 8</vt:lpstr>
      <vt:lpstr>Objectives</vt:lpstr>
      <vt:lpstr>Important Definitions </vt:lpstr>
      <vt:lpstr>Cardiorespiratory Capacity (VO2 Max)</vt:lpstr>
      <vt:lpstr>Maximal vs Submaximal Testing</vt:lpstr>
      <vt:lpstr>Maximal vs Submaximal Testing</vt:lpstr>
      <vt:lpstr>Submaximal Testing</vt:lpstr>
      <vt:lpstr>Importance of Heart Rate</vt:lpstr>
      <vt:lpstr>Effect of Training on the HR Response</vt:lpstr>
      <vt:lpstr>Effect of Training on the HR Response Cont'd</vt:lpstr>
      <vt:lpstr>Assumptions of Submaximal Testing</vt:lpstr>
      <vt:lpstr>Assessing Heart Rate</vt:lpstr>
      <vt:lpstr>Rating of Perceived Exertion</vt:lpstr>
      <vt:lpstr>The Tests</vt:lpstr>
      <vt:lpstr>Submax Bench Step Test</vt:lpstr>
      <vt:lpstr>Steps: Queens College Step Test</vt:lpstr>
      <vt:lpstr>Submaximal Treadmill Test</vt:lpstr>
      <vt:lpstr>Steps: Ebbeling Submaximal Treadmill Test</vt:lpstr>
      <vt:lpstr>Submaximal Cycle Ergometer Test</vt:lpstr>
      <vt:lpstr>Steps: Astrand Submaximal Cycle Test</vt:lpstr>
      <vt:lpstr>Lab 7-Submaximal Exercise Testing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Fitness</dc:title>
  <dc:creator>Paola Rivera</dc:creator>
  <cp:lastModifiedBy>Paola Rivera</cp:lastModifiedBy>
  <cp:revision>879</cp:revision>
  <dcterms:created xsi:type="dcterms:W3CDTF">2018-07-20T01:10:46Z</dcterms:created>
  <dcterms:modified xsi:type="dcterms:W3CDTF">2022-03-01T16:58:54Z</dcterms:modified>
</cp:coreProperties>
</file>