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96" r:id="rId2"/>
  </p:sldMasterIdLst>
  <p:notesMasterIdLst>
    <p:notesMasterId r:id="rId56"/>
  </p:notesMasterIdLst>
  <p:sldIdLst>
    <p:sldId id="256" r:id="rId3"/>
    <p:sldId id="588" r:id="rId4"/>
    <p:sldId id="591" r:id="rId5"/>
    <p:sldId id="589" r:id="rId6"/>
    <p:sldId id="257" r:id="rId7"/>
    <p:sldId id="259" r:id="rId8"/>
    <p:sldId id="567" r:id="rId9"/>
    <p:sldId id="568" r:id="rId10"/>
    <p:sldId id="579" r:id="rId11"/>
    <p:sldId id="580" r:id="rId12"/>
    <p:sldId id="571" r:id="rId13"/>
    <p:sldId id="573" r:id="rId14"/>
    <p:sldId id="574" r:id="rId15"/>
    <p:sldId id="597" r:id="rId16"/>
    <p:sldId id="575" r:id="rId17"/>
    <p:sldId id="598" r:id="rId18"/>
    <p:sldId id="599" r:id="rId19"/>
    <p:sldId id="576" r:id="rId20"/>
    <p:sldId id="600" r:id="rId21"/>
    <p:sldId id="601" r:id="rId22"/>
    <p:sldId id="602" r:id="rId23"/>
    <p:sldId id="603" r:id="rId24"/>
    <p:sldId id="604" r:id="rId25"/>
    <p:sldId id="609" r:id="rId26"/>
    <p:sldId id="605" r:id="rId27"/>
    <p:sldId id="610" r:id="rId28"/>
    <p:sldId id="606" r:id="rId29"/>
    <p:sldId id="611" r:id="rId30"/>
    <p:sldId id="607" r:id="rId31"/>
    <p:sldId id="608" r:id="rId32"/>
    <p:sldId id="612" r:id="rId33"/>
    <p:sldId id="613" r:id="rId34"/>
    <p:sldId id="616" r:id="rId35"/>
    <p:sldId id="617" r:id="rId36"/>
    <p:sldId id="614" r:id="rId37"/>
    <p:sldId id="618" r:id="rId38"/>
    <p:sldId id="619" r:id="rId39"/>
    <p:sldId id="620" r:id="rId40"/>
    <p:sldId id="621" r:id="rId41"/>
    <p:sldId id="622" r:id="rId42"/>
    <p:sldId id="587" r:id="rId43"/>
    <p:sldId id="581" r:id="rId44"/>
    <p:sldId id="582" r:id="rId45"/>
    <p:sldId id="583" r:id="rId46"/>
    <p:sldId id="593" r:id="rId47"/>
    <p:sldId id="594" r:id="rId48"/>
    <p:sldId id="595" r:id="rId49"/>
    <p:sldId id="596" r:id="rId50"/>
    <p:sldId id="592" r:id="rId51"/>
    <p:sldId id="623" r:id="rId52"/>
    <p:sldId id="624" r:id="rId53"/>
    <p:sldId id="625" r:id="rId54"/>
    <p:sldId id="57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Rivera" initials="PR" lastIdx="1" clrIdx="0">
    <p:extLst>
      <p:ext uri="{19B8F6BF-5375-455C-9EA6-DF929625EA0E}">
        <p15:presenceInfo xmlns:p15="http://schemas.microsoft.com/office/powerpoint/2012/main" userId="S::pa260193@ucf.edu::ad158d60-37f9-4c8e-804e-3f68a90368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12DA9-F360-0242-2E32-917A1243004F}" v="48" dt="2022-01-12T21:08:36.430"/>
    <p1510:client id="{2A99F626-E2AC-509B-365E-1DB40666D51E}" v="1" dt="2021-09-09T19:40:27.274"/>
    <p1510:client id="{4B2ABBF8-6A2A-10DC-B887-63300E83FB68}" v="138" dt="2021-08-26T16:08:39.742"/>
    <p1510:client id="{584A6472-D8B5-E2C3-3F2F-4814491135F3}" v="4" dt="2021-08-26T21:05:29.303"/>
    <p1510:client id="{7BABB221-E200-A7FA-FC0D-00776D288434}" v="5076" dt="2022-01-12T20:06:05.877"/>
    <p1510:client id="{F56B11F5-B9A3-4025-8BBD-E232272C337A}" v="2" dt="2021-08-26T22:01:13.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Moon" userId="S::je742983@ucf.edu::1ec3d2a6-1df8-4617-8c1a-08cddb067430" providerId="AD" clId="Web-{4B2ABBF8-6A2A-10DC-B887-63300E83FB68}"/>
    <pc:docChg chg="addSld modSld sldOrd">
      <pc:chgData name="Jessica Moon" userId="S::je742983@ucf.edu::1ec3d2a6-1df8-4617-8c1a-08cddb067430" providerId="AD" clId="Web-{4B2ABBF8-6A2A-10DC-B887-63300E83FB68}" dt="2021-08-26T16:08:39.742" v="873" actId="1076"/>
      <pc:docMkLst>
        <pc:docMk/>
      </pc:docMkLst>
      <pc:sldChg chg="addSp modSp">
        <pc:chgData name="Jessica Moon" userId="S::je742983@ucf.edu::1ec3d2a6-1df8-4617-8c1a-08cddb067430" providerId="AD" clId="Web-{4B2ABBF8-6A2A-10DC-B887-63300E83FB68}" dt="2021-08-26T16:00:30.886" v="848" actId="1076"/>
        <pc:sldMkLst>
          <pc:docMk/>
          <pc:sldMk cId="2652751637" sldId="565"/>
        </pc:sldMkLst>
        <pc:spChg chg="mod">
          <ac:chgData name="Jessica Moon" userId="S::je742983@ucf.edu::1ec3d2a6-1df8-4617-8c1a-08cddb067430" providerId="AD" clId="Web-{4B2ABBF8-6A2A-10DC-B887-63300E83FB68}" dt="2021-08-26T15:58:12.785" v="821" actId="20577"/>
          <ac:spMkLst>
            <pc:docMk/>
            <pc:sldMk cId="2652751637" sldId="565"/>
            <ac:spMk id="2" creationId="{09948DD5-A6AE-4039-A020-8EBB655D51EF}"/>
          </ac:spMkLst>
        </pc:spChg>
        <pc:spChg chg="mod">
          <ac:chgData name="Jessica Moon" userId="S::je742983@ucf.edu::1ec3d2a6-1df8-4617-8c1a-08cddb067430" providerId="AD" clId="Web-{4B2ABBF8-6A2A-10DC-B887-63300E83FB68}" dt="2021-08-26T15:58:47.756" v="844" actId="14100"/>
          <ac:spMkLst>
            <pc:docMk/>
            <pc:sldMk cId="2652751637" sldId="565"/>
            <ac:spMk id="3" creationId="{66F5B092-FFA0-4948-B625-56859582E28F}"/>
          </ac:spMkLst>
        </pc:spChg>
        <pc:picChg chg="add mod">
          <ac:chgData name="Jessica Moon" userId="S::je742983@ucf.edu::1ec3d2a6-1df8-4617-8c1a-08cddb067430" providerId="AD" clId="Web-{4B2ABBF8-6A2A-10DC-B887-63300E83FB68}" dt="2021-08-26T16:00:30.886" v="848" actId="1076"/>
          <ac:picMkLst>
            <pc:docMk/>
            <pc:sldMk cId="2652751637" sldId="565"/>
            <ac:picMk id="4" creationId="{012937BE-913C-43FC-8A1B-93F76D87D477}"/>
          </ac:picMkLst>
        </pc:picChg>
      </pc:sldChg>
      <pc:sldChg chg="modNotes">
        <pc:chgData name="Jessica Moon" userId="S::je742983@ucf.edu::1ec3d2a6-1df8-4617-8c1a-08cddb067430" providerId="AD" clId="Web-{4B2ABBF8-6A2A-10DC-B887-63300E83FB68}" dt="2021-08-26T13:45:12.345" v="196"/>
        <pc:sldMkLst>
          <pc:docMk/>
          <pc:sldMk cId="1507190723" sldId="575"/>
        </pc:sldMkLst>
      </pc:sldChg>
      <pc:sldChg chg="modNotes">
        <pc:chgData name="Jessica Moon" userId="S::je742983@ucf.edu::1ec3d2a6-1df8-4617-8c1a-08cddb067430" providerId="AD" clId="Web-{4B2ABBF8-6A2A-10DC-B887-63300E83FB68}" dt="2021-08-26T13:53:24.451" v="323"/>
        <pc:sldMkLst>
          <pc:docMk/>
          <pc:sldMk cId="1322997328" sldId="576"/>
        </pc:sldMkLst>
      </pc:sldChg>
      <pc:sldChg chg="modNotes">
        <pc:chgData name="Jessica Moon" userId="S::je742983@ucf.edu::1ec3d2a6-1df8-4617-8c1a-08cddb067430" providerId="AD" clId="Web-{4B2ABBF8-6A2A-10DC-B887-63300E83FB68}" dt="2021-08-26T14:11:31.023" v="792"/>
        <pc:sldMkLst>
          <pc:docMk/>
          <pc:sldMk cId="764860901" sldId="578"/>
        </pc:sldMkLst>
      </pc:sldChg>
      <pc:sldChg chg="addSp delSp modSp ord">
        <pc:chgData name="Jessica Moon" userId="S::je742983@ucf.edu::1ec3d2a6-1df8-4617-8c1a-08cddb067430" providerId="AD" clId="Web-{4B2ABBF8-6A2A-10DC-B887-63300E83FB68}" dt="2021-08-26T15:57:55.597" v="810"/>
        <pc:sldMkLst>
          <pc:docMk/>
          <pc:sldMk cId="3277348949" sldId="588"/>
        </pc:sldMkLst>
        <pc:spChg chg="mod">
          <ac:chgData name="Jessica Moon" userId="S::je742983@ucf.edu::1ec3d2a6-1df8-4617-8c1a-08cddb067430" providerId="AD" clId="Web-{4B2ABBF8-6A2A-10DC-B887-63300E83FB68}" dt="2021-08-26T15:57:42.877" v="809" actId="1076"/>
          <ac:spMkLst>
            <pc:docMk/>
            <pc:sldMk cId="3277348949" sldId="588"/>
            <ac:spMk id="2" creationId="{0321522D-BBD6-4F24-94C8-D263D9078378}"/>
          </ac:spMkLst>
        </pc:spChg>
        <pc:spChg chg="add del mod">
          <ac:chgData name="Jessica Moon" userId="S::je742983@ucf.edu::1ec3d2a6-1df8-4617-8c1a-08cddb067430" providerId="AD" clId="Web-{4B2ABBF8-6A2A-10DC-B887-63300E83FB68}" dt="2021-08-26T15:57:18.016" v="794"/>
          <ac:spMkLst>
            <pc:docMk/>
            <pc:sldMk cId="3277348949" sldId="588"/>
            <ac:spMk id="4" creationId="{2F90A8E8-85C8-46DD-BA6A-1D311FEFF729}"/>
          </ac:spMkLst>
        </pc:spChg>
        <pc:picChg chg="del">
          <ac:chgData name="Jessica Moon" userId="S::je742983@ucf.edu::1ec3d2a6-1df8-4617-8c1a-08cddb067430" providerId="AD" clId="Web-{4B2ABBF8-6A2A-10DC-B887-63300E83FB68}" dt="2021-08-26T15:57:12.485" v="793"/>
          <ac:picMkLst>
            <pc:docMk/>
            <pc:sldMk cId="3277348949" sldId="588"/>
            <ac:picMk id="5" creationId="{99B18B76-0872-467E-A873-A68162839133}"/>
          </ac:picMkLst>
        </pc:picChg>
        <pc:picChg chg="add mod ord">
          <ac:chgData name="Jessica Moon" userId="S::je742983@ucf.edu::1ec3d2a6-1df8-4617-8c1a-08cddb067430" providerId="AD" clId="Web-{4B2ABBF8-6A2A-10DC-B887-63300E83FB68}" dt="2021-08-26T15:57:25.767" v="798" actId="14100"/>
          <ac:picMkLst>
            <pc:docMk/>
            <pc:sldMk cId="3277348949" sldId="588"/>
            <ac:picMk id="6" creationId="{F9F4A35D-75F8-4DBA-919B-5918B1532FFD}"/>
          </ac:picMkLst>
        </pc:picChg>
      </pc:sldChg>
      <pc:sldChg chg="add replId">
        <pc:chgData name="Jessica Moon" userId="S::je742983@ucf.edu::1ec3d2a6-1df8-4617-8c1a-08cddb067430" providerId="AD" clId="Web-{4B2ABBF8-6A2A-10DC-B887-63300E83FB68}" dt="2021-08-26T15:57:59.222" v="811"/>
        <pc:sldMkLst>
          <pc:docMk/>
          <pc:sldMk cId="1381231343" sldId="589"/>
        </pc:sldMkLst>
      </pc:sldChg>
      <pc:sldChg chg="add replId">
        <pc:chgData name="Jessica Moon" userId="S::je742983@ucf.edu::1ec3d2a6-1df8-4617-8c1a-08cddb067430" providerId="AD" clId="Web-{4B2ABBF8-6A2A-10DC-B887-63300E83FB68}" dt="2021-08-26T16:04:42.916" v="849"/>
        <pc:sldMkLst>
          <pc:docMk/>
          <pc:sldMk cId="3037797312" sldId="590"/>
        </pc:sldMkLst>
      </pc:sldChg>
      <pc:sldChg chg="addSp modSp add replId">
        <pc:chgData name="Jessica Moon" userId="S::je742983@ucf.edu::1ec3d2a6-1df8-4617-8c1a-08cddb067430" providerId="AD" clId="Web-{4B2ABBF8-6A2A-10DC-B887-63300E83FB68}" dt="2021-08-26T16:05:12.589" v="859" actId="1076"/>
        <pc:sldMkLst>
          <pc:docMk/>
          <pc:sldMk cId="2853980832" sldId="591"/>
        </pc:sldMkLst>
        <pc:picChg chg="mod">
          <ac:chgData name="Jessica Moon" userId="S::je742983@ucf.edu::1ec3d2a6-1df8-4617-8c1a-08cddb067430" providerId="AD" clId="Web-{4B2ABBF8-6A2A-10DC-B887-63300E83FB68}" dt="2021-08-26T16:05:10.277" v="858" actId="1076"/>
          <ac:picMkLst>
            <pc:docMk/>
            <pc:sldMk cId="2853980832" sldId="591"/>
            <ac:picMk id="4" creationId="{012937BE-913C-43FC-8A1B-93F76D87D477}"/>
          </ac:picMkLst>
        </pc:picChg>
        <pc:picChg chg="add mod">
          <ac:chgData name="Jessica Moon" userId="S::je742983@ucf.edu::1ec3d2a6-1df8-4617-8c1a-08cddb067430" providerId="AD" clId="Web-{4B2ABBF8-6A2A-10DC-B887-63300E83FB68}" dt="2021-08-26T16:05:12.589" v="859" actId="1076"/>
          <ac:picMkLst>
            <pc:docMk/>
            <pc:sldMk cId="2853980832" sldId="591"/>
            <ac:picMk id="5" creationId="{EE6848C5-EDC3-4C82-94B1-A3B393301E0E}"/>
          </ac:picMkLst>
        </pc:picChg>
      </pc:sldChg>
      <pc:sldChg chg="addSp delSp modSp new">
        <pc:chgData name="Jessica Moon" userId="S::je742983@ucf.edu::1ec3d2a6-1df8-4617-8c1a-08cddb067430" providerId="AD" clId="Web-{4B2ABBF8-6A2A-10DC-B887-63300E83FB68}" dt="2021-08-26T16:08:39.742" v="873" actId="1076"/>
        <pc:sldMkLst>
          <pc:docMk/>
          <pc:sldMk cId="1833402181" sldId="592"/>
        </pc:sldMkLst>
        <pc:spChg chg="mod">
          <ac:chgData name="Jessica Moon" userId="S::je742983@ucf.edu::1ec3d2a6-1df8-4617-8c1a-08cddb067430" providerId="AD" clId="Web-{4B2ABBF8-6A2A-10DC-B887-63300E83FB68}" dt="2021-08-26T16:07:10.268" v="871" actId="20577"/>
          <ac:spMkLst>
            <pc:docMk/>
            <pc:sldMk cId="1833402181" sldId="592"/>
            <ac:spMk id="2" creationId="{1522E799-CAC6-4FAD-AD63-C62B2D2381EC}"/>
          </ac:spMkLst>
        </pc:spChg>
        <pc:spChg chg="del">
          <ac:chgData name="Jessica Moon" userId="S::je742983@ucf.edu::1ec3d2a6-1df8-4617-8c1a-08cddb067430" providerId="AD" clId="Web-{4B2ABBF8-6A2A-10DC-B887-63300E83FB68}" dt="2021-08-26T16:08:35.804" v="872"/>
          <ac:spMkLst>
            <pc:docMk/>
            <pc:sldMk cId="1833402181" sldId="592"/>
            <ac:spMk id="3" creationId="{E0A5E705-226B-4ADE-A516-A031F7AC6FDC}"/>
          </ac:spMkLst>
        </pc:spChg>
        <pc:picChg chg="add mod ord">
          <ac:chgData name="Jessica Moon" userId="S::je742983@ucf.edu::1ec3d2a6-1df8-4617-8c1a-08cddb067430" providerId="AD" clId="Web-{4B2ABBF8-6A2A-10DC-B887-63300E83FB68}" dt="2021-08-26T16:08:39.742" v="873" actId="1076"/>
          <ac:picMkLst>
            <pc:docMk/>
            <pc:sldMk cId="1833402181" sldId="592"/>
            <ac:picMk id="4" creationId="{F86E0BEA-4191-423D-8DE0-038925B8E0A5}"/>
          </ac:picMkLst>
        </pc:picChg>
      </pc:sldChg>
    </pc:docChg>
  </pc:docChgLst>
  <pc:docChgLst>
    <pc:chgData name="Jessica Moon" userId="S::je742983@ucf.edu::1ec3d2a6-1df8-4617-8c1a-08cddb067430" providerId="AD" clId="Web-{F56B11F5-B9A3-4025-8BBD-E232272C337A}"/>
    <pc:docChg chg="delSld">
      <pc:chgData name="Jessica Moon" userId="S::je742983@ucf.edu::1ec3d2a6-1df8-4617-8c1a-08cddb067430" providerId="AD" clId="Web-{F56B11F5-B9A3-4025-8BBD-E232272C337A}" dt="2021-08-26T22:01:13.704" v="1"/>
      <pc:docMkLst>
        <pc:docMk/>
      </pc:docMkLst>
      <pc:sldChg chg="del">
        <pc:chgData name="Jessica Moon" userId="S::je742983@ucf.edu::1ec3d2a6-1df8-4617-8c1a-08cddb067430" providerId="AD" clId="Web-{F56B11F5-B9A3-4025-8BBD-E232272C337A}" dt="2021-08-26T22:01:13.704" v="1"/>
        <pc:sldMkLst>
          <pc:docMk/>
          <pc:sldMk cId="2652751637" sldId="565"/>
        </pc:sldMkLst>
      </pc:sldChg>
      <pc:sldChg chg="del">
        <pc:chgData name="Jessica Moon" userId="S::je742983@ucf.edu::1ec3d2a6-1df8-4617-8c1a-08cddb067430" providerId="AD" clId="Web-{F56B11F5-B9A3-4025-8BBD-E232272C337A}" dt="2021-08-26T22:01:11.422" v="0"/>
        <pc:sldMkLst>
          <pc:docMk/>
          <pc:sldMk cId="3037797312" sldId="590"/>
        </pc:sldMkLst>
      </pc:sldChg>
    </pc:docChg>
  </pc:docChgLst>
  <pc:docChgLst>
    <pc:chgData name="Jessica Moon" userId="S::je742983@ucf.edu::1ec3d2a6-1df8-4617-8c1a-08cddb067430" providerId="AD" clId="Web-{584A6472-D8B5-E2C3-3F2F-4814491135F3}"/>
    <pc:docChg chg="modSld">
      <pc:chgData name="Jessica Moon" userId="S::je742983@ucf.edu::1ec3d2a6-1df8-4617-8c1a-08cddb067430" providerId="AD" clId="Web-{584A6472-D8B5-E2C3-3F2F-4814491135F3}" dt="2021-08-26T21:05:26.834" v="0" actId="20577"/>
      <pc:docMkLst>
        <pc:docMk/>
      </pc:docMkLst>
      <pc:sldChg chg="modSp">
        <pc:chgData name="Jessica Moon" userId="S::je742983@ucf.edu::1ec3d2a6-1df8-4617-8c1a-08cddb067430" providerId="AD" clId="Web-{584A6472-D8B5-E2C3-3F2F-4814491135F3}" dt="2021-08-26T21:05:26.834" v="0" actId="20577"/>
        <pc:sldMkLst>
          <pc:docMk/>
          <pc:sldMk cId="678700174" sldId="570"/>
        </pc:sldMkLst>
        <pc:spChg chg="mod">
          <ac:chgData name="Jessica Moon" userId="S::je742983@ucf.edu::1ec3d2a6-1df8-4617-8c1a-08cddb067430" providerId="AD" clId="Web-{584A6472-D8B5-E2C3-3F2F-4814491135F3}" dt="2021-08-26T21:05:26.834" v="0" actId="20577"/>
          <ac:spMkLst>
            <pc:docMk/>
            <pc:sldMk cId="678700174" sldId="570"/>
            <ac:spMk id="5" creationId="{00000000-0000-0000-0000-000000000000}"/>
          </ac:spMkLst>
        </pc:spChg>
      </pc:sldChg>
    </pc:docChg>
  </pc:docChgLst>
  <pc:docChgLst>
    <pc:chgData name="Jessica Moon" userId="S::je742983@ucf.edu::1ec3d2a6-1df8-4617-8c1a-08cddb067430" providerId="AD" clId="Web-{7BABB221-E200-A7FA-FC0D-00776D288434}"/>
    <pc:docChg chg="addSld delSld modSld sldOrd addMainMaster delMainMaster">
      <pc:chgData name="Jessica Moon" userId="S::je742983@ucf.edu::1ec3d2a6-1df8-4617-8c1a-08cddb067430" providerId="AD" clId="Web-{7BABB221-E200-A7FA-FC0D-00776D288434}" dt="2022-01-12T20:05:59.580" v="4674" actId="20577"/>
      <pc:docMkLst>
        <pc:docMk/>
      </pc:docMkLst>
      <pc:sldChg chg="modSp mod modClrScheme chgLayout">
        <pc:chgData name="Jessica Moon" userId="S::je742983@ucf.edu::1ec3d2a6-1df8-4617-8c1a-08cddb067430" providerId="AD" clId="Web-{7BABB221-E200-A7FA-FC0D-00776D288434}" dt="2022-01-11T20:46:51.670" v="272"/>
        <pc:sldMkLst>
          <pc:docMk/>
          <pc:sldMk cId="1296327088" sldId="256"/>
        </pc:sldMkLst>
        <pc:spChg chg="mod ord">
          <ac:chgData name="Jessica Moon" userId="S::je742983@ucf.edu::1ec3d2a6-1df8-4617-8c1a-08cddb067430" providerId="AD" clId="Web-{7BABB221-E200-A7FA-FC0D-00776D288434}" dt="2022-01-11T20:46:51.670" v="272"/>
          <ac:spMkLst>
            <pc:docMk/>
            <pc:sldMk cId="1296327088" sldId="256"/>
            <ac:spMk id="2" creationId="{00000000-0000-0000-0000-000000000000}"/>
          </ac:spMkLst>
        </pc:spChg>
        <pc:spChg chg="mod ord">
          <ac:chgData name="Jessica Moon" userId="S::je742983@ucf.edu::1ec3d2a6-1df8-4617-8c1a-08cddb067430" providerId="AD" clId="Web-{7BABB221-E200-A7FA-FC0D-00776D288434}" dt="2022-01-11T20:46:51.670" v="272"/>
          <ac:spMkLst>
            <pc:docMk/>
            <pc:sldMk cId="1296327088" sldId="256"/>
            <ac:spMk id="3" creationId="{00000000-0000-0000-0000-000000000000}"/>
          </ac:spMkLst>
        </pc:spChg>
      </pc:sldChg>
      <pc:sldChg chg="modSp mod setBg modClrScheme chgLayout">
        <pc:chgData name="Jessica Moon" userId="S::je742983@ucf.edu::1ec3d2a6-1df8-4617-8c1a-08cddb067430" providerId="AD" clId="Web-{7BABB221-E200-A7FA-FC0D-00776D288434}" dt="2022-01-12T16:41:22.533" v="2004" actId="20577"/>
        <pc:sldMkLst>
          <pc:docMk/>
          <pc:sldMk cId="4019477065" sldId="257"/>
        </pc:sldMkLst>
        <pc:spChg chg="mod ord">
          <ac:chgData name="Jessica Moon" userId="S::je742983@ucf.edu::1ec3d2a6-1df8-4617-8c1a-08cddb067430" providerId="AD" clId="Web-{7BABB221-E200-A7FA-FC0D-00776D288434}" dt="2022-01-12T16:41:07.642" v="2002"/>
          <ac:spMkLst>
            <pc:docMk/>
            <pc:sldMk cId="4019477065" sldId="257"/>
            <ac:spMk id="2" creationId="{00000000-0000-0000-0000-000000000000}"/>
          </ac:spMkLst>
        </pc:spChg>
        <pc:spChg chg="mod ord">
          <ac:chgData name="Jessica Moon" userId="S::je742983@ucf.edu::1ec3d2a6-1df8-4617-8c1a-08cddb067430" providerId="AD" clId="Web-{7BABB221-E200-A7FA-FC0D-00776D288434}" dt="2022-01-12T16:41:22.533" v="2004" actId="20577"/>
          <ac:spMkLst>
            <pc:docMk/>
            <pc:sldMk cId="4019477065" sldId="257"/>
            <ac:spMk id="3" creationId="{00000000-0000-0000-0000-000000000000}"/>
          </ac:spMkLst>
        </pc:spChg>
        <pc:picChg chg="mod">
          <ac:chgData name="Jessica Moon" userId="S::je742983@ucf.edu::1ec3d2a6-1df8-4617-8c1a-08cddb067430" providerId="AD" clId="Web-{7BABB221-E200-A7FA-FC0D-00776D288434}" dt="2022-01-12T16:41:07.642" v="2002"/>
          <ac:picMkLst>
            <pc:docMk/>
            <pc:sldMk cId="4019477065" sldId="257"/>
            <ac:picMk id="3074" creationId="{00000000-0000-0000-0000-000000000000}"/>
          </ac:picMkLst>
        </pc:picChg>
      </pc:sldChg>
      <pc:sldChg chg="modSp mod modClrScheme chgLayout">
        <pc:chgData name="Jessica Moon" userId="S::je742983@ucf.edu::1ec3d2a6-1df8-4617-8c1a-08cddb067430" providerId="AD" clId="Web-{7BABB221-E200-A7FA-FC0D-00776D288434}" dt="2022-01-11T20:46:51.670" v="272"/>
        <pc:sldMkLst>
          <pc:docMk/>
          <pc:sldMk cId="50796330" sldId="259"/>
        </pc:sldMkLst>
        <pc:spChg chg="mod ord">
          <ac:chgData name="Jessica Moon" userId="S::je742983@ucf.edu::1ec3d2a6-1df8-4617-8c1a-08cddb067430" providerId="AD" clId="Web-{7BABB221-E200-A7FA-FC0D-00776D288434}" dt="2022-01-11T20:46:51.670" v="272"/>
          <ac:spMkLst>
            <pc:docMk/>
            <pc:sldMk cId="50796330" sldId="259"/>
            <ac:spMk id="2" creationId="{00000000-0000-0000-0000-000000000000}"/>
          </ac:spMkLst>
        </pc:spChg>
        <pc:spChg chg="mod ord">
          <ac:chgData name="Jessica Moon" userId="S::je742983@ucf.edu::1ec3d2a6-1df8-4617-8c1a-08cddb067430" providerId="AD" clId="Web-{7BABB221-E200-A7FA-FC0D-00776D288434}" dt="2022-01-11T20:46:51.670" v="272"/>
          <ac:spMkLst>
            <pc:docMk/>
            <pc:sldMk cId="50796330" sldId="259"/>
            <ac:spMk id="3" creationId="{00000000-0000-0000-0000-000000000000}"/>
          </ac:spMkLst>
        </pc:spChg>
      </pc:sldChg>
      <pc:sldChg chg="modSp mod modClrScheme chgLayout">
        <pc:chgData name="Jessica Moon" userId="S::je742983@ucf.edu::1ec3d2a6-1df8-4617-8c1a-08cddb067430" providerId="AD" clId="Web-{7BABB221-E200-A7FA-FC0D-00776D288434}" dt="2022-01-11T20:47:16.202" v="275" actId="20577"/>
        <pc:sldMkLst>
          <pc:docMk/>
          <pc:sldMk cId="455949444" sldId="567"/>
        </pc:sldMkLst>
        <pc:spChg chg="mod ord">
          <ac:chgData name="Jessica Moon" userId="S::je742983@ucf.edu::1ec3d2a6-1df8-4617-8c1a-08cddb067430" providerId="AD" clId="Web-{7BABB221-E200-A7FA-FC0D-00776D288434}" dt="2022-01-11T20:46:51.670" v="272"/>
          <ac:spMkLst>
            <pc:docMk/>
            <pc:sldMk cId="455949444" sldId="567"/>
            <ac:spMk id="2" creationId="{00000000-0000-0000-0000-000000000000}"/>
          </ac:spMkLst>
        </pc:spChg>
        <pc:spChg chg="mod ord">
          <ac:chgData name="Jessica Moon" userId="S::je742983@ucf.edu::1ec3d2a6-1df8-4617-8c1a-08cddb067430" providerId="AD" clId="Web-{7BABB221-E200-A7FA-FC0D-00776D288434}" dt="2022-01-11T20:47:16.202" v="275" actId="20577"/>
          <ac:spMkLst>
            <pc:docMk/>
            <pc:sldMk cId="455949444" sldId="567"/>
            <ac:spMk id="3" creationId="{00000000-0000-0000-0000-000000000000}"/>
          </ac:spMkLst>
        </pc:spChg>
      </pc:sldChg>
      <pc:sldChg chg="modSp mod modClrScheme chgLayout">
        <pc:chgData name="Jessica Moon" userId="S::je742983@ucf.edu::1ec3d2a6-1df8-4617-8c1a-08cddb067430" providerId="AD" clId="Web-{7BABB221-E200-A7FA-FC0D-00776D288434}" dt="2022-01-11T20:47:25.312" v="280" actId="1076"/>
        <pc:sldMkLst>
          <pc:docMk/>
          <pc:sldMk cId="1716837148" sldId="568"/>
        </pc:sldMkLst>
        <pc:spChg chg="mod ord">
          <ac:chgData name="Jessica Moon" userId="S::je742983@ucf.edu::1ec3d2a6-1df8-4617-8c1a-08cddb067430" providerId="AD" clId="Web-{7BABB221-E200-A7FA-FC0D-00776D288434}" dt="2022-01-11T20:46:51.670" v="272"/>
          <ac:spMkLst>
            <pc:docMk/>
            <pc:sldMk cId="1716837148" sldId="568"/>
            <ac:spMk id="2" creationId="{CD4BA837-4991-4AE6-921B-25276F9EB045}"/>
          </ac:spMkLst>
        </pc:spChg>
        <pc:spChg chg="mod ord">
          <ac:chgData name="Jessica Moon" userId="S::je742983@ucf.edu::1ec3d2a6-1df8-4617-8c1a-08cddb067430" providerId="AD" clId="Web-{7BABB221-E200-A7FA-FC0D-00776D288434}" dt="2022-01-11T20:47:25.312" v="280" actId="1076"/>
          <ac:spMkLst>
            <pc:docMk/>
            <pc:sldMk cId="1716837148" sldId="568"/>
            <ac:spMk id="3" creationId="{48624F75-14E9-44BA-97AF-C0048F498552}"/>
          </ac:spMkLst>
        </pc:spChg>
      </pc:sldChg>
      <pc:sldChg chg="modSp mod modClrScheme chgLayout">
        <pc:chgData name="Jessica Moon" userId="S::je742983@ucf.edu::1ec3d2a6-1df8-4617-8c1a-08cddb067430" providerId="AD" clId="Web-{7BABB221-E200-A7FA-FC0D-00776D288434}" dt="2022-01-12T20:05:59.580" v="4674" actId="20577"/>
        <pc:sldMkLst>
          <pc:docMk/>
          <pc:sldMk cId="678700174" sldId="570"/>
        </pc:sldMkLst>
        <pc:spChg chg="mod ord">
          <ac:chgData name="Jessica Moon" userId="S::je742983@ucf.edu::1ec3d2a6-1df8-4617-8c1a-08cddb067430" providerId="AD" clId="Web-{7BABB221-E200-A7FA-FC0D-00776D288434}" dt="2022-01-11T20:46:51.670" v="272"/>
          <ac:spMkLst>
            <pc:docMk/>
            <pc:sldMk cId="678700174" sldId="570"/>
            <ac:spMk id="2" creationId="{839ACD4A-9C77-44CE-AF9D-4877E1DD17C2}"/>
          </ac:spMkLst>
        </pc:spChg>
        <pc:spChg chg="mod ord">
          <ac:chgData name="Jessica Moon" userId="S::je742983@ucf.edu::1ec3d2a6-1df8-4617-8c1a-08cddb067430" providerId="AD" clId="Web-{7BABB221-E200-A7FA-FC0D-00776D288434}" dt="2022-01-11T21:15:48.951" v="350" actId="20577"/>
          <ac:spMkLst>
            <pc:docMk/>
            <pc:sldMk cId="678700174" sldId="570"/>
            <ac:spMk id="3" creationId="{EC0FE31A-B0D0-4A97-A9DF-16B462E08789}"/>
          </ac:spMkLst>
        </pc:spChg>
        <pc:spChg chg="mod">
          <ac:chgData name="Jessica Moon" userId="S::je742983@ucf.edu::1ec3d2a6-1df8-4617-8c1a-08cddb067430" providerId="AD" clId="Web-{7BABB221-E200-A7FA-FC0D-00776D288434}" dt="2022-01-12T20:05:59.580" v="4674" actId="20577"/>
          <ac:spMkLst>
            <pc:docMk/>
            <pc:sldMk cId="678700174" sldId="570"/>
            <ac:spMk id="5" creationId="{00000000-0000-0000-0000-000000000000}"/>
          </ac:spMkLst>
        </pc:spChg>
      </pc:sldChg>
      <pc:sldChg chg="addSp delSp modSp mod setBg modClrScheme addAnim chgLayout">
        <pc:chgData name="Jessica Moon" userId="S::je742983@ucf.edu::1ec3d2a6-1df8-4617-8c1a-08cddb067430" providerId="AD" clId="Web-{7BABB221-E200-A7FA-FC0D-00776D288434}" dt="2022-01-11T20:47:53.906" v="291"/>
        <pc:sldMkLst>
          <pc:docMk/>
          <pc:sldMk cId="854952651" sldId="571"/>
        </pc:sldMkLst>
        <pc:spChg chg="mod ord">
          <ac:chgData name="Jessica Moon" userId="S::je742983@ucf.edu::1ec3d2a6-1df8-4617-8c1a-08cddb067430" providerId="AD" clId="Web-{7BABB221-E200-A7FA-FC0D-00776D288434}" dt="2022-01-11T20:47:53.906" v="290"/>
          <ac:spMkLst>
            <pc:docMk/>
            <pc:sldMk cId="854952651" sldId="571"/>
            <ac:spMk id="4" creationId="{9ECED883-9BBB-486D-ADF1-2AA2946BB98F}"/>
          </ac:spMkLst>
        </pc:spChg>
        <pc:spChg chg="del">
          <ac:chgData name="Jessica Moon" userId="S::je742983@ucf.edu::1ec3d2a6-1df8-4617-8c1a-08cddb067430" providerId="AD" clId="Web-{7BABB221-E200-A7FA-FC0D-00776D288434}" dt="2022-01-11T20:15:33.792" v="271"/>
          <ac:spMkLst>
            <pc:docMk/>
            <pc:sldMk cId="854952651" sldId="571"/>
            <ac:spMk id="5" creationId="{E4FAF64D-3984-4EC5-B468-3ED5EEA3B4C9}"/>
          </ac:spMkLst>
        </pc:spChg>
        <pc:spChg chg="add">
          <ac:chgData name="Jessica Moon" userId="S::je742983@ucf.edu::1ec3d2a6-1df8-4617-8c1a-08cddb067430" providerId="AD" clId="Web-{7BABB221-E200-A7FA-FC0D-00776D288434}" dt="2022-01-11T20:47:53.906" v="290"/>
          <ac:spMkLst>
            <pc:docMk/>
            <pc:sldMk cId="854952651" sldId="571"/>
            <ac:spMk id="10" creationId="{EFB0C39A-F8CA-4A79-AFFC-E9780FB1991A}"/>
          </ac:spMkLst>
        </pc:spChg>
        <pc:spChg chg="add">
          <ac:chgData name="Jessica Moon" userId="S::je742983@ucf.edu::1ec3d2a6-1df8-4617-8c1a-08cddb067430" providerId="AD" clId="Web-{7BABB221-E200-A7FA-FC0D-00776D288434}" dt="2022-01-11T20:47:53.906" v="290"/>
          <ac:spMkLst>
            <pc:docMk/>
            <pc:sldMk cId="854952651" sldId="571"/>
            <ac:spMk id="12" creationId="{948C6639-F651-4D15-A695-E9D03BB2AEDE}"/>
          </ac:spMkLst>
        </pc:spChg>
        <pc:picChg chg="add">
          <ac:chgData name="Jessica Moon" userId="S::je742983@ucf.edu::1ec3d2a6-1df8-4617-8c1a-08cddb067430" providerId="AD" clId="Web-{7BABB221-E200-A7FA-FC0D-00776D288434}" dt="2022-01-11T20:47:53.906" v="290"/>
          <ac:picMkLst>
            <pc:docMk/>
            <pc:sldMk cId="854952651" sldId="571"/>
            <ac:picMk id="6" creationId="{72C1C201-3E8E-4975-ABE0-C359CAB83211}"/>
          </ac:picMkLst>
        </pc:picChg>
      </pc:sldChg>
      <pc:sldChg chg="modSp mod modClrScheme chgLayout">
        <pc:chgData name="Jessica Moon" userId="S::je742983@ucf.edu::1ec3d2a6-1df8-4617-8c1a-08cddb067430" providerId="AD" clId="Web-{7BABB221-E200-A7FA-FC0D-00776D288434}" dt="2022-01-11T20:46:51.670" v="272"/>
        <pc:sldMkLst>
          <pc:docMk/>
          <pc:sldMk cId="2753555091" sldId="573"/>
        </pc:sldMkLst>
        <pc:spChg chg="mod ord">
          <ac:chgData name="Jessica Moon" userId="S::je742983@ucf.edu::1ec3d2a6-1df8-4617-8c1a-08cddb067430" providerId="AD" clId="Web-{7BABB221-E200-A7FA-FC0D-00776D288434}" dt="2022-01-11T20:46:51.670" v="272"/>
          <ac:spMkLst>
            <pc:docMk/>
            <pc:sldMk cId="2753555091" sldId="573"/>
            <ac:spMk id="4" creationId="{00000000-0000-0000-0000-000000000000}"/>
          </ac:spMkLst>
        </pc:spChg>
        <pc:spChg chg="mod ord">
          <ac:chgData name="Jessica Moon" userId="S::je742983@ucf.edu::1ec3d2a6-1df8-4617-8c1a-08cddb067430" providerId="AD" clId="Web-{7BABB221-E200-A7FA-FC0D-00776D288434}" dt="2022-01-11T20:46:51.670" v="272"/>
          <ac:spMkLst>
            <pc:docMk/>
            <pc:sldMk cId="2753555091" sldId="573"/>
            <ac:spMk id="5" creationId="{00000000-0000-0000-0000-000000000000}"/>
          </ac:spMkLst>
        </pc:spChg>
      </pc:sldChg>
      <pc:sldChg chg="modSp mod modClrScheme chgLayout">
        <pc:chgData name="Jessica Moon" userId="S::je742983@ucf.edu::1ec3d2a6-1df8-4617-8c1a-08cddb067430" providerId="AD" clId="Web-{7BABB221-E200-A7FA-FC0D-00776D288434}" dt="2022-01-12T15:07:25.497" v="619" actId="20577"/>
        <pc:sldMkLst>
          <pc:docMk/>
          <pc:sldMk cId="3066081406" sldId="574"/>
        </pc:sldMkLst>
        <pc:spChg chg="mod ord">
          <ac:chgData name="Jessica Moon" userId="S::je742983@ucf.edu::1ec3d2a6-1df8-4617-8c1a-08cddb067430" providerId="AD" clId="Web-{7BABB221-E200-A7FA-FC0D-00776D288434}" dt="2022-01-11T20:46:51.670" v="272"/>
          <ac:spMkLst>
            <pc:docMk/>
            <pc:sldMk cId="3066081406" sldId="574"/>
            <ac:spMk id="2" creationId="{00000000-0000-0000-0000-000000000000}"/>
          </ac:spMkLst>
        </pc:spChg>
        <pc:spChg chg="mod ord">
          <ac:chgData name="Jessica Moon" userId="S::je742983@ucf.edu::1ec3d2a6-1df8-4617-8c1a-08cddb067430" providerId="AD" clId="Web-{7BABB221-E200-A7FA-FC0D-00776D288434}" dt="2022-01-12T15:07:25.497" v="619" actId="20577"/>
          <ac:spMkLst>
            <pc:docMk/>
            <pc:sldMk cId="3066081406" sldId="574"/>
            <ac:spMk id="3" creationId="{00000000-0000-0000-0000-000000000000}"/>
          </ac:spMkLst>
        </pc:spChg>
      </pc:sldChg>
      <pc:sldChg chg="addSp delSp modSp mod setBg modClrScheme chgLayout modNotes">
        <pc:chgData name="Jessica Moon" userId="S::je742983@ucf.edu::1ec3d2a6-1df8-4617-8c1a-08cddb067430" providerId="AD" clId="Web-{7BABB221-E200-A7FA-FC0D-00776D288434}" dt="2022-01-12T15:20:27.747" v="677"/>
        <pc:sldMkLst>
          <pc:docMk/>
          <pc:sldMk cId="1507190723" sldId="575"/>
        </pc:sldMkLst>
        <pc:spChg chg="mod ord">
          <ac:chgData name="Jessica Moon" userId="S::je742983@ucf.edu::1ec3d2a6-1df8-4617-8c1a-08cddb067430" providerId="AD" clId="Web-{7BABB221-E200-A7FA-FC0D-00776D288434}" dt="2022-01-12T15:18:30.042" v="659"/>
          <ac:spMkLst>
            <pc:docMk/>
            <pc:sldMk cId="1507190723" sldId="575"/>
            <ac:spMk id="2" creationId="{00000000-0000-0000-0000-000000000000}"/>
          </ac:spMkLst>
        </pc:spChg>
        <pc:spChg chg="del mod ord">
          <ac:chgData name="Jessica Moon" userId="S::je742983@ucf.edu::1ec3d2a6-1df8-4617-8c1a-08cddb067430" providerId="AD" clId="Web-{7BABB221-E200-A7FA-FC0D-00776D288434}" dt="2022-01-12T15:18:30.042" v="659"/>
          <ac:spMkLst>
            <pc:docMk/>
            <pc:sldMk cId="1507190723" sldId="575"/>
            <ac:spMk id="3" creationId="{00000000-0000-0000-0000-000000000000}"/>
          </ac:spMkLst>
        </pc:spChg>
        <pc:spChg chg="add">
          <ac:chgData name="Jessica Moon" userId="S::je742983@ucf.edu::1ec3d2a6-1df8-4617-8c1a-08cddb067430" providerId="AD" clId="Web-{7BABB221-E200-A7FA-FC0D-00776D288434}" dt="2022-01-12T15:18:30.042" v="659"/>
          <ac:spMkLst>
            <pc:docMk/>
            <pc:sldMk cId="1507190723" sldId="575"/>
            <ac:spMk id="9" creationId="{876248C8-0720-48AB-91BA-5F530BB41E5E}"/>
          </ac:spMkLst>
        </pc:spChg>
        <pc:spChg chg="add">
          <ac:chgData name="Jessica Moon" userId="S::je742983@ucf.edu::1ec3d2a6-1df8-4617-8c1a-08cddb067430" providerId="AD" clId="Web-{7BABB221-E200-A7FA-FC0D-00776D288434}" dt="2022-01-12T15:18:30.042" v="659"/>
          <ac:spMkLst>
            <pc:docMk/>
            <pc:sldMk cId="1507190723" sldId="575"/>
            <ac:spMk id="11" creationId="{523BEDA7-D0B8-4802-8168-92452653BC9F}"/>
          </ac:spMkLst>
        </pc:spChg>
        <pc:spChg chg="add">
          <ac:chgData name="Jessica Moon" userId="S::je742983@ucf.edu::1ec3d2a6-1df8-4617-8c1a-08cddb067430" providerId="AD" clId="Web-{7BABB221-E200-A7FA-FC0D-00776D288434}" dt="2022-01-12T15:18:30.042" v="659"/>
          <ac:spMkLst>
            <pc:docMk/>
            <pc:sldMk cId="1507190723" sldId="575"/>
            <ac:spMk id="13" creationId="{D2EFF34B-7B1A-4F9D-8CEE-A40962BC7C21}"/>
          </ac:spMkLst>
        </pc:spChg>
        <pc:graphicFrameChg chg="add modGraphic">
          <ac:chgData name="Jessica Moon" userId="S::je742983@ucf.edu::1ec3d2a6-1df8-4617-8c1a-08cddb067430" providerId="AD" clId="Web-{7BABB221-E200-A7FA-FC0D-00776D288434}" dt="2022-01-12T15:19:09.121" v="661"/>
          <ac:graphicFrameMkLst>
            <pc:docMk/>
            <pc:sldMk cId="1507190723" sldId="575"/>
            <ac:graphicFrameMk id="5" creationId="{1BFCB352-8B9E-494A-ABA2-99258C0C7E5D}"/>
          </ac:graphicFrameMkLst>
        </pc:graphicFrameChg>
      </pc:sldChg>
      <pc:sldChg chg="addSp delSp modSp mod modClrScheme chgLayout modNotes">
        <pc:chgData name="Jessica Moon" userId="S::je742983@ucf.edu::1ec3d2a6-1df8-4617-8c1a-08cddb067430" providerId="AD" clId="Web-{7BABB221-E200-A7FA-FC0D-00776D288434}" dt="2022-01-12T16:20:36.867" v="1620"/>
        <pc:sldMkLst>
          <pc:docMk/>
          <pc:sldMk cId="1322997328" sldId="576"/>
        </pc:sldMkLst>
        <pc:spChg chg="mod ord">
          <ac:chgData name="Jessica Moon" userId="S::je742983@ucf.edu::1ec3d2a6-1df8-4617-8c1a-08cddb067430" providerId="AD" clId="Web-{7BABB221-E200-A7FA-FC0D-00776D288434}" dt="2022-01-12T16:00:43.577" v="1530" actId="20577"/>
          <ac:spMkLst>
            <pc:docMk/>
            <pc:sldMk cId="1322997328" sldId="576"/>
            <ac:spMk id="2" creationId="{00000000-0000-0000-0000-000000000000}"/>
          </ac:spMkLst>
        </pc:spChg>
        <pc:spChg chg="mod ord">
          <ac:chgData name="Jessica Moon" userId="S::je742983@ucf.edu::1ec3d2a6-1df8-4617-8c1a-08cddb067430" providerId="AD" clId="Web-{7BABB221-E200-A7FA-FC0D-00776D288434}" dt="2022-01-12T16:19:38.913" v="1614" actId="20577"/>
          <ac:spMkLst>
            <pc:docMk/>
            <pc:sldMk cId="1322997328" sldId="576"/>
            <ac:spMk id="3" creationId="{00000000-0000-0000-0000-000000000000}"/>
          </ac:spMkLst>
        </pc:spChg>
        <pc:spChg chg="add mod">
          <ac:chgData name="Jessica Moon" userId="S::je742983@ucf.edu::1ec3d2a6-1df8-4617-8c1a-08cddb067430" providerId="AD" clId="Web-{7BABB221-E200-A7FA-FC0D-00776D288434}" dt="2022-01-12T16:19:43.726" v="1616" actId="1076"/>
          <ac:spMkLst>
            <pc:docMk/>
            <pc:sldMk cId="1322997328" sldId="576"/>
            <ac:spMk id="4" creationId="{F2C208A7-F128-472A-82AB-5EB45DBE66F8}"/>
          </ac:spMkLst>
        </pc:spChg>
        <pc:spChg chg="add del mod">
          <ac:chgData name="Jessica Moon" userId="S::je742983@ucf.edu::1ec3d2a6-1df8-4617-8c1a-08cddb067430" providerId="AD" clId="Web-{7BABB221-E200-A7FA-FC0D-00776D288434}" dt="2022-01-12T16:14:19.938" v="1608"/>
          <ac:spMkLst>
            <pc:docMk/>
            <pc:sldMk cId="1322997328" sldId="576"/>
            <ac:spMk id="6" creationId="{F24F268C-BE81-4551-B1AF-3FC42156E2D7}"/>
          </ac:spMkLst>
        </pc:spChg>
        <pc:spChg chg="add del mod">
          <ac:chgData name="Jessica Moon" userId="S::je742983@ucf.edu::1ec3d2a6-1df8-4617-8c1a-08cddb067430" providerId="AD" clId="Web-{7BABB221-E200-A7FA-FC0D-00776D288434}" dt="2022-01-12T16:15:19.736" v="1612"/>
          <ac:spMkLst>
            <pc:docMk/>
            <pc:sldMk cId="1322997328" sldId="576"/>
            <ac:spMk id="7" creationId="{AF0A5E59-48FF-428A-A098-0B85127ACED4}"/>
          </ac:spMkLst>
        </pc:spChg>
        <pc:picChg chg="add del mod">
          <ac:chgData name="Jessica Moon" userId="S::je742983@ucf.edu::1ec3d2a6-1df8-4617-8c1a-08cddb067430" providerId="AD" clId="Web-{7BABB221-E200-A7FA-FC0D-00776D288434}" dt="2022-01-12T16:13:45.062" v="1604"/>
          <ac:picMkLst>
            <pc:docMk/>
            <pc:sldMk cId="1322997328" sldId="576"/>
            <ac:picMk id="5" creationId="{A3EDDC21-500C-4980-9925-11D6AD090747}"/>
          </ac:picMkLst>
        </pc:picChg>
        <pc:picChg chg="add mod">
          <ac:chgData name="Jessica Moon" userId="S::je742983@ucf.edu::1ec3d2a6-1df8-4617-8c1a-08cddb067430" providerId="AD" clId="Web-{7BABB221-E200-A7FA-FC0D-00776D288434}" dt="2022-01-12T16:20:13.570" v="1619" actId="1076"/>
          <ac:picMkLst>
            <pc:docMk/>
            <pc:sldMk cId="1322997328" sldId="576"/>
            <ac:picMk id="8" creationId="{972A0D40-2E69-4AB2-ACBC-30CC0F3E277C}"/>
          </ac:picMkLst>
        </pc:picChg>
      </pc:sldChg>
      <pc:sldChg chg="del mod modClrScheme chgLayout">
        <pc:chgData name="Jessica Moon" userId="S::je742983@ucf.edu::1ec3d2a6-1df8-4617-8c1a-08cddb067430" providerId="AD" clId="Web-{7BABB221-E200-A7FA-FC0D-00776D288434}" dt="2022-01-11T21:17:07.374" v="370"/>
        <pc:sldMkLst>
          <pc:docMk/>
          <pc:sldMk cId="1566017599" sldId="577"/>
        </pc:sldMkLst>
      </pc:sldChg>
      <pc:sldChg chg="modSp del mod modClrScheme chgLayout">
        <pc:chgData name="Jessica Moon" userId="S::je742983@ucf.edu::1ec3d2a6-1df8-4617-8c1a-08cddb067430" providerId="AD" clId="Web-{7BABB221-E200-A7FA-FC0D-00776D288434}" dt="2022-01-12T16:38:40.608" v="1978"/>
        <pc:sldMkLst>
          <pc:docMk/>
          <pc:sldMk cId="764860901" sldId="578"/>
        </pc:sldMkLst>
        <pc:spChg chg="mod ord">
          <ac:chgData name="Jessica Moon" userId="S::je742983@ucf.edu::1ec3d2a6-1df8-4617-8c1a-08cddb067430" providerId="AD" clId="Web-{7BABB221-E200-A7FA-FC0D-00776D288434}" dt="2022-01-11T20:46:51.670" v="272"/>
          <ac:spMkLst>
            <pc:docMk/>
            <pc:sldMk cId="764860901" sldId="578"/>
            <ac:spMk id="2" creationId="{00000000-0000-0000-0000-000000000000}"/>
          </ac:spMkLst>
        </pc:spChg>
        <pc:spChg chg="mod ord">
          <ac:chgData name="Jessica Moon" userId="S::je742983@ucf.edu::1ec3d2a6-1df8-4617-8c1a-08cddb067430" providerId="AD" clId="Web-{7BABB221-E200-A7FA-FC0D-00776D288434}" dt="2022-01-11T20:46:51.670" v="272"/>
          <ac:spMkLst>
            <pc:docMk/>
            <pc:sldMk cId="764860901" sldId="578"/>
            <ac:spMk id="3" creationId="{00000000-0000-0000-0000-000000000000}"/>
          </ac:spMkLst>
        </pc:spChg>
      </pc:sldChg>
      <pc:sldChg chg="modSp mod modClrScheme chgLayout">
        <pc:chgData name="Jessica Moon" userId="S::je742983@ucf.edu::1ec3d2a6-1df8-4617-8c1a-08cddb067430" providerId="AD" clId="Web-{7BABB221-E200-A7FA-FC0D-00776D288434}" dt="2022-01-11T20:47:34.296" v="288" actId="20577"/>
        <pc:sldMkLst>
          <pc:docMk/>
          <pc:sldMk cId="563016593" sldId="579"/>
        </pc:sldMkLst>
        <pc:spChg chg="mod ord">
          <ac:chgData name="Jessica Moon" userId="S::je742983@ucf.edu::1ec3d2a6-1df8-4617-8c1a-08cddb067430" providerId="AD" clId="Web-{7BABB221-E200-A7FA-FC0D-00776D288434}" dt="2022-01-11T20:46:51.670" v="272"/>
          <ac:spMkLst>
            <pc:docMk/>
            <pc:sldMk cId="563016593" sldId="579"/>
            <ac:spMk id="2" creationId="{A5FA7545-5226-40BC-8E1D-350609E86174}"/>
          </ac:spMkLst>
        </pc:spChg>
        <pc:spChg chg="mod ord">
          <ac:chgData name="Jessica Moon" userId="S::je742983@ucf.edu::1ec3d2a6-1df8-4617-8c1a-08cddb067430" providerId="AD" clId="Web-{7BABB221-E200-A7FA-FC0D-00776D288434}" dt="2022-01-11T20:47:34.296" v="288" actId="20577"/>
          <ac:spMkLst>
            <pc:docMk/>
            <pc:sldMk cId="563016593" sldId="579"/>
            <ac:spMk id="3" creationId="{00B59433-5761-4BEC-86A3-A5663254AFC7}"/>
          </ac:spMkLst>
        </pc:spChg>
      </pc:sldChg>
      <pc:sldChg chg="addSp delSp modSp mod setBg modClrScheme chgLayout">
        <pc:chgData name="Jessica Moon" userId="S::je742983@ucf.edu::1ec3d2a6-1df8-4617-8c1a-08cddb067430" providerId="AD" clId="Web-{7BABB221-E200-A7FA-FC0D-00776D288434}" dt="2022-01-11T20:47:38.984" v="289"/>
        <pc:sldMkLst>
          <pc:docMk/>
          <pc:sldMk cId="3972289339" sldId="580"/>
        </pc:sldMkLst>
        <pc:spChg chg="del">
          <ac:chgData name="Jessica Moon" userId="S::je742983@ucf.edu::1ec3d2a6-1df8-4617-8c1a-08cddb067430" providerId="AD" clId="Web-{7BABB221-E200-A7FA-FC0D-00776D288434}" dt="2022-01-11T20:13:32.336" v="124"/>
          <ac:spMkLst>
            <pc:docMk/>
            <pc:sldMk cId="3972289339" sldId="580"/>
            <ac:spMk id="2" creationId="{7EF65E89-3BB9-496A-8E8F-E14646F501FA}"/>
          </ac:spMkLst>
        </pc:spChg>
        <pc:spChg chg="add del mod">
          <ac:chgData name="Jessica Moon" userId="S::je742983@ucf.edu::1ec3d2a6-1df8-4617-8c1a-08cddb067430" providerId="AD" clId="Web-{7BABB221-E200-A7FA-FC0D-00776D288434}" dt="2022-01-11T20:13:29.367" v="123"/>
          <ac:spMkLst>
            <pc:docMk/>
            <pc:sldMk cId="3972289339" sldId="580"/>
            <ac:spMk id="5" creationId="{CACA8BF5-B64D-4B67-9872-8E276A98522E}"/>
          </ac:spMkLst>
        </pc:spChg>
        <pc:spChg chg="add">
          <ac:chgData name="Jessica Moon" userId="S::je742983@ucf.edu::1ec3d2a6-1df8-4617-8c1a-08cddb067430" providerId="AD" clId="Web-{7BABB221-E200-A7FA-FC0D-00776D288434}" dt="2022-01-11T20:47:38.984" v="289"/>
          <ac:spMkLst>
            <pc:docMk/>
            <pc:sldMk cId="3972289339" sldId="580"/>
            <ac:spMk id="12" creationId="{0E99ED6D-365F-4CAE-942F-ECA78F74BD7F}"/>
          </ac:spMkLst>
        </pc:spChg>
        <pc:spChg chg="add">
          <ac:chgData name="Jessica Moon" userId="S::je742983@ucf.edu::1ec3d2a6-1df8-4617-8c1a-08cddb067430" providerId="AD" clId="Web-{7BABB221-E200-A7FA-FC0D-00776D288434}" dt="2022-01-11T20:47:38.984" v="289"/>
          <ac:spMkLst>
            <pc:docMk/>
            <pc:sldMk cId="3972289339" sldId="580"/>
            <ac:spMk id="14" creationId="{C42F24F1-C1EF-471F-A19B-A340CE541DEF}"/>
          </ac:spMkLst>
        </pc:spChg>
        <pc:spChg chg="add">
          <ac:chgData name="Jessica Moon" userId="S::je742983@ucf.edu::1ec3d2a6-1df8-4617-8c1a-08cddb067430" providerId="AD" clId="Web-{7BABB221-E200-A7FA-FC0D-00776D288434}" dt="2022-01-11T20:47:38.984" v="289"/>
          <ac:spMkLst>
            <pc:docMk/>
            <pc:sldMk cId="3972289339" sldId="580"/>
            <ac:spMk id="16" creationId="{E56C425C-3C64-47BA-B583-94D39B9B7F78}"/>
          </ac:spMkLst>
        </pc:spChg>
        <pc:graphicFrameChg chg="del mod modGraphic">
          <ac:chgData name="Jessica Moon" userId="S::je742983@ucf.edu::1ec3d2a6-1df8-4617-8c1a-08cddb067430" providerId="AD" clId="Web-{7BABB221-E200-A7FA-FC0D-00776D288434}" dt="2022-01-11T20:13:26.742" v="122"/>
          <ac:graphicFrameMkLst>
            <pc:docMk/>
            <pc:sldMk cId="3972289339" sldId="580"/>
            <ac:graphicFrameMk id="4" creationId="{03126E00-DE22-4BBF-93D2-2EA2E6C07198}"/>
          </ac:graphicFrameMkLst>
        </pc:graphicFrameChg>
        <pc:graphicFrameChg chg="add mod modGraphic">
          <ac:chgData name="Jessica Moon" userId="S::je742983@ucf.edu::1ec3d2a6-1df8-4617-8c1a-08cddb067430" providerId="AD" clId="Web-{7BABB221-E200-A7FA-FC0D-00776D288434}" dt="2022-01-11T20:47:38.984" v="289"/>
          <ac:graphicFrameMkLst>
            <pc:docMk/>
            <pc:sldMk cId="3972289339" sldId="580"/>
            <ac:graphicFrameMk id="7" creationId="{363D6846-405E-4A44-8C86-E2B83129DBBF}"/>
          </ac:graphicFrameMkLst>
        </pc:graphicFrameChg>
      </pc:sldChg>
      <pc:sldChg chg="addSp delSp modSp mod modClrScheme chgLayout">
        <pc:chgData name="Jessica Moon" userId="S::je742983@ucf.edu::1ec3d2a6-1df8-4617-8c1a-08cddb067430" providerId="AD" clId="Web-{7BABB221-E200-A7FA-FC0D-00776D288434}" dt="2022-01-11T21:23:03.256" v="418"/>
        <pc:sldMkLst>
          <pc:docMk/>
          <pc:sldMk cId="183117968" sldId="581"/>
        </pc:sldMkLst>
        <pc:spChg chg="add mod">
          <ac:chgData name="Jessica Moon" userId="S::je742983@ucf.edu::1ec3d2a6-1df8-4617-8c1a-08cddb067430" providerId="AD" clId="Web-{7BABB221-E200-A7FA-FC0D-00776D288434}" dt="2022-01-11T21:19:59.878" v="393" actId="1076"/>
          <ac:spMkLst>
            <pc:docMk/>
            <pc:sldMk cId="183117968" sldId="581"/>
            <ac:spMk id="2" creationId="{71E8BF60-0D10-47A2-8232-8C707BA4D24C}"/>
          </ac:spMkLst>
        </pc:spChg>
        <pc:spChg chg="mod ord">
          <ac:chgData name="Jessica Moon" userId="S::je742983@ucf.edu::1ec3d2a6-1df8-4617-8c1a-08cddb067430" providerId="AD" clId="Web-{7BABB221-E200-A7FA-FC0D-00776D288434}" dt="2022-01-11T20:46:51.670" v="272"/>
          <ac:spMkLst>
            <pc:docMk/>
            <pc:sldMk cId="183117968" sldId="581"/>
            <ac:spMk id="3" creationId="{C87A1483-E327-4456-A5C7-55F1B7837E12}"/>
          </ac:spMkLst>
        </pc:spChg>
        <pc:spChg chg="mod">
          <ac:chgData name="Jessica Moon" userId="S::je742983@ucf.edu::1ec3d2a6-1df8-4617-8c1a-08cddb067430" providerId="AD" clId="Web-{7BABB221-E200-A7FA-FC0D-00776D288434}" dt="2022-01-11T21:16:26.201" v="358" actId="20577"/>
          <ac:spMkLst>
            <pc:docMk/>
            <pc:sldMk cId="183117968" sldId="581"/>
            <ac:spMk id="7" creationId="{B9C5E7A1-D334-45B8-9D63-E505F7C78C50}"/>
          </ac:spMkLst>
        </pc:spChg>
        <pc:spChg chg="mod">
          <ac:chgData name="Jessica Moon" userId="S::je742983@ucf.edu::1ec3d2a6-1df8-4617-8c1a-08cddb067430" providerId="AD" clId="Web-{7BABB221-E200-A7FA-FC0D-00776D288434}" dt="2022-01-11T21:16:17.483" v="356" actId="14100"/>
          <ac:spMkLst>
            <pc:docMk/>
            <pc:sldMk cId="183117968" sldId="581"/>
            <ac:spMk id="8" creationId="{0032710C-3306-4746-9768-D2A868481CA7}"/>
          </ac:spMkLst>
        </pc:spChg>
        <pc:spChg chg="del">
          <ac:chgData name="Jessica Moon" userId="S::je742983@ucf.edu::1ec3d2a6-1df8-4617-8c1a-08cddb067430" providerId="AD" clId="Web-{7BABB221-E200-A7FA-FC0D-00776D288434}" dt="2022-01-11T21:22:56.803" v="414"/>
          <ac:spMkLst>
            <pc:docMk/>
            <pc:sldMk cId="183117968" sldId="581"/>
            <ac:spMk id="10" creationId="{1C88A1B1-DCAF-457D-9C19-EBBEFE8A94BA}"/>
          </ac:spMkLst>
        </pc:spChg>
        <pc:spChg chg="del">
          <ac:chgData name="Jessica Moon" userId="S::je742983@ucf.edu::1ec3d2a6-1df8-4617-8c1a-08cddb067430" providerId="AD" clId="Web-{7BABB221-E200-A7FA-FC0D-00776D288434}" dt="2022-01-11T21:22:58.287" v="415"/>
          <ac:spMkLst>
            <pc:docMk/>
            <pc:sldMk cId="183117968" sldId="581"/>
            <ac:spMk id="11" creationId="{481EA61C-711E-4978-A019-05468A33C696}"/>
          </ac:spMkLst>
        </pc:spChg>
        <pc:spChg chg="del">
          <ac:chgData name="Jessica Moon" userId="S::je742983@ucf.edu::1ec3d2a6-1df8-4617-8c1a-08cddb067430" providerId="AD" clId="Web-{7BABB221-E200-A7FA-FC0D-00776D288434}" dt="2022-01-11T21:23:01.553" v="417"/>
          <ac:spMkLst>
            <pc:docMk/>
            <pc:sldMk cId="183117968" sldId="581"/>
            <ac:spMk id="12" creationId="{3EEE8A81-B723-423C-AFE9-4313FF7F479B}"/>
          </ac:spMkLst>
        </pc:spChg>
        <pc:spChg chg="del">
          <ac:chgData name="Jessica Moon" userId="S::je742983@ucf.edu::1ec3d2a6-1df8-4617-8c1a-08cddb067430" providerId="AD" clId="Web-{7BABB221-E200-A7FA-FC0D-00776D288434}" dt="2022-01-11T21:22:59.975" v="416"/>
          <ac:spMkLst>
            <pc:docMk/>
            <pc:sldMk cId="183117968" sldId="581"/>
            <ac:spMk id="13" creationId="{3BAF5C55-5EAE-43D3-8570-CFE36C855876}"/>
          </ac:spMkLst>
        </pc:spChg>
        <pc:spChg chg="del">
          <ac:chgData name="Jessica Moon" userId="S::je742983@ucf.edu::1ec3d2a6-1df8-4617-8c1a-08cddb067430" providerId="AD" clId="Web-{7BABB221-E200-A7FA-FC0D-00776D288434}" dt="2022-01-11T21:23:03.256" v="418"/>
          <ac:spMkLst>
            <pc:docMk/>
            <pc:sldMk cId="183117968" sldId="581"/>
            <ac:spMk id="14" creationId="{F91A4BD0-1BFA-46BD-B4A9-8348BE5B83BC}"/>
          </ac:spMkLst>
        </pc:spChg>
        <pc:spChg chg="del">
          <ac:chgData name="Jessica Moon" userId="S::je742983@ucf.edu::1ec3d2a6-1df8-4617-8c1a-08cddb067430" providerId="AD" clId="Web-{7BABB221-E200-A7FA-FC0D-00776D288434}" dt="2022-01-11T21:22:52.615" v="412"/>
          <ac:spMkLst>
            <pc:docMk/>
            <pc:sldMk cId="183117968" sldId="581"/>
            <ac:spMk id="15" creationId="{3DF8276F-4922-4573-B5C1-0C3F646C2AF0}"/>
          </ac:spMkLst>
        </pc:spChg>
        <pc:spChg chg="del">
          <ac:chgData name="Jessica Moon" userId="S::je742983@ucf.edu::1ec3d2a6-1df8-4617-8c1a-08cddb067430" providerId="AD" clId="Web-{7BABB221-E200-A7FA-FC0D-00776D288434}" dt="2022-01-11T21:22:54.194" v="413"/>
          <ac:spMkLst>
            <pc:docMk/>
            <pc:sldMk cId="183117968" sldId="581"/>
            <ac:spMk id="16" creationId="{3BCA9F19-3898-4EFC-962E-F2F8C80DC4E4}"/>
          </ac:spMkLst>
        </pc:spChg>
      </pc:sldChg>
      <pc:sldChg chg="addSp delSp modSp mod modClrScheme chgLayout">
        <pc:chgData name="Jessica Moon" userId="S::je742983@ucf.edu::1ec3d2a6-1df8-4617-8c1a-08cddb067430" providerId="AD" clId="Web-{7BABB221-E200-A7FA-FC0D-00776D288434}" dt="2022-01-11T21:22:47.303" v="411"/>
        <pc:sldMkLst>
          <pc:docMk/>
          <pc:sldMk cId="1653960138" sldId="582"/>
        </pc:sldMkLst>
        <pc:spChg chg="add mod">
          <ac:chgData name="Jessica Moon" userId="S::je742983@ucf.edu::1ec3d2a6-1df8-4617-8c1a-08cddb067430" providerId="AD" clId="Web-{7BABB221-E200-A7FA-FC0D-00776D288434}" dt="2022-01-11T21:20:10.831" v="395" actId="1076"/>
          <ac:spMkLst>
            <pc:docMk/>
            <pc:sldMk cId="1653960138" sldId="582"/>
            <ac:spMk id="2" creationId="{D29D53B4-FC55-45A0-81F4-654E03792C43}"/>
          </ac:spMkLst>
        </pc:spChg>
        <pc:spChg chg="del">
          <ac:chgData name="Jessica Moon" userId="S::je742983@ucf.edu::1ec3d2a6-1df8-4617-8c1a-08cddb067430" providerId="AD" clId="Web-{7BABB221-E200-A7FA-FC0D-00776D288434}" dt="2022-01-11T21:22:47.303" v="411"/>
          <ac:spMkLst>
            <pc:docMk/>
            <pc:sldMk cId="1653960138" sldId="582"/>
            <ac:spMk id="8" creationId="{A535252F-9365-4131-AA11-FD57395A6857}"/>
          </ac:spMkLst>
        </pc:spChg>
        <pc:spChg chg="del">
          <ac:chgData name="Jessica Moon" userId="S::je742983@ucf.edu::1ec3d2a6-1df8-4617-8c1a-08cddb067430" providerId="AD" clId="Web-{7BABB221-E200-A7FA-FC0D-00776D288434}" dt="2022-01-11T21:22:45.568" v="410"/>
          <ac:spMkLst>
            <pc:docMk/>
            <pc:sldMk cId="1653960138" sldId="582"/>
            <ac:spMk id="9" creationId="{A3D9CEA3-7253-4058-8953-DF6AD66B035D}"/>
          </ac:spMkLst>
        </pc:spChg>
        <pc:spChg chg="del">
          <ac:chgData name="Jessica Moon" userId="S::je742983@ucf.edu::1ec3d2a6-1df8-4617-8c1a-08cddb067430" providerId="AD" clId="Web-{7BABB221-E200-A7FA-FC0D-00776D288434}" dt="2022-01-11T21:22:43.662" v="409"/>
          <ac:spMkLst>
            <pc:docMk/>
            <pc:sldMk cId="1653960138" sldId="582"/>
            <ac:spMk id="10" creationId="{53D28821-922D-4C84-B61D-EFA58797EB35}"/>
          </ac:spMkLst>
        </pc:spChg>
        <pc:spChg chg="del">
          <ac:chgData name="Jessica Moon" userId="S::je742983@ucf.edu::1ec3d2a6-1df8-4617-8c1a-08cddb067430" providerId="AD" clId="Web-{7BABB221-E200-A7FA-FC0D-00776D288434}" dt="2022-01-11T21:22:27.037" v="406"/>
          <ac:spMkLst>
            <pc:docMk/>
            <pc:sldMk cId="1653960138" sldId="582"/>
            <ac:spMk id="11" creationId="{5302009B-874E-480D-AD03-7F53D0DE8DD2}"/>
          </ac:spMkLst>
        </pc:spChg>
        <pc:spChg chg="del">
          <ac:chgData name="Jessica Moon" userId="S::je742983@ucf.edu::1ec3d2a6-1df8-4617-8c1a-08cddb067430" providerId="AD" clId="Web-{7BABB221-E200-A7FA-FC0D-00776D288434}" dt="2022-01-11T21:22:34.209" v="407"/>
          <ac:spMkLst>
            <pc:docMk/>
            <pc:sldMk cId="1653960138" sldId="582"/>
            <ac:spMk id="12" creationId="{DBA6645E-34CE-41C7-BC59-5A1F2DD5771A}"/>
          </ac:spMkLst>
        </pc:spChg>
        <pc:spChg chg="del">
          <ac:chgData name="Jessica Moon" userId="S::je742983@ucf.edu::1ec3d2a6-1df8-4617-8c1a-08cddb067430" providerId="AD" clId="Web-{7BABB221-E200-A7FA-FC0D-00776D288434}" dt="2022-01-11T21:22:40.068" v="408"/>
          <ac:spMkLst>
            <pc:docMk/>
            <pc:sldMk cId="1653960138" sldId="582"/>
            <ac:spMk id="14" creationId="{18258467-8A3B-4B4B-9BEC-B80DD68986BC}"/>
          </ac:spMkLst>
        </pc:spChg>
      </pc:sldChg>
      <pc:sldChg chg="addSp delSp modSp mod modClrScheme chgLayout">
        <pc:chgData name="Jessica Moon" userId="S::je742983@ucf.edu::1ec3d2a6-1df8-4617-8c1a-08cddb067430" providerId="AD" clId="Web-{7BABB221-E200-A7FA-FC0D-00776D288434}" dt="2022-01-11T21:23:37.788" v="423"/>
        <pc:sldMkLst>
          <pc:docMk/>
          <pc:sldMk cId="1250260074" sldId="583"/>
        </pc:sldMkLst>
        <pc:spChg chg="del mod ord">
          <ac:chgData name="Jessica Moon" userId="S::je742983@ucf.edu::1ec3d2a6-1df8-4617-8c1a-08cddb067430" providerId="AD" clId="Web-{7BABB221-E200-A7FA-FC0D-00776D288434}" dt="2022-01-11T21:17:24.640" v="371"/>
          <ac:spMkLst>
            <pc:docMk/>
            <pc:sldMk cId="1250260074" sldId="583"/>
            <ac:spMk id="2" creationId="{D6475DB9-A2EA-4A08-B6E2-78A767F49A57}"/>
          </ac:spMkLst>
        </pc:spChg>
        <pc:spChg chg="mod ord">
          <ac:chgData name="Jessica Moon" userId="S::je742983@ucf.edu::1ec3d2a6-1df8-4617-8c1a-08cddb067430" providerId="AD" clId="Web-{7BABB221-E200-A7FA-FC0D-00776D288434}" dt="2022-01-11T21:23:37.788" v="423"/>
          <ac:spMkLst>
            <pc:docMk/>
            <pc:sldMk cId="1250260074" sldId="583"/>
            <ac:spMk id="3" creationId="{A84F005B-21E7-4E47-A549-250B9BEF4969}"/>
          </ac:spMkLst>
        </pc:spChg>
        <pc:spChg chg="del">
          <ac:chgData name="Jessica Moon" userId="S::je742983@ucf.edu::1ec3d2a6-1df8-4617-8c1a-08cddb067430" providerId="AD" clId="Web-{7BABB221-E200-A7FA-FC0D-00776D288434}" dt="2022-01-11T21:18:34.142" v="382"/>
          <ac:spMkLst>
            <pc:docMk/>
            <pc:sldMk cId="1250260074" sldId="583"/>
            <ac:spMk id="5" creationId="{9FBCD4D1-8EEA-467B-9851-D92AAF09F67A}"/>
          </ac:spMkLst>
        </pc:spChg>
        <pc:spChg chg="del">
          <ac:chgData name="Jessica Moon" userId="S::je742983@ucf.edu::1ec3d2a6-1df8-4617-8c1a-08cddb067430" providerId="AD" clId="Web-{7BABB221-E200-A7FA-FC0D-00776D288434}" dt="2022-01-11T21:18:32.141" v="381"/>
          <ac:spMkLst>
            <pc:docMk/>
            <pc:sldMk cId="1250260074" sldId="583"/>
            <ac:spMk id="6" creationId="{CD22169F-2801-41CF-9D26-DB9969379EB0}"/>
          </ac:spMkLst>
        </pc:spChg>
        <pc:spChg chg="del">
          <ac:chgData name="Jessica Moon" userId="S::je742983@ucf.edu::1ec3d2a6-1df8-4617-8c1a-08cddb067430" providerId="AD" clId="Web-{7BABB221-E200-A7FA-FC0D-00776D288434}" dt="2022-01-11T21:18:28.595" v="380"/>
          <ac:spMkLst>
            <pc:docMk/>
            <pc:sldMk cId="1250260074" sldId="583"/>
            <ac:spMk id="7" creationId="{739112E8-67A9-4F33-AF83-3522B23568EC}"/>
          </ac:spMkLst>
        </pc:spChg>
        <pc:spChg chg="del">
          <ac:chgData name="Jessica Moon" userId="S::je742983@ucf.edu::1ec3d2a6-1df8-4617-8c1a-08cddb067430" providerId="AD" clId="Web-{7BABB221-E200-A7FA-FC0D-00776D288434}" dt="2022-01-11T21:18:27.970" v="379"/>
          <ac:spMkLst>
            <pc:docMk/>
            <pc:sldMk cId="1250260074" sldId="583"/>
            <ac:spMk id="8" creationId="{6277ECF9-35DB-451D-87EE-320CCE70D4EC}"/>
          </ac:spMkLst>
        </pc:spChg>
        <pc:spChg chg="add">
          <ac:chgData name="Jessica Moon" userId="S::je742983@ucf.edu::1ec3d2a6-1df8-4617-8c1a-08cddb067430" providerId="AD" clId="Web-{7BABB221-E200-A7FA-FC0D-00776D288434}" dt="2022-01-11T21:20:13.612" v="396"/>
          <ac:spMkLst>
            <pc:docMk/>
            <pc:sldMk cId="1250260074" sldId="583"/>
            <ac:spMk id="9" creationId="{3C3FE156-926A-4268-BC0C-830943AF685A}"/>
          </ac:spMkLst>
        </pc:spChg>
        <pc:spChg chg="del">
          <ac:chgData name="Jessica Moon" userId="S::je742983@ucf.edu::1ec3d2a6-1df8-4617-8c1a-08cddb067430" providerId="AD" clId="Web-{7BABB221-E200-A7FA-FC0D-00776D288434}" dt="2022-01-11T21:18:25.079" v="377"/>
          <ac:spMkLst>
            <pc:docMk/>
            <pc:sldMk cId="1250260074" sldId="583"/>
            <ac:spMk id="12" creationId="{FDD67A67-E1A8-4129-9575-50E3777C475F}"/>
          </ac:spMkLst>
        </pc:spChg>
        <pc:spChg chg="mod">
          <ac:chgData name="Jessica Moon" userId="S::je742983@ucf.edu::1ec3d2a6-1df8-4617-8c1a-08cddb067430" providerId="AD" clId="Web-{7BABB221-E200-A7FA-FC0D-00776D288434}" dt="2022-01-11T21:23:09.694" v="420" actId="1076"/>
          <ac:spMkLst>
            <pc:docMk/>
            <pc:sldMk cId="1250260074" sldId="583"/>
            <ac:spMk id="13" creationId="{D19DC073-877C-4613-9296-E5B74AB46B91}"/>
          </ac:spMkLst>
        </pc:spChg>
        <pc:picChg chg="del mod">
          <ac:chgData name="Jessica Moon" userId="S::je742983@ucf.edu::1ec3d2a6-1df8-4617-8c1a-08cddb067430" providerId="AD" clId="Web-{7BABB221-E200-A7FA-FC0D-00776D288434}" dt="2022-01-11T21:18:26.969" v="378"/>
          <ac:picMkLst>
            <pc:docMk/>
            <pc:sldMk cId="1250260074" sldId="583"/>
            <ac:picMk id="4" creationId="{42DF6D6B-3E9F-4678-ACA2-407A60251CAD}"/>
          </ac:picMkLst>
        </pc:picChg>
        <pc:picChg chg="add mod ord">
          <ac:chgData name="Jessica Moon" userId="S::je742983@ucf.edu::1ec3d2a6-1df8-4617-8c1a-08cddb067430" providerId="AD" clId="Web-{7BABB221-E200-A7FA-FC0D-00776D288434}" dt="2022-01-11T21:23:21.538" v="422"/>
          <ac:picMkLst>
            <pc:docMk/>
            <pc:sldMk cId="1250260074" sldId="583"/>
            <ac:picMk id="10" creationId="{5D2C3510-1F0F-41A2-84F2-671204F6ED03}"/>
          </ac:picMkLst>
        </pc:picChg>
      </pc:sldChg>
      <pc:sldChg chg="modSp del mod modClrScheme chgLayout">
        <pc:chgData name="Jessica Moon" userId="S::je742983@ucf.edu::1ec3d2a6-1df8-4617-8c1a-08cddb067430" providerId="AD" clId="Web-{7BABB221-E200-A7FA-FC0D-00776D288434}" dt="2022-01-11T21:15:57.873" v="352"/>
        <pc:sldMkLst>
          <pc:docMk/>
          <pc:sldMk cId="3720503854" sldId="584"/>
        </pc:sldMkLst>
        <pc:spChg chg="mod ord">
          <ac:chgData name="Jessica Moon" userId="S::je742983@ucf.edu::1ec3d2a6-1df8-4617-8c1a-08cddb067430" providerId="AD" clId="Web-{7BABB221-E200-A7FA-FC0D-00776D288434}" dt="2022-01-11T20:46:51.670" v="272"/>
          <ac:spMkLst>
            <pc:docMk/>
            <pc:sldMk cId="3720503854" sldId="584"/>
            <ac:spMk id="2" creationId="{65549A49-A49B-4E70-ACA5-34EBE99A0EF6}"/>
          </ac:spMkLst>
        </pc:spChg>
        <pc:spChg chg="mod ord">
          <ac:chgData name="Jessica Moon" userId="S::je742983@ucf.edu::1ec3d2a6-1df8-4617-8c1a-08cddb067430" providerId="AD" clId="Web-{7BABB221-E200-A7FA-FC0D-00776D288434}" dt="2022-01-11T20:46:51.670" v="272"/>
          <ac:spMkLst>
            <pc:docMk/>
            <pc:sldMk cId="3720503854" sldId="584"/>
            <ac:spMk id="3" creationId="{33581A32-4887-4E10-BA6A-41EB86708499}"/>
          </ac:spMkLst>
        </pc:spChg>
      </pc:sldChg>
      <pc:sldChg chg="modSp del mod modClrScheme chgLayout">
        <pc:chgData name="Jessica Moon" userId="S::je742983@ucf.edu::1ec3d2a6-1df8-4617-8c1a-08cddb067430" providerId="AD" clId="Web-{7BABB221-E200-A7FA-FC0D-00776D288434}" dt="2022-01-11T21:15:53.295" v="351"/>
        <pc:sldMkLst>
          <pc:docMk/>
          <pc:sldMk cId="2678768101" sldId="585"/>
        </pc:sldMkLst>
        <pc:spChg chg="mod ord">
          <ac:chgData name="Jessica Moon" userId="S::je742983@ucf.edu::1ec3d2a6-1df8-4617-8c1a-08cddb067430" providerId="AD" clId="Web-{7BABB221-E200-A7FA-FC0D-00776D288434}" dt="2022-01-11T20:46:51.670" v="272"/>
          <ac:spMkLst>
            <pc:docMk/>
            <pc:sldMk cId="2678768101" sldId="585"/>
            <ac:spMk id="2" creationId="{61F0092D-9DAD-4E87-8E7F-322B8466F4DB}"/>
          </ac:spMkLst>
        </pc:spChg>
        <pc:spChg chg="mod ord">
          <ac:chgData name="Jessica Moon" userId="S::je742983@ucf.edu::1ec3d2a6-1df8-4617-8c1a-08cddb067430" providerId="AD" clId="Web-{7BABB221-E200-A7FA-FC0D-00776D288434}" dt="2022-01-11T20:46:51.670" v="272"/>
          <ac:spMkLst>
            <pc:docMk/>
            <pc:sldMk cId="2678768101" sldId="585"/>
            <ac:spMk id="3" creationId="{A562F813-B9FC-4F63-94AA-A2EAAB4342D8}"/>
          </ac:spMkLst>
        </pc:spChg>
      </pc:sldChg>
      <pc:sldChg chg="delSp modSp mod modClrScheme chgLayout">
        <pc:chgData name="Jessica Moon" userId="S::je742983@ucf.edu::1ec3d2a6-1df8-4617-8c1a-08cddb067430" providerId="AD" clId="Web-{7BABB221-E200-A7FA-FC0D-00776D288434}" dt="2022-01-11T21:16:42.202" v="362" actId="1076"/>
        <pc:sldMkLst>
          <pc:docMk/>
          <pc:sldMk cId="3151423904" sldId="587"/>
        </pc:sldMkLst>
        <pc:spChg chg="mod ord">
          <ac:chgData name="Jessica Moon" userId="S::je742983@ucf.edu::1ec3d2a6-1df8-4617-8c1a-08cddb067430" providerId="AD" clId="Web-{7BABB221-E200-A7FA-FC0D-00776D288434}" dt="2022-01-11T21:16:42.202" v="362" actId="1076"/>
          <ac:spMkLst>
            <pc:docMk/>
            <pc:sldMk cId="3151423904" sldId="587"/>
            <ac:spMk id="4" creationId="{00000000-0000-0000-0000-000000000000}"/>
          </ac:spMkLst>
        </pc:spChg>
        <pc:spChg chg="del mod ord">
          <ac:chgData name="Jessica Moon" userId="S::je742983@ucf.edu::1ec3d2a6-1df8-4617-8c1a-08cddb067430" providerId="AD" clId="Web-{7BABB221-E200-A7FA-FC0D-00776D288434}" dt="2022-01-11T21:16:37.389" v="360"/>
          <ac:spMkLst>
            <pc:docMk/>
            <pc:sldMk cId="3151423904" sldId="587"/>
            <ac:spMk id="5" creationId="{00000000-0000-0000-0000-000000000000}"/>
          </ac:spMkLst>
        </pc:spChg>
      </pc:sldChg>
      <pc:sldChg chg="addSp delSp modSp mod modClrScheme chgLayout">
        <pc:chgData name="Jessica Moon" userId="S::je742983@ucf.edu::1ec3d2a6-1df8-4617-8c1a-08cddb067430" providerId="AD" clId="Web-{7BABB221-E200-A7FA-FC0D-00776D288434}" dt="2022-01-11T20:46:51.670" v="272"/>
        <pc:sldMkLst>
          <pc:docMk/>
          <pc:sldMk cId="3277348949" sldId="588"/>
        </pc:sldMkLst>
        <pc:spChg chg="mod ord">
          <ac:chgData name="Jessica Moon" userId="S::je742983@ucf.edu::1ec3d2a6-1df8-4617-8c1a-08cddb067430" providerId="AD" clId="Web-{7BABB221-E200-A7FA-FC0D-00776D288434}" dt="2022-01-11T20:46:51.670" v="272"/>
          <ac:spMkLst>
            <pc:docMk/>
            <pc:sldMk cId="3277348949" sldId="588"/>
            <ac:spMk id="2" creationId="{0321522D-BBD6-4F24-94C8-D263D9078378}"/>
          </ac:spMkLst>
        </pc:spChg>
        <pc:spChg chg="add del mod">
          <ac:chgData name="Jessica Moon" userId="S::je742983@ucf.edu::1ec3d2a6-1df8-4617-8c1a-08cddb067430" providerId="AD" clId="Web-{7BABB221-E200-A7FA-FC0D-00776D288434}" dt="2022-01-11T20:04:40.902" v="9"/>
          <ac:spMkLst>
            <pc:docMk/>
            <pc:sldMk cId="3277348949" sldId="588"/>
            <ac:spMk id="4" creationId="{61817D24-82DB-4D1D-A71C-2441059C4605}"/>
          </ac:spMkLst>
        </pc:spChg>
        <pc:picChg chg="add mod ord">
          <ac:chgData name="Jessica Moon" userId="S::je742983@ucf.edu::1ec3d2a6-1df8-4617-8c1a-08cddb067430" providerId="AD" clId="Web-{7BABB221-E200-A7FA-FC0D-00776D288434}" dt="2022-01-11T20:46:51.670" v="272"/>
          <ac:picMkLst>
            <pc:docMk/>
            <pc:sldMk cId="3277348949" sldId="588"/>
            <ac:picMk id="5" creationId="{452D70D5-F99C-49C7-9A7E-533C30D35440}"/>
          </ac:picMkLst>
        </pc:picChg>
        <pc:picChg chg="del">
          <ac:chgData name="Jessica Moon" userId="S::je742983@ucf.edu::1ec3d2a6-1df8-4617-8c1a-08cddb067430" providerId="AD" clId="Web-{7BABB221-E200-A7FA-FC0D-00776D288434}" dt="2022-01-11T20:02:44.369" v="8"/>
          <ac:picMkLst>
            <pc:docMk/>
            <pc:sldMk cId="3277348949" sldId="588"/>
            <ac:picMk id="6" creationId="{F9F4A35D-75F8-4DBA-919B-5918B1532FFD}"/>
          </ac:picMkLst>
        </pc:picChg>
      </pc:sldChg>
      <pc:sldChg chg="modSp mod modClrScheme chgLayout">
        <pc:chgData name="Jessica Moon" userId="S::je742983@ucf.edu::1ec3d2a6-1df8-4617-8c1a-08cddb067430" providerId="AD" clId="Web-{7BABB221-E200-A7FA-FC0D-00776D288434}" dt="2022-01-11T20:46:51.670" v="272"/>
        <pc:sldMkLst>
          <pc:docMk/>
          <pc:sldMk cId="1381231343" sldId="589"/>
        </pc:sldMkLst>
        <pc:spChg chg="mod ord">
          <ac:chgData name="Jessica Moon" userId="S::je742983@ucf.edu::1ec3d2a6-1df8-4617-8c1a-08cddb067430" providerId="AD" clId="Web-{7BABB221-E200-A7FA-FC0D-00776D288434}" dt="2022-01-11T20:46:51.670" v="272"/>
          <ac:spMkLst>
            <pc:docMk/>
            <pc:sldMk cId="1381231343" sldId="589"/>
            <ac:spMk id="2" creationId="{09948DD5-A6AE-4039-A020-8EBB655D51EF}"/>
          </ac:spMkLst>
        </pc:spChg>
        <pc:spChg chg="mod ord">
          <ac:chgData name="Jessica Moon" userId="S::je742983@ucf.edu::1ec3d2a6-1df8-4617-8c1a-08cddb067430" providerId="AD" clId="Web-{7BABB221-E200-A7FA-FC0D-00776D288434}" dt="2022-01-11T20:46:51.670" v="272"/>
          <ac:spMkLst>
            <pc:docMk/>
            <pc:sldMk cId="1381231343" sldId="589"/>
            <ac:spMk id="3" creationId="{66F5B092-FFA0-4948-B625-56859582E28F}"/>
          </ac:spMkLst>
        </pc:spChg>
      </pc:sldChg>
      <pc:sldChg chg="addSp delSp modSp mod modClrScheme chgLayout">
        <pc:chgData name="Jessica Moon" userId="S::je742983@ucf.edu::1ec3d2a6-1df8-4617-8c1a-08cddb067430" providerId="AD" clId="Web-{7BABB221-E200-A7FA-FC0D-00776D288434}" dt="2022-01-12T16:40:28.532" v="1998" actId="1076"/>
        <pc:sldMkLst>
          <pc:docMk/>
          <pc:sldMk cId="2853980832" sldId="591"/>
        </pc:sldMkLst>
        <pc:spChg chg="mod ord">
          <ac:chgData name="Jessica Moon" userId="S::je742983@ucf.edu::1ec3d2a6-1df8-4617-8c1a-08cddb067430" providerId="AD" clId="Web-{7BABB221-E200-A7FA-FC0D-00776D288434}" dt="2022-01-11T20:46:51.670" v="272"/>
          <ac:spMkLst>
            <pc:docMk/>
            <pc:sldMk cId="2853980832" sldId="591"/>
            <ac:spMk id="2" creationId="{09948DD5-A6AE-4039-A020-8EBB655D51EF}"/>
          </ac:spMkLst>
        </pc:spChg>
        <pc:spChg chg="mod ord">
          <ac:chgData name="Jessica Moon" userId="S::je742983@ucf.edu::1ec3d2a6-1df8-4617-8c1a-08cddb067430" providerId="AD" clId="Web-{7BABB221-E200-A7FA-FC0D-00776D288434}" dt="2022-01-12T16:39:35.687" v="1993" actId="1076"/>
          <ac:spMkLst>
            <pc:docMk/>
            <pc:sldMk cId="2853980832" sldId="591"/>
            <ac:spMk id="3" creationId="{66F5B092-FFA0-4948-B625-56859582E28F}"/>
          </ac:spMkLst>
        </pc:spChg>
        <pc:picChg chg="del">
          <ac:chgData name="Jessica Moon" userId="S::je742983@ucf.edu::1ec3d2a6-1df8-4617-8c1a-08cddb067430" providerId="AD" clId="Web-{7BABB221-E200-A7FA-FC0D-00776D288434}" dt="2022-01-12T16:39:16.453" v="1980"/>
          <ac:picMkLst>
            <pc:docMk/>
            <pc:sldMk cId="2853980832" sldId="591"/>
            <ac:picMk id="4" creationId="{012937BE-913C-43FC-8A1B-93F76D87D477}"/>
          </ac:picMkLst>
        </pc:picChg>
        <pc:picChg chg="del">
          <ac:chgData name="Jessica Moon" userId="S::je742983@ucf.edu::1ec3d2a6-1df8-4617-8c1a-08cddb067430" providerId="AD" clId="Web-{7BABB221-E200-A7FA-FC0D-00776D288434}" dt="2022-01-12T16:39:15.624" v="1979"/>
          <ac:picMkLst>
            <pc:docMk/>
            <pc:sldMk cId="2853980832" sldId="591"/>
            <ac:picMk id="5" creationId="{EE6848C5-EDC3-4C82-94B1-A3B393301E0E}"/>
          </ac:picMkLst>
        </pc:picChg>
        <pc:picChg chg="add mod">
          <ac:chgData name="Jessica Moon" userId="S::je742983@ucf.edu::1ec3d2a6-1df8-4617-8c1a-08cddb067430" providerId="AD" clId="Web-{7BABB221-E200-A7FA-FC0D-00776D288434}" dt="2022-01-12T16:40:28.532" v="1998" actId="1076"/>
          <ac:picMkLst>
            <pc:docMk/>
            <pc:sldMk cId="2853980832" sldId="591"/>
            <ac:picMk id="6" creationId="{E1DC5439-9A8A-4AB7-A132-A7BB97CD107A}"/>
          </ac:picMkLst>
        </pc:picChg>
      </pc:sldChg>
      <pc:sldChg chg="modSp del mod modClrScheme chgLayout">
        <pc:chgData name="Jessica Moon" userId="S::je742983@ucf.edu::1ec3d2a6-1df8-4617-8c1a-08cddb067430" providerId="AD" clId="Web-{7BABB221-E200-A7FA-FC0D-00776D288434}" dt="2022-01-11T21:04:19.671" v="292"/>
        <pc:sldMkLst>
          <pc:docMk/>
          <pc:sldMk cId="1833402181" sldId="592"/>
        </pc:sldMkLst>
        <pc:spChg chg="mod ord">
          <ac:chgData name="Jessica Moon" userId="S::je742983@ucf.edu::1ec3d2a6-1df8-4617-8c1a-08cddb067430" providerId="AD" clId="Web-{7BABB221-E200-A7FA-FC0D-00776D288434}" dt="2022-01-11T20:46:51.670" v="272"/>
          <ac:spMkLst>
            <pc:docMk/>
            <pc:sldMk cId="1833402181" sldId="592"/>
            <ac:spMk id="2" creationId="{1522E799-CAC6-4FAD-AD63-C62B2D2381EC}"/>
          </ac:spMkLst>
        </pc:spChg>
        <pc:picChg chg="mod ord">
          <ac:chgData name="Jessica Moon" userId="S::je742983@ucf.edu::1ec3d2a6-1df8-4617-8c1a-08cddb067430" providerId="AD" clId="Web-{7BABB221-E200-A7FA-FC0D-00776D288434}" dt="2022-01-11T20:46:51.670" v="272"/>
          <ac:picMkLst>
            <pc:docMk/>
            <pc:sldMk cId="1833402181" sldId="592"/>
            <ac:picMk id="4" creationId="{F86E0BEA-4191-423D-8DE0-038925B8E0A5}"/>
          </ac:picMkLst>
        </pc:picChg>
      </pc:sldChg>
      <pc:sldChg chg="modSp add ord replId">
        <pc:chgData name="Jessica Moon" userId="S::je742983@ucf.edu::1ec3d2a6-1df8-4617-8c1a-08cddb067430" providerId="AD" clId="Web-{7BABB221-E200-A7FA-FC0D-00776D288434}" dt="2022-01-11T21:17:02.515" v="369"/>
        <pc:sldMkLst>
          <pc:docMk/>
          <pc:sldMk cId="2107267750" sldId="592"/>
        </pc:sldMkLst>
        <pc:spChg chg="mod">
          <ac:chgData name="Jessica Moon" userId="S::je742983@ucf.edu::1ec3d2a6-1df8-4617-8c1a-08cddb067430" providerId="AD" clId="Web-{7BABB221-E200-A7FA-FC0D-00776D288434}" dt="2022-01-11T21:16:57.077" v="368" actId="20577"/>
          <ac:spMkLst>
            <pc:docMk/>
            <pc:sldMk cId="2107267750" sldId="592"/>
            <ac:spMk id="4" creationId="{00000000-0000-0000-0000-000000000000}"/>
          </ac:spMkLst>
        </pc:spChg>
      </pc:sldChg>
      <pc:sldChg chg="addSp delSp modSp new">
        <pc:chgData name="Jessica Moon" userId="S::je742983@ucf.edu::1ec3d2a6-1df8-4617-8c1a-08cddb067430" providerId="AD" clId="Web-{7BABB221-E200-A7FA-FC0D-00776D288434}" dt="2022-01-11T21:25:18.306" v="431" actId="14100"/>
        <pc:sldMkLst>
          <pc:docMk/>
          <pc:sldMk cId="903446114" sldId="593"/>
        </pc:sldMkLst>
        <pc:spChg chg="del">
          <ac:chgData name="Jessica Moon" userId="S::je742983@ucf.edu::1ec3d2a6-1df8-4617-8c1a-08cddb067430" providerId="AD" clId="Web-{7BABB221-E200-A7FA-FC0D-00776D288434}" dt="2022-01-11T21:24:57.149" v="425"/>
          <ac:spMkLst>
            <pc:docMk/>
            <pc:sldMk cId="903446114" sldId="593"/>
            <ac:spMk id="2" creationId="{E2C6ABD8-9C4B-4476-860C-3A15A1AD40B7}"/>
          </ac:spMkLst>
        </pc:spChg>
        <pc:spChg chg="del">
          <ac:chgData name="Jessica Moon" userId="S::je742983@ucf.edu::1ec3d2a6-1df8-4617-8c1a-08cddb067430" providerId="AD" clId="Web-{7BABB221-E200-A7FA-FC0D-00776D288434}" dt="2022-01-11T21:24:59.102" v="426"/>
          <ac:spMkLst>
            <pc:docMk/>
            <pc:sldMk cId="903446114" sldId="593"/>
            <ac:spMk id="3" creationId="{9D324CE3-DB3F-458C-94F1-CC84E1F750E5}"/>
          </ac:spMkLst>
        </pc:spChg>
        <pc:picChg chg="add mod">
          <ac:chgData name="Jessica Moon" userId="S::je742983@ucf.edu::1ec3d2a6-1df8-4617-8c1a-08cddb067430" providerId="AD" clId="Web-{7BABB221-E200-A7FA-FC0D-00776D288434}" dt="2022-01-11T21:25:18.306" v="431" actId="14100"/>
          <ac:picMkLst>
            <pc:docMk/>
            <pc:sldMk cId="903446114" sldId="593"/>
            <ac:picMk id="4" creationId="{E8D8C37A-5FD3-4A8D-AEC3-00B5585FB001}"/>
          </ac:picMkLst>
        </pc:picChg>
      </pc:sldChg>
      <pc:sldChg chg="addSp delSp modSp new mod setBg setClrOvrMap">
        <pc:chgData name="Jessica Moon" userId="S::je742983@ucf.edu::1ec3d2a6-1df8-4617-8c1a-08cddb067430" providerId="AD" clId="Web-{7BABB221-E200-A7FA-FC0D-00776D288434}" dt="2022-01-11T21:26:17.557" v="449" actId="1076"/>
        <pc:sldMkLst>
          <pc:docMk/>
          <pc:sldMk cId="2371013195" sldId="594"/>
        </pc:sldMkLst>
        <pc:spChg chg="del">
          <ac:chgData name="Jessica Moon" userId="S::je742983@ucf.edu::1ec3d2a6-1df8-4617-8c1a-08cddb067430" providerId="AD" clId="Web-{7BABB221-E200-A7FA-FC0D-00776D288434}" dt="2022-01-11T21:25:37.337" v="433"/>
          <ac:spMkLst>
            <pc:docMk/>
            <pc:sldMk cId="2371013195" sldId="594"/>
            <ac:spMk id="2" creationId="{D883FFDD-CCFD-41A7-9BED-4AB7269B53D9}"/>
          </ac:spMkLst>
        </pc:spChg>
        <pc:spChg chg="del">
          <ac:chgData name="Jessica Moon" userId="S::je742983@ucf.edu::1ec3d2a6-1df8-4617-8c1a-08cddb067430" providerId="AD" clId="Web-{7BABB221-E200-A7FA-FC0D-00776D288434}" dt="2022-01-11T21:25:38.353" v="434"/>
          <ac:spMkLst>
            <pc:docMk/>
            <pc:sldMk cId="2371013195" sldId="594"/>
            <ac:spMk id="3" creationId="{A5F05B97-EFA6-4707-89EA-0194EDF503EF}"/>
          </ac:spMkLst>
        </pc:spChg>
        <pc:spChg chg="add del">
          <ac:chgData name="Jessica Moon" userId="S::je742983@ucf.edu::1ec3d2a6-1df8-4617-8c1a-08cddb067430" providerId="AD" clId="Web-{7BABB221-E200-A7FA-FC0D-00776D288434}" dt="2022-01-11T21:25:56.572" v="440"/>
          <ac:spMkLst>
            <pc:docMk/>
            <pc:sldMk cId="2371013195" sldId="594"/>
            <ac:spMk id="6" creationId="{0E99ED6D-365F-4CAE-942F-ECA78F74BD7F}"/>
          </ac:spMkLst>
        </pc:spChg>
        <pc:spChg chg="add del">
          <ac:chgData name="Jessica Moon" userId="S::je742983@ucf.edu::1ec3d2a6-1df8-4617-8c1a-08cddb067430" providerId="AD" clId="Web-{7BABB221-E200-A7FA-FC0D-00776D288434}" dt="2022-01-11T21:25:56.572" v="440"/>
          <ac:spMkLst>
            <pc:docMk/>
            <pc:sldMk cId="2371013195" sldId="594"/>
            <ac:spMk id="7" creationId="{9B0F74F9-E373-4883-A533-C80C53DE6DE0}"/>
          </ac:spMkLst>
        </pc:spChg>
        <pc:spChg chg="add del">
          <ac:chgData name="Jessica Moon" userId="S::je742983@ucf.edu::1ec3d2a6-1df8-4617-8c1a-08cddb067430" providerId="AD" clId="Web-{7BABB221-E200-A7FA-FC0D-00776D288434}" dt="2022-01-11T21:25:56.572" v="440"/>
          <ac:spMkLst>
            <pc:docMk/>
            <pc:sldMk cId="2371013195" sldId="594"/>
            <ac:spMk id="8" creationId="{4765FFFB-1163-4DA7-83B0-B8677ABBC6FF}"/>
          </ac:spMkLst>
        </pc:spChg>
        <pc:spChg chg="add del">
          <ac:chgData name="Jessica Moon" userId="S::je742983@ucf.edu::1ec3d2a6-1df8-4617-8c1a-08cddb067430" providerId="AD" clId="Web-{7BABB221-E200-A7FA-FC0D-00776D288434}" dt="2022-01-11T21:25:53.713" v="438"/>
          <ac:spMkLst>
            <pc:docMk/>
            <pc:sldMk cId="2371013195" sldId="594"/>
            <ac:spMk id="9" creationId="{0E99ED6D-365F-4CAE-942F-ECA78F74BD7F}"/>
          </ac:spMkLst>
        </pc:spChg>
        <pc:spChg chg="add del">
          <ac:chgData name="Jessica Moon" userId="S::je742983@ucf.edu::1ec3d2a6-1df8-4617-8c1a-08cddb067430" providerId="AD" clId="Web-{7BABB221-E200-A7FA-FC0D-00776D288434}" dt="2022-01-11T21:26:05.947" v="442"/>
          <ac:spMkLst>
            <pc:docMk/>
            <pc:sldMk cId="2371013195" sldId="594"/>
            <ac:spMk id="10" creationId="{0E99ED6D-365F-4CAE-942F-ECA78F74BD7F}"/>
          </ac:spMkLst>
        </pc:spChg>
        <pc:spChg chg="add del">
          <ac:chgData name="Jessica Moon" userId="S::je742983@ucf.edu::1ec3d2a6-1df8-4617-8c1a-08cddb067430" providerId="AD" clId="Web-{7BABB221-E200-A7FA-FC0D-00776D288434}" dt="2022-01-11T21:25:53.713" v="438"/>
          <ac:spMkLst>
            <pc:docMk/>
            <pc:sldMk cId="2371013195" sldId="594"/>
            <ac:spMk id="11" creationId="{C42F24F1-C1EF-471F-A19B-A340CE541DEF}"/>
          </ac:spMkLst>
        </pc:spChg>
        <pc:spChg chg="add del">
          <ac:chgData name="Jessica Moon" userId="S::je742983@ucf.edu::1ec3d2a6-1df8-4617-8c1a-08cddb067430" providerId="AD" clId="Web-{7BABB221-E200-A7FA-FC0D-00776D288434}" dt="2022-01-11T21:26:05.947" v="442"/>
          <ac:spMkLst>
            <pc:docMk/>
            <pc:sldMk cId="2371013195" sldId="594"/>
            <ac:spMk id="12" creationId="{C42F24F1-C1EF-471F-A19B-A340CE541DEF}"/>
          </ac:spMkLst>
        </pc:spChg>
        <pc:spChg chg="add del">
          <ac:chgData name="Jessica Moon" userId="S::je742983@ucf.edu::1ec3d2a6-1df8-4617-8c1a-08cddb067430" providerId="AD" clId="Web-{7BABB221-E200-A7FA-FC0D-00776D288434}" dt="2022-01-11T21:25:53.713" v="438"/>
          <ac:spMkLst>
            <pc:docMk/>
            <pc:sldMk cId="2371013195" sldId="594"/>
            <ac:spMk id="13" creationId="{E56C425C-3C64-47BA-B583-94D39B9B7F78}"/>
          </ac:spMkLst>
        </pc:spChg>
        <pc:spChg chg="add del">
          <ac:chgData name="Jessica Moon" userId="S::je742983@ucf.edu::1ec3d2a6-1df8-4617-8c1a-08cddb067430" providerId="AD" clId="Web-{7BABB221-E200-A7FA-FC0D-00776D288434}" dt="2022-01-11T21:26:05.947" v="442"/>
          <ac:spMkLst>
            <pc:docMk/>
            <pc:sldMk cId="2371013195" sldId="594"/>
            <ac:spMk id="14" creationId="{E56C425C-3C64-47BA-B583-94D39B9B7F78}"/>
          </ac:spMkLst>
        </pc:spChg>
        <pc:spChg chg="add del">
          <ac:chgData name="Jessica Moon" userId="S::je742983@ucf.edu::1ec3d2a6-1df8-4617-8c1a-08cddb067430" providerId="AD" clId="Web-{7BABB221-E200-A7FA-FC0D-00776D288434}" dt="2022-01-11T21:25:56.572" v="440"/>
          <ac:spMkLst>
            <pc:docMk/>
            <pc:sldMk cId="2371013195" sldId="594"/>
            <ac:spMk id="15" creationId="{EC117A05-2F4F-4370-A926-6191A5C3DCD1}"/>
          </ac:spMkLst>
        </pc:spChg>
        <pc:picChg chg="add mod">
          <ac:chgData name="Jessica Moon" userId="S::je742983@ucf.edu::1ec3d2a6-1df8-4617-8c1a-08cddb067430" providerId="AD" clId="Web-{7BABB221-E200-A7FA-FC0D-00776D288434}" dt="2022-01-11T21:26:17.557" v="449" actId="1076"/>
          <ac:picMkLst>
            <pc:docMk/>
            <pc:sldMk cId="2371013195" sldId="594"/>
            <ac:picMk id="4" creationId="{2BBFB0D8-6505-4EA2-8A11-0F09D904AA9D}"/>
          </ac:picMkLst>
        </pc:picChg>
      </pc:sldChg>
      <pc:sldChg chg="addSp delSp modSp new">
        <pc:chgData name="Jessica Moon" userId="S::je742983@ucf.edu::1ec3d2a6-1df8-4617-8c1a-08cddb067430" providerId="AD" clId="Web-{7BABB221-E200-A7FA-FC0D-00776D288434}" dt="2022-01-11T21:28:14.825" v="482" actId="20577"/>
        <pc:sldMkLst>
          <pc:docMk/>
          <pc:sldMk cId="84567267" sldId="595"/>
        </pc:sldMkLst>
        <pc:spChg chg="mod">
          <ac:chgData name="Jessica Moon" userId="S::je742983@ucf.edu::1ec3d2a6-1df8-4617-8c1a-08cddb067430" providerId="AD" clId="Web-{7BABB221-E200-A7FA-FC0D-00776D288434}" dt="2022-01-11T21:26:45.714" v="468" actId="20577"/>
          <ac:spMkLst>
            <pc:docMk/>
            <pc:sldMk cId="84567267" sldId="595"/>
            <ac:spMk id="2" creationId="{72F9382E-8735-4260-80B0-39F8CE8D5F53}"/>
          </ac:spMkLst>
        </pc:spChg>
        <pc:spChg chg="del">
          <ac:chgData name="Jessica Moon" userId="S::je742983@ucf.edu::1ec3d2a6-1df8-4617-8c1a-08cddb067430" providerId="AD" clId="Web-{7BABB221-E200-A7FA-FC0D-00776D288434}" dt="2022-01-11T21:27:25.558" v="469"/>
          <ac:spMkLst>
            <pc:docMk/>
            <pc:sldMk cId="84567267" sldId="595"/>
            <ac:spMk id="3" creationId="{71C346CD-6F7A-499D-98A3-2EF111020E0B}"/>
          </ac:spMkLst>
        </pc:spChg>
        <pc:spChg chg="add mod">
          <ac:chgData name="Jessica Moon" userId="S::je742983@ucf.edu::1ec3d2a6-1df8-4617-8c1a-08cddb067430" providerId="AD" clId="Web-{7BABB221-E200-A7FA-FC0D-00776D288434}" dt="2022-01-11T21:27:49.246" v="473" actId="1076"/>
          <ac:spMkLst>
            <pc:docMk/>
            <pc:sldMk cId="84567267" sldId="595"/>
            <ac:spMk id="5" creationId="{C78BBFE2-3068-40C1-8896-1497369CC21F}"/>
          </ac:spMkLst>
        </pc:spChg>
        <pc:spChg chg="add mod">
          <ac:chgData name="Jessica Moon" userId="S::je742983@ucf.edu::1ec3d2a6-1df8-4617-8c1a-08cddb067430" providerId="AD" clId="Web-{7BABB221-E200-A7FA-FC0D-00776D288434}" dt="2022-01-11T21:28:14.825" v="482" actId="20577"/>
          <ac:spMkLst>
            <pc:docMk/>
            <pc:sldMk cId="84567267" sldId="595"/>
            <ac:spMk id="6" creationId="{C90F44CA-BFB7-44C1-A144-97450FCDF735}"/>
          </ac:spMkLst>
        </pc:spChg>
        <pc:picChg chg="add mod ord">
          <ac:chgData name="Jessica Moon" userId="S::je742983@ucf.edu::1ec3d2a6-1df8-4617-8c1a-08cddb067430" providerId="AD" clId="Web-{7BABB221-E200-A7FA-FC0D-00776D288434}" dt="2022-01-11T21:27:28.808" v="471" actId="14100"/>
          <ac:picMkLst>
            <pc:docMk/>
            <pc:sldMk cId="84567267" sldId="595"/>
            <ac:picMk id="4" creationId="{0A215E19-D10D-4459-95FA-0D107AD7AA08}"/>
          </ac:picMkLst>
        </pc:picChg>
      </pc:sldChg>
      <pc:sldChg chg="addSp delSp modSp new mod setBg">
        <pc:chgData name="Jessica Moon" userId="S::je742983@ucf.edu::1ec3d2a6-1df8-4617-8c1a-08cddb067430" providerId="AD" clId="Web-{7BABB221-E200-A7FA-FC0D-00776D288434}" dt="2022-01-11T21:44:40.048" v="578" actId="1076"/>
        <pc:sldMkLst>
          <pc:docMk/>
          <pc:sldMk cId="2421497938" sldId="596"/>
        </pc:sldMkLst>
        <pc:spChg chg="del">
          <ac:chgData name="Jessica Moon" userId="S::je742983@ucf.edu::1ec3d2a6-1df8-4617-8c1a-08cddb067430" providerId="AD" clId="Web-{7BABB221-E200-A7FA-FC0D-00776D288434}" dt="2022-01-11T21:28:52.779" v="484"/>
          <ac:spMkLst>
            <pc:docMk/>
            <pc:sldMk cId="2421497938" sldId="596"/>
            <ac:spMk id="2" creationId="{A12988BF-AD3E-44ED-9BC9-E6F3512A3211}"/>
          </ac:spMkLst>
        </pc:spChg>
        <pc:spChg chg="del mod">
          <ac:chgData name="Jessica Moon" userId="S::je742983@ucf.edu::1ec3d2a6-1df8-4617-8c1a-08cddb067430" providerId="AD" clId="Web-{7BABB221-E200-A7FA-FC0D-00776D288434}" dt="2022-01-11T21:28:53.232" v="487"/>
          <ac:spMkLst>
            <pc:docMk/>
            <pc:sldMk cId="2421497938" sldId="596"/>
            <ac:spMk id="3" creationId="{1FD40B4E-EDA9-497A-A3AD-4C02B4D09895}"/>
          </ac:spMkLst>
        </pc:spChg>
        <pc:spChg chg="add mod">
          <ac:chgData name="Jessica Moon" userId="S::je742983@ucf.edu::1ec3d2a6-1df8-4617-8c1a-08cddb067430" providerId="AD" clId="Web-{7BABB221-E200-A7FA-FC0D-00776D288434}" dt="2022-01-11T21:39:32.042" v="503" actId="1076"/>
          <ac:spMkLst>
            <pc:docMk/>
            <pc:sldMk cId="2421497938" sldId="596"/>
            <ac:spMk id="5" creationId="{51821730-734B-4DD4-AA33-2E0AC0E6A942}"/>
          </ac:spMkLst>
        </pc:spChg>
        <pc:spChg chg="add mod">
          <ac:chgData name="Jessica Moon" userId="S::je742983@ucf.edu::1ec3d2a6-1df8-4617-8c1a-08cddb067430" providerId="AD" clId="Web-{7BABB221-E200-A7FA-FC0D-00776D288434}" dt="2022-01-11T21:40:11.277" v="519"/>
          <ac:spMkLst>
            <pc:docMk/>
            <pc:sldMk cId="2421497938" sldId="596"/>
            <ac:spMk id="6" creationId="{7F63D604-7B8C-4F41-B95C-8F546A5B722E}"/>
          </ac:spMkLst>
        </pc:spChg>
        <pc:spChg chg="add mod">
          <ac:chgData name="Jessica Moon" userId="S::je742983@ucf.edu::1ec3d2a6-1df8-4617-8c1a-08cddb067430" providerId="AD" clId="Web-{7BABB221-E200-A7FA-FC0D-00776D288434}" dt="2022-01-11T21:40:52.903" v="543" actId="20577"/>
          <ac:spMkLst>
            <pc:docMk/>
            <pc:sldMk cId="2421497938" sldId="596"/>
            <ac:spMk id="7" creationId="{836B249F-4A46-44B6-A6DB-A13A08A197EA}"/>
          </ac:spMkLst>
        </pc:spChg>
        <pc:spChg chg="add mod">
          <ac:chgData name="Jessica Moon" userId="S::je742983@ucf.edu::1ec3d2a6-1df8-4617-8c1a-08cddb067430" providerId="AD" clId="Web-{7BABB221-E200-A7FA-FC0D-00776D288434}" dt="2022-01-11T21:44:40.048" v="578" actId="1076"/>
          <ac:spMkLst>
            <pc:docMk/>
            <pc:sldMk cId="2421497938" sldId="596"/>
            <ac:spMk id="8" creationId="{1C3952AA-0B19-4806-BF39-F7C08E39BD78}"/>
          </ac:spMkLst>
        </pc:spChg>
        <pc:spChg chg="add">
          <ac:chgData name="Jessica Moon" userId="S::je742983@ucf.edu::1ec3d2a6-1df8-4617-8c1a-08cddb067430" providerId="AD" clId="Web-{7BABB221-E200-A7FA-FC0D-00776D288434}" dt="2022-01-11T21:39:00.588" v="492"/>
          <ac:spMkLst>
            <pc:docMk/>
            <pc:sldMk cId="2421497938" sldId="596"/>
            <ac:spMk id="9" creationId="{0E99ED6D-365F-4CAE-942F-ECA78F74BD7F}"/>
          </ac:spMkLst>
        </pc:spChg>
        <pc:spChg chg="add">
          <ac:chgData name="Jessica Moon" userId="S::je742983@ucf.edu::1ec3d2a6-1df8-4617-8c1a-08cddb067430" providerId="AD" clId="Web-{7BABB221-E200-A7FA-FC0D-00776D288434}" dt="2022-01-11T21:39:00.588" v="492"/>
          <ac:spMkLst>
            <pc:docMk/>
            <pc:sldMk cId="2421497938" sldId="596"/>
            <ac:spMk id="11" creationId="{CD0FF873-0D97-4AE7-A97E-539910376DCF}"/>
          </ac:spMkLst>
        </pc:spChg>
        <pc:spChg chg="add mod">
          <ac:chgData name="Jessica Moon" userId="S::je742983@ucf.edu::1ec3d2a6-1df8-4617-8c1a-08cddb067430" providerId="AD" clId="Web-{7BABB221-E200-A7FA-FC0D-00776D288434}" dt="2022-01-11T21:44:35.563" v="577" actId="20577"/>
          <ac:spMkLst>
            <pc:docMk/>
            <pc:sldMk cId="2421497938" sldId="596"/>
            <ac:spMk id="12" creationId="{E19EA4E2-8406-494E-8C5A-BDC9A8C95833}"/>
          </ac:spMkLst>
        </pc:spChg>
        <pc:spChg chg="add mod">
          <ac:chgData name="Jessica Moon" userId="S::je742983@ucf.edu::1ec3d2a6-1df8-4617-8c1a-08cddb067430" providerId="AD" clId="Web-{7BABB221-E200-A7FA-FC0D-00776D288434}" dt="2022-01-11T21:44:23.360" v="571" actId="1076"/>
          <ac:spMkLst>
            <pc:docMk/>
            <pc:sldMk cId="2421497938" sldId="596"/>
            <ac:spMk id="13" creationId="{667920F0-1192-42DA-8729-D2A553BA1AE8}"/>
          </ac:spMkLst>
        </pc:spChg>
        <pc:picChg chg="add mod">
          <ac:chgData name="Jessica Moon" userId="S::je742983@ucf.edu::1ec3d2a6-1df8-4617-8c1a-08cddb067430" providerId="AD" clId="Web-{7BABB221-E200-A7FA-FC0D-00776D288434}" dt="2022-01-11T21:39:14.526" v="499" actId="1076"/>
          <ac:picMkLst>
            <pc:docMk/>
            <pc:sldMk cId="2421497938" sldId="596"/>
            <ac:picMk id="4" creationId="{105A5703-2DE7-41EB-AEA5-FB0D695BB548}"/>
          </ac:picMkLst>
        </pc:picChg>
      </pc:sldChg>
      <pc:sldChg chg="addSp delSp modSp new">
        <pc:chgData name="Jessica Moon" userId="S::je742983@ucf.edu::1ec3d2a6-1df8-4617-8c1a-08cddb067430" providerId="AD" clId="Web-{7BABB221-E200-A7FA-FC0D-00776D288434}" dt="2022-01-12T15:17:38.509" v="656" actId="1076"/>
        <pc:sldMkLst>
          <pc:docMk/>
          <pc:sldMk cId="3087063908" sldId="597"/>
        </pc:sldMkLst>
        <pc:spChg chg="mod">
          <ac:chgData name="Jessica Moon" userId="S::je742983@ucf.edu::1ec3d2a6-1df8-4617-8c1a-08cddb067430" providerId="AD" clId="Web-{7BABB221-E200-A7FA-FC0D-00776D288434}" dt="2022-01-12T15:14:21.380" v="648" actId="1076"/>
          <ac:spMkLst>
            <pc:docMk/>
            <pc:sldMk cId="3087063908" sldId="597"/>
            <ac:spMk id="2" creationId="{1147AF83-17DB-4F3D-B62B-501D9C19F41C}"/>
          </ac:spMkLst>
        </pc:spChg>
        <pc:spChg chg="del mod">
          <ac:chgData name="Jessica Moon" userId="S::je742983@ucf.edu::1ec3d2a6-1df8-4617-8c1a-08cddb067430" providerId="AD" clId="Web-{7BABB221-E200-A7FA-FC0D-00776D288434}" dt="2022-01-12T15:13:04.441" v="632"/>
          <ac:spMkLst>
            <pc:docMk/>
            <pc:sldMk cId="3087063908" sldId="597"/>
            <ac:spMk id="3" creationId="{226B79AA-DB84-4C08-9E61-1F91BBA11816}"/>
          </ac:spMkLst>
        </pc:spChg>
        <pc:picChg chg="add del mod">
          <ac:chgData name="Jessica Moon" userId="S::je742983@ucf.edu::1ec3d2a6-1df8-4617-8c1a-08cddb067430" providerId="AD" clId="Web-{7BABB221-E200-A7FA-FC0D-00776D288434}" dt="2022-01-12T15:14:48.881" v="649"/>
          <ac:picMkLst>
            <pc:docMk/>
            <pc:sldMk cId="3087063908" sldId="597"/>
            <ac:picMk id="4" creationId="{7BD88556-A123-462D-AB42-3D647DCE8AF6}"/>
          </ac:picMkLst>
        </pc:picChg>
        <pc:picChg chg="add mod">
          <ac:chgData name="Jessica Moon" userId="S::je742983@ucf.edu::1ec3d2a6-1df8-4617-8c1a-08cddb067430" providerId="AD" clId="Web-{7BABB221-E200-A7FA-FC0D-00776D288434}" dt="2022-01-12T15:17:38.509" v="656" actId="1076"/>
          <ac:picMkLst>
            <pc:docMk/>
            <pc:sldMk cId="3087063908" sldId="597"/>
            <ac:picMk id="5" creationId="{136947AE-4AFC-4958-A1EC-43168BEF3D1F}"/>
          </ac:picMkLst>
        </pc:picChg>
      </pc:sldChg>
      <pc:sldChg chg="addSp delSp modSp new mod setBg addAnim delAnim modAnim">
        <pc:chgData name="Jessica Moon" userId="S::je742983@ucf.edu::1ec3d2a6-1df8-4617-8c1a-08cddb067430" providerId="AD" clId="Web-{7BABB221-E200-A7FA-FC0D-00776D288434}" dt="2022-01-12T16:02:13.314" v="1545" actId="20577"/>
        <pc:sldMkLst>
          <pc:docMk/>
          <pc:sldMk cId="3759460934" sldId="598"/>
        </pc:sldMkLst>
        <pc:spChg chg="mod">
          <ac:chgData name="Jessica Moon" userId="S::je742983@ucf.edu::1ec3d2a6-1df8-4617-8c1a-08cddb067430" providerId="AD" clId="Web-{7BABB221-E200-A7FA-FC0D-00776D288434}" dt="2022-01-12T15:37:28.627" v="946" actId="1076"/>
          <ac:spMkLst>
            <pc:docMk/>
            <pc:sldMk cId="3759460934" sldId="598"/>
            <ac:spMk id="2" creationId="{C53DAF29-E4F1-4BA8-A2BF-CCF44D237E4C}"/>
          </ac:spMkLst>
        </pc:spChg>
        <pc:spChg chg="mod">
          <ac:chgData name="Jessica Moon" userId="S::je742983@ucf.edu::1ec3d2a6-1df8-4617-8c1a-08cddb067430" providerId="AD" clId="Web-{7BABB221-E200-A7FA-FC0D-00776D288434}" dt="2022-01-12T16:02:13.314" v="1545" actId="20577"/>
          <ac:spMkLst>
            <pc:docMk/>
            <pc:sldMk cId="3759460934" sldId="598"/>
            <ac:spMk id="3" creationId="{70C04425-599E-408C-ACCE-F307150AC333}"/>
          </ac:spMkLst>
        </pc:spChg>
        <pc:spChg chg="add del mod">
          <ac:chgData name="Jessica Moon" userId="S::je742983@ucf.edu::1ec3d2a6-1df8-4617-8c1a-08cddb067430" providerId="AD" clId="Web-{7BABB221-E200-A7FA-FC0D-00776D288434}" dt="2022-01-12T15:34:15.311" v="922"/>
          <ac:spMkLst>
            <pc:docMk/>
            <pc:sldMk cId="3759460934" sldId="598"/>
            <ac:spMk id="5" creationId="{12923407-6B69-4A52-AD58-D8FC830F3A48}"/>
          </ac:spMkLst>
        </pc:spChg>
        <pc:spChg chg="add del mod">
          <ac:chgData name="Jessica Moon" userId="S::je742983@ucf.edu::1ec3d2a6-1df8-4617-8c1a-08cddb067430" providerId="AD" clId="Web-{7BABB221-E200-A7FA-FC0D-00776D288434}" dt="2022-01-12T15:34:12.061" v="921"/>
          <ac:spMkLst>
            <pc:docMk/>
            <pc:sldMk cId="3759460934" sldId="598"/>
            <ac:spMk id="7" creationId="{0B11DD10-2AE1-403F-B9A6-D499767AEE24}"/>
          </ac:spMkLst>
        </pc:spChg>
        <pc:picChg chg="add mod">
          <ac:chgData name="Jessica Moon" userId="S::je742983@ucf.edu::1ec3d2a6-1df8-4617-8c1a-08cddb067430" providerId="AD" clId="Web-{7BABB221-E200-A7FA-FC0D-00776D288434}" dt="2022-01-12T15:36:08.501" v="935"/>
          <ac:picMkLst>
            <pc:docMk/>
            <pc:sldMk cId="3759460934" sldId="598"/>
            <ac:picMk id="8" creationId="{F0DC90B8-1827-4A57-BD43-71B08771D503}"/>
          </ac:picMkLst>
        </pc:picChg>
      </pc:sldChg>
      <pc:sldChg chg="addSp delSp modSp new">
        <pc:chgData name="Jessica Moon" userId="S::je742983@ucf.edu::1ec3d2a6-1df8-4617-8c1a-08cddb067430" providerId="AD" clId="Web-{7BABB221-E200-A7FA-FC0D-00776D288434}" dt="2022-01-12T16:02:44.736" v="1553" actId="20577"/>
        <pc:sldMkLst>
          <pc:docMk/>
          <pc:sldMk cId="3155824741" sldId="599"/>
        </pc:sldMkLst>
        <pc:spChg chg="mod">
          <ac:chgData name="Jessica Moon" userId="S::je742983@ucf.edu::1ec3d2a6-1df8-4617-8c1a-08cddb067430" providerId="AD" clId="Web-{7BABB221-E200-A7FA-FC0D-00776D288434}" dt="2022-01-12T15:57:47.230" v="1453" actId="1076"/>
          <ac:spMkLst>
            <pc:docMk/>
            <pc:sldMk cId="3155824741" sldId="599"/>
            <ac:spMk id="2" creationId="{68534730-DC62-4918-8714-44FCFF3050B0}"/>
          </ac:spMkLst>
        </pc:spChg>
        <pc:spChg chg="mod">
          <ac:chgData name="Jessica Moon" userId="S::je742983@ucf.edu::1ec3d2a6-1df8-4617-8c1a-08cddb067430" providerId="AD" clId="Web-{7BABB221-E200-A7FA-FC0D-00776D288434}" dt="2022-01-12T16:02:44.736" v="1553" actId="20577"/>
          <ac:spMkLst>
            <pc:docMk/>
            <pc:sldMk cId="3155824741" sldId="599"/>
            <ac:spMk id="3" creationId="{40FF648E-02D7-40A7-A94A-50D53B335AA0}"/>
          </ac:spMkLst>
        </pc:spChg>
        <pc:spChg chg="add del mod">
          <ac:chgData name="Jessica Moon" userId="S::je742983@ucf.edu::1ec3d2a6-1df8-4617-8c1a-08cddb067430" providerId="AD" clId="Web-{7BABB221-E200-A7FA-FC0D-00776D288434}" dt="2022-01-12T16:00:05.155" v="1520"/>
          <ac:spMkLst>
            <pc:docMk/>
            <pc:sldMk cId="3155824741" sldId="599"/>
            <ac:spMk id="4" creationId="{5D42E64B-679F-4DA3-8780-694546846C37}"/>
          </ac:spMkLst>
        </pc:spChg>
      </pc:sldChg>
      <pc:sldChg chg="addSp delSp modSp new">
        <pc:chgData name="Jessica Moon" userId="S::je742983@ucf.edu::1ec3d2a6-1df8-4617-8c1a-08cddb067430" providerId="AD" clId="Web-{7BABB221-E200-A7FA-FC0D-00776D288434}" dt="2022-01-12T16:46:02.883" v="2060" actId="20577"/>
        <pc:sldMkLst>
          <pc:docMk/>
          <pc:sldMk cId="3689463891" sldId="600"/>
        </pc:sldMkLst>
        <pc:spChg chg="mod">
          <ac:chgData name="Jessica Moon" userId="S::je742983@ucf.edu::1ec3d2a6-1df8-4617-8c1a-08cddb067430" providerId="AD" clId="Web-{7BABB221-E200-A7FA-FC0D-00776D288434}" dt="2022-01-12T16:29:58.332" v="1902" actId="1076"/>
          <ac:spMkLst>
            <pc:docMk/>
            <pc:sldMk cId="3689463891" sldId="600"/>
            <ac:spMk id="2" creationId="{8C3D2B37-E177-4DB0-B930-A6D825BB66BB}"/>
          </ac:spMkLst>
        </pc:spChg>
        <pc:spChg chg="mod">
          <ac:chgData name="Jessica Moon" userId="S::je742983@ucf.edu::1ec3d2a6-1df8-4617-8c1a-08cddb067430" providerId="AD" clId="Web-{7BABB221-E200-A7FA-FC0D-00776D288434}" dt="2022-01-12T16:46:02.883" v="2060" actId="20577"/>
          <ac:spMkLst>
            <pc:docMk/>
            <pc:sldMk cId="3689463891" sldId="600"/>
            <ac:spMk id="3" creationId="{13336E3A-EFCC-4C6B-889D-BACB24886F3B}"/>
          </ac:spMkLst>
        </pc:spChg>
        <pc:picChg chg="add del mod">
          <ac:chgData name="Jessica Moon" userId="S::je742983@ucf.edu::1ec3d2a6-1df8-4617-8c1a-08cddb067430" providerId="AD" clId="Web-{7BABB221-E200-A7FA-FC0D-00776D288434}" dt="2022-01-12T16:33:41.774" v="1960"/>
          <ac:picMkLst>
            <pc:docMk/>
            <pc:sldMk cId="3689463891" sldId="600"/>
            <ac:picMk id="4" creationId="{73EE0F44-B5E2-4800-BAF2-870AD24B5052}"/>
          </ac:picMkLst>
        </pc:picChg>
      </pc:sldChg>
      <pc:sldChg chg="addSp delSp modSp new mod setBg">
        <pc:chgData name="Jessica Moon" userId="S::je742983@ucf.edu::1ec3d2a6-1df8-4617-8c1a-08cddb067430" providerId="AD" clId="Web-{7BABB221-E200-A7FA-FC0D-00776D288434}" dt="2022-01-12T16:34:29.697" v="1977" actId="1076"/>
        <pc:sldMkLst>
          <pc:docMk/>
          <pc:sldMk cId="1774122735" sldId="601"/>
        </pc:sldMkLst>
        <pc:spChg chg="add del">
          <ac:chgData name="Jessica Moon" userId="S::je742983@ucf.edu::1ec3d2a6-1df8-4617-8c1a-08cddb067430" providerId="AD" clId="Web-{7BABB221-E200-A7FA-FC0D-00776D288434}" dt="2022-01-12T16:34:03.181" v="1966"/>
          <ac:spMkLst>
            <pc:docMk/>
            <pc:sldMk cId="1774122735" sldId="601"/>
            <ac:spMk id="2" creationId="{EB011386-8C45-40D0-984E-3D03386C2D28}"/>
          </ac:spMkLst>
        </pc:spChg>
        <pc:spChg chg="del">
          <ac:chgData name="Jessica Moon" userId="S::je742983@ucf.edu::1ec3d2a6-1df8-4617-8c1a-08cddb067430" providerId="AD" clId="Web-{7BABB221-E200-A7FA-FC0D-00776D288434}" dt="2022-01-12T16:33:45.352" v="1961"/>
          <ac:spMkLst>
            <pc:docMk/>
            <pc:sldMk cId="1774122735" sldId="601"/>
            <ac:spMk id="3" creationId="{2533EBBE-D1D7-43A6-A896-3524FF60345A}"/>
          </ac:spMkLst>
        </pc:spChg>
        <pc:spChg chg="add del">
          <ac:chgData name="Jessica Moon" userId="S::je742983@ucf.edu::1ec3d2a6-1df8-4617-8c1a-08cddb067430" providerId="AD" clId="Web-{7BABB221-E200-A7FA-FC0D-00776D288434}" dt="2022-01-12T16:34:17.978" v="1974"/>
          <ac:spMkLst>
            <pc:docMk/>
            <pc:sldMk cId="1774122735" sldId="601"/>
            <ac:spMk id="8" creationId="{17CC339E-55CA-47A3-8230-8E32705EA308}"/>
          </ac:spMkLst>
        </pc:spChg>
        <pc:spChg chg="add del">
          <ac:chgData name="Jessica Moon" userId="S::je742983@ucf.edu::1ec3d2a6-1df8-4617-8c1a-08cddb067430" providerId="AD" clId="Web-{7BABB221-E200-A7FA-FC0D-00776D288434}" dt="2022-01-12T16:33:59.180" v="1965"/>
          <ac:spMkLst>
            <pc:docMk/>
            <pc:sldMk cId="1774122735" sldId="601"/>
            <ac:spMk id="9" creationId="{0E99ED6D-365F-4CAE-942F-ECA78F74BD7F}"/>
          </ac:spMkLst>
        </pc:spChg>
        <pc:spChg chg="add del">
          <ac:chgData name="Jessica Moon" userId="S::je742983@ucf.edu::1ec3d2a6-1df8-4617-8c1a-08cddb067430" providerId="AD" clId="Web-{7BABB221-E200-A7FA-FC0D-00776D288434}" dt="2022-01-12T16:33:59.180" v="1965"/>
          <ac:spMkLst>
            <pc:docMk/>
            <pc:sldMk cId="1774122735" sldId="601"/>
            <ac:spMk id="11" creationId="{C42F24F1-C1EF-471F-A19B-A340CE541DEF}"/>
          </ac:spMkLst>
        </pc:spChg>
        <pc:spChg chg="add del">
          <ac:chgData name="Jessica Moon" userId="S::je742983@ucf.edu::1ec3d2a6-1df8-4617-8c1a-08cddb067430" providerId="AD" clId="Web-{7BABB221-E200-A7FA-FC0D-00776D288434}" dt="2022-01-12T16:33:59.180" v="1965"/>
          <ac:spMkLst>
            <pc:docMk/>
            <pc:sldMk cId="1774122735" sldId="601"/>
            <ac:spMk id="13" creationId="{E56C425C-3C64-47BA-B583-94D39B9B7F78}"/>
          </ac:spMkLst>
        </pc:spChg>
        <pc:picChg chg="add mod ord">
          <ac:chgData name="Jessica Moon" userId="S::je742983@ucf.edu::1ec3d2a6-1df8-4617-8c1a-08cddb067430" providerId="AD" clId="Web-{7BABB221-E200-A7FA-FC0D-00776D288434}" dt="2022-01-12T16:34:29.697" v="1977" actId="1076"/>
          <ac:picMkLst>
            <pc:docMk/>
            <pc:sldMk cId="1774122735" sldId="601"/>
            <ac:picMk id="4" creationId="{2B7734D9-53FD-452F-8B5A-DE6D56D92E41}"/>
          </ac:picMkLst>
        </pc:picChg>
      </pc:sldChg>
      <pc:sldChg chg="addSp delSp modSp new mod setBg">
        <pc:chgData name="Jessica Moon" userId="S::je742983@ucf.edu::1ec3d2a6-1df8-4617-8c1a-08cddb067430" providerId="AD" clId="Web-{7BABB221-E200-A7FA-FC0D-00776D288434}" dt="2022-01-12T16:46:45.196" v="2076"/>
        <pc:sldMkLst>
          <pc:docMk/>
          <pc:sldMk cId="3427192127" sldId="602"/>
        </pc:sldMkLst>
        <pc:spChg chg="mod">
          <ac:chgData name="Jessica Moon" userId="S::je742983@ucf.edu::1ec3d2a6-1df8-4617-8c1a-08cddb067430" providerId="AD" clId="Web-{7BABB221-E200-A7FA-FC0D-00776D288434}" dt="2022-01-12T16:46:45.196" v="2076"/>
          <ac:spMkLst>
            <pc:docMk/>
            <pc:sldMk cId="3427192127" sldId="602"/>
            <ac:spMk id="2" creationId="{CA1546EC-EDA9-4972-BE31-19CED3B14257}"/>
          </ac:spMkLst>
        </pc:spChg>
        <pc:spChg chg="del mod">
          <ac:chgData name="Jessica Moon" userId="S::je742983@ucf.edu::1ec3d2a6-1df8-4617-8c1a-08cddb067430" providerId="AD" clId="Web-{7BABB221-E200-A7FA-FC0D-00776D288434}" dt="2022-01-12T16:46:45.196" v="2076"/>
          <ac:spMkLst>
            <pc:docMk/>
            <pc:sldMk cId="3427192127" sldId="602"/>
            <ac:spMk id="3" creationId="{577984A5-5FCF-40D8-AC51-C08DB75CB774}"/>
          </ac:spMkLst>
        </pc:spChg>
        <pc:spChg chg="add">
          <ac:chgData name="Jessica Moon" userId="S::je742983@ucf.edu::1ec3d2a6-1df8-4617-8c1a-08cddb067430" providerId="AD" clId="Web-{7BABB221-E200-A7FA-FC0D-00776D288434}" dt="2022-01-12T16:46:45.196" v="2076"/>
          <ac:spMkLst>
            <pc:docMk/>
            <pc:sldMk cId="3427192127" sldId="602"/>
            <ac:spMk id="9" creationId="{30B3D270-B19D-4DB8-BD3C-3E707485B515}"/>
          </ac:spMkLst>
        </pc:spChg>
        <pc:spChg chg="add">
          <ac:chgData name="Jessica Moon" userId="S::je742983@ucf.edu::1ec3d2a6-1df8-4617-8c1a-08cddb067430" providerId="AD" clId="Web-{7BABB221-E200-A7FA-FC0D-00776D288434}" dt="2022-01-12T16:46:45.196" v="2076"/>
          <ac:spMkLst>
            <pc:docMk/>
            <pc:sldMk cId="3427192127" sldId="602"/>
            <ac:spMk id="11" creationId="{49BDAF94-B52E-4307-B54C-EF413086FC77}"/>
          </ac:spMkLst>
        </pc:spChg>
        <pc:graphicFrameChg chg="add">
          <ac:chgData name="Jessica Moon" userId="S::je742983@ucf.edu::1ec3d2a6-1df8-4617-8c1a-08cddb067430" providerId="AD" clId="Web-{7BABB221-E200-A7FA-FC0D-00776D288434}" dt="2022-01-12T16:46:45.196" v="2076"/>
          <ac:graphicFrameMkLst>
            <pc:docMk/>
            <pc:sldMk cId="3427192127" sldId="602"/>
            <ac:graphicFrameMk id="5" creationId="{1FF71052-629A-48C2-9D0F-A055A2A79889}"/>
          </ac:graphicFrameMkLst>
        </pc:graphicFrameChg>
      </pc:sldChg>
      <pc:sldChg chg="addSp modSp new mod setBg">
        <pc:chgData name="Jessica Moon" userId="S::je742983@ucf.edu::1ec3d2a6-1df8-4617-8c1a-08cddb067430" providerId="AD" clId="Web-{7BABB221-E200-A7FA-FC0D-00776D288434}" dt="2022-01-12T16:48:39.417" v="2129" actId="1076"/>
        <pc:sldMkLst>
          <pc:docMk/>
          <pc:sldMk cId="3450153337" sldId="603"/>
        </pc:sldMkLst>
        <pc:spChg chg="mod">
          <ac:chgData name="Jessica Moon" userId="S::je742983@ucf.edu::1ec3d2a6-1df8-4617-8c1a-08cddb067430" providerId="AD" clId="Web-{7BABB221-E200-A7FA-FC0D-00776D288434}" dt="2022-01-12T16:47:47.588" v="2108"/>
          <ac:spMkLst>
            <pc:docMk/>
            <pc:sldMk cId="3450153337" sldId="603"/>
            <ac:spMk id="2" creationId="{CEB7FD5B-1505-43C4-97B6-BC7404583740}"/>
          </ac:spMkLst>
        </pc:spChg>
        <pc:spChg chg="mod">
          <ac:chgData name="Jessica Moon" userId="S::je742983@ucf.edu::1ec3d2a6-1df8-4617-8c1a-08cddb067430" providerId="AD" clId="Web-{7BABB221-E200-A7FA-FC0D-00776D288434}" dt="2022-01-12T16:48:39.417" v="2129" actId="1076"/>
          <ac:spMkLst>
            <pc:docMk/>
            <pc:sldMk cId="3450153337" sldId="603"/>
            <ac:spMk id="3" creationId="{BEA496B4-3CB3-4D52-98DD-A604ED8C4476}"/>
          </ac:spMkLst>
        </pc:spChg>
        <pc:spChg chg="add">
          <ac:chgData name="Jessica Moon" userId="S::je742983@ucf.edu::1ec3d2a6-1df8-4617-8c1a-08cddb067430" providerId="AD" clId="Web-{7BABB221-E200-A7FA-FC0D-00776D288434}" dt="2022-01-12T16:47:47.588" v="2108"/>
          <ac:spMkLst>
            <pc:docMk/>
            <pc:sldMk cId="3450153337" sldId="603"/>
            <ac:spMk id="9" creationId="{60C2BF78-EE5B-49C7-ADD9-58CDBD13E3AA}"/>
          </ac:spMkLst>
        </pc:spChg>
        <pc:picChg chg="add">
          <ac:chgData name="Jessica Moon" userId="S::je742983@ucf.edu::1ec3d2a6-1df8-4617-8c1a-08cddb067430" providerId="AD" clId="Web-{7BABB221-E200-A7FA-FC0D-00776D288434}" dt="2022-01-12T16:47:47.588" v="2108"/>
          <ac:picMkLst>
            <pc:docMk/>
            <pc:sldMk cId="3450153337" sldId="603"/>
            <ac:picMk id="5" creationId="{80C8A148-CEA5-4059-94AF-281BC3D43AD2}"/>
          </ac:picMkLst>
        </pc:picChg>
      </pc:sldChg>
      <pc:sldChg chg="addSp delSp modSp new">
        <pc:chgData name="Jessica Moon" userId="S::je742983@ucf.edu::1ec3d2a6-1df8-4617-8c1a-08cddb067430" providerId="AD" clId="Web-{7BABB221-E200-A7FA-FC0D-00776D288434}" dt="2022-01-12T18:11:48.323" v="2491" actId="1076"/>
        <pc:sldMkLst>
          <pc:docMk/>
          <pc:sldMk cId="3898024132" sldId="604"/>
        </pc:sldMkLst>
        <pc:spChg chg="mod">
          <ac:chgData name="Jessica Moon" userId="S::je742983@ucf.edu::1ec3d2a6-1df8-4617-8c1a-08cddb067430" providerId="AD" clId="Web-{7BABB221-E200-A7FA-FC0D-00776D288434}" dt="2022-01-12T18:09:46.945" v="2486" actId="1076"/>
          <ac:spMkLst>
            <pc:docMk/>
            <pc:sldMk cId="3898024132" sldId="604"/>
            <ac:spMk id="2" creationId="{172856DF-5E76-4953-AC9B-1C8D3A5B86D9}"/>
          </ac:spMkLst>
        </pc:spChg>
        <pc:spChg chg="mod">
          <ac:chgData name="Jessica Moon" userId="S::je742983@ucf.edu::1ec3d2a6-1df8-4617-8c1a-08cddb067430" providerId="AD" clId="Web-{7BABB221-E200-A7FA-FC0D-00776D288434}" dt="2022-01-12T18:09:49.352" v="2487" actId="1076"/>
          <ac:spMkLst>
            <pc:docMk/>
            <pc:sldMk cId="3898024132" sldId="604"/>
            <ac:spMk id="3" creationId="{63289B1E-31B5-4572-ACF2-D104E770D98D}"/>
          </ac:spMkLst>
        </pc:spChg>
        <pc:spChg chg="add mod">
          <ac:chgData name="Jessica Moon" userId="S::je742983@ucf.edu::1ec3d2a6-1df8-4617-8c1a-08cddb067430" providerId="AD" clId="Web-{7BABB221-E200-A7FA-FC0D-00776D288434}" dt="2022-01-12T18:11:48.323" v="2491" actId="1076"/>
          <ac:spMkLst>
            <pc:docMk/>
            <pc:sldMk cId="3898024132" sldId="604"/>
            <ac:spMk id="5" creationId="{8307D89F-02F5-483E-B356-EEFD50D0C4B1}"/>
          </ac:spMkLst>
        </pc:spChg>
        <pc:picChg chg="add del mod">
          <ac:chgData name="Jessica Moon" userId="S::je742983@ucf.edu::1ec3d2a6-1df8-4617-8c1a-08cddb067430" providerId="AD" clId="Web-{7BABB221-E200-A7FA-FC0D-00776D288434}" dt="2022-01-12T18:11:44.479" v="2490"/>
          <ac:picMkLst>
            <pc:docMk/>
            <pc:sldMk cId="3898024132" sldId="604"/>
            <ac:picMk id="6" creationId="{7FDAC9ED-3E14-4365-8546-95411BA428E0}"/>
          </ac:picMkLst>
        </pc:picChg>
      </pc:sldChg>
      <pc:sldChg chg="addSp delSp modSp new">
        <pc:chgData name="Jessica Moon" userId="S::je742983@ucf.edu::1ec3d2a6-1df8-4617-8c1a-08cddb067430" providerId="AD" clId="Web-{7BABB221-E200-A7FA-FC0D-00776D288434}" dt="2022-01-12T18:29:07.545" v="2809"/>
        <pc:sldMkLst>
          <pc:docMk/>
          <pc:sldMk cId="178312485" sldId="605"/>
        </pc:sldMkLst>
        <pc:spChg chg="mod">
          <ac:chgData name="Jessica Moon" userId="S::je742983@ucf.edu::1ec3d2a6-1df8-4617-8c1a-08cddb067430" providerId="AD" clId="Web-{7BABB221-E200-A7FA-FC0D-00776D288434}" dt="2022-01-12T18:25:44.604" v="2767" actId="1076"/>
          <ac:spMkLst>
            <pc:docMk/>
            <pc:sldMk cId="178312485" sldId="605"/>
            <ac:spMk id="2" creationId="{A719AFA9-9BDB-47EC-8375-535186A22A7C}"/>
          </ac:spMkLst>
        </pc:spChg>
        <pc:spChg chg="mod">
          <ac:chgData name="Jessica Moon" userId="S::je742983@ucf.edu::1ec3d2a6-1df8-4617-8c1a-08cddb067430" providerId="AD" clId="Web-{7BABB221-E200-A7FA-FC0D-00776D288434}" dt="2022-01-12T18:26:46.230" v="2804" actId="20577"/>
          <ac:spMkLst>
            <pc:docMk/>
            <pc:sldMk cId="178312485" sldId="605"/>
            <ac:spMk id="3" creationId="{55F2C1C1-92D8-4C7B-A061-FF36E1846266}"/>
          </ac:spMkLst>
        </pc:spChg>
        <pc:picChg chg="add del mod">
          <ac:chgData name="Jessica Moon" userId="S::je742983@ucf.edu::1ec3d2a6-1df8-4617-8c1a-08cddb067430" providerId="AD" clId="Web-{7BABB221-E200-A7FA-FC0D-00776D288434}" dt="2022-01-12T18:29:07.545" v="2809"/>
          <ac:picMkLst>
            <pc:docMk/>
            <pc:sldMk cId="178312485" sldId="605"/>
            <ac:picMk id="4" creationId="{9AB624BA-4C24-4089-87B3-F5A0EFB1ECE0}"/>
          </ac:picMkLst>
        </pc:picChg>
      </pc:sldChg>
      <pc:sldChg chg="addSp delSp modSp new mod setBg">
        <pc:chgData name="Jessica Moon" userId="S::je742983@ucf.edu::1ec3d2a6-1df8-4617-8c1a-08cddb067430" providerId="AD" clId="Web-{7BABB221-E200-A7FA-FC0D-00776D288434}" dt="2022-01-12T18:38:52.775" v="3063" actId="1076"/>
        <pc:sldMkLst>
          <pc:docMk/>
          <pc:sldMk cId="3344270655" sldId="606"/>
        </pc:sldMkLst>
        <pc:spChg chg="mod">
          <ac:chgData name="Jessica Moon" userId="S::je742983@ucf.edu::1ec3d2a6-1df8-4617-8c1a-08cddb067430" providerId="AD" clId="Web-{7BABB221-E200-A7FA-FC0D-00776D288434}" dt="2022-01-12T18:38:47.728" v="3060" actId="1076"/>
          <ac:spMkLst>
            <pc:docMk/>
            <pc:sldMk cId="3344270655" sldId="606"/>
            <ac:spMk id="2" creationId="{FE039DCB-C791-4ADD-B428-B668E50536BD}"/>
          </ac:spMkLst>
        </pc:spChg>
        <pc:spChg chg="add del mod ord">
          <ac:chgData name="Jessica Moon" userId="S::je742983@ucf.edu::1ec3d2a6-1df8-4617-8c1a-08cddb067430" providerId="AD" clId="Web-{7BABB221-E200-A7FA-FC0D-00776D288434}" dt="2022-01-12T18:38:49.822" v="3061" actId="1076"/>
          <ac:spMkLst>
            <pc:docMk/>
            <pc:sldMk cId="3344270655" sldId="606"/>
            <ac:spMk id="3" creationId="{20F2FCEF-E04A-47FF-AEB8-8BC8C71471AA}"/>
          </ac:spMkLst>
        </pc:spChg>
        <pc:spChg chg="add del">
          <ac:chgData name="Jessica Moon" userId="S::je742983@ucf.edu::1ec3d2a6-1df8-4617-8c1a-08cddb067430" providerId="AD" clId="Web-{7BABB221-E200-A7FA-FC0D-00776D288434}" dt="2022-01-12T18:35:13.521" v="2977"/>
          <ac:spMkLst>
            <pc:docMk/>
            <pc:sldMk cId="3344270655" sldId="606"/>
            <ac:spMk id="6" creationId="{0B67D982-25C5-4CC2-AA64-276BE3B2CA75}"/>
          </ac:spMkLst>
        </pc:spChg>
        <pc:spChg chg="add del">
          <ac:chgData name="Jessica Moon" userId="S::je742983@ucf.edu::1ec3d2a6-1df8-4617-8c1a-08cddb067430" providerId="AD" clId="Web-{7BABB221-E200-A7FA-FC0D-00776D288434}" dt="2022-01-12T18:35:20.396" v="2979"/>
          <ac:spMkLst>
            <pc:docMk/>
            <pc:sldMk cId="3344270655" sldId="606"/>
            <ac:spMk id="8" creationId="{876248C8-0720-48AB-91BA-5F530BB41E5E}"/>
          </ac:spMkLst>
        </pc:spChg>
        <pc:spChg chg="add del">
          <ac:chgData name="Jessica Moon" userId="S::je742983@ucf.edu::1ec3d2a6-1df8-4617-8c1a-08cddb067430" providerId="AD" clId="Web-{7BABB221-E200-A7FA-FC0D-00776D288434}" dt="2022-01-12T18:35:09.083" v="2975"/>
          <ac:spMkLst>
            <pc:docMk/>
            <pc:sldMk cId="3344270655" sldId="606"/>
            <ac:spMk id="9" creationId="{60C2BF78-EE5B-49C7-ADD9-58CDBD13E3AA}"/>
          </ac:spMkLst>
        </pc:spChg>
        <pc:spChg chg="add del">
          <ac:chgData name="Jessica Moon" userId="S::je742983@ucf.edu::1ec3d2a6-1df8-4617-8c1a-08cddb067430" providerId="AD" clId="Web-{7BABB221-E200-A7FA-FC0D-00776D288434}" dt="2022-01-12T18:35:20.396" v="2979"/>
          <ac:spMkLst>
            <pc:docMk/>
            <pc:sldMk cId="3344270655" sldId="606"/>
            <ac:spMk id="11" creationId="{523BEDA7-D0B8-4802-8168-92452653BC9F}"/>
          </ac:spMkLst>
        </pc:spChg>
        <pc:spChg chg="add del">
          <ac:chgData name="Jessica Moon" userId="S::je742983@ucf.edu::1ec3d2a6-1df8-4617-8c1a-08cddb067430" providerId="AD" clId="Web-{7BABB221-E200-A7FA-FC0D-00776D288434}" dt="2022-01-12T18:35:20.396" v="2979"/>
          <ac:spMkLst>
            <pc:docMk/>
            <pc:sldMk cId="3344270655" sldId="606"/>
            <ac:spMk id="13" creationId="{D2EFF34B-7B1A-4F9D-8CEE-A40962BC7C21}"/>
          </ac:spMkLst>
        </pc:spChg>
        <pc:spChg chg="add del">
          <ac:chgData name="Jessica Moon" userId="S::je742983@ucf.edu::1ec3d2a6-1df8-4617-8c1a-08cddb067430" providerId="AD" clId="Web-{7BABB221-E200-A7FA-FC0D-00776D288434}" dt="2022-01-12T18:38:40.447" v="3057"/>
          <ac:spMkLst>
            <pc:docMk/>
            <pc:sldMk cId="3344270655" sldId="606"/>
            <ac:spMk id="25" creationId="{0B67D982-25C5-4CC2-AA64-276BE3B2CA75}"/>
          </ac:spMkLst>
        </pc:spChg>
        <pc:spChg chg="add del">
          <ac:chgData name="Jessica Moon" userId="S::je742983@ucf.edu::1ec3d2a6-1df8-4617-8c1a-08cddb067430" providerId="AD" clId="Web-{7BABB221-E200-A7FA-FC0D-00776D288434}" dt="2022-01-12T18:38:34.478" v="3053"/>
          <ac:spMkLst>
            <pc:docMk/>
            <pc:sldMk cId="3344270655" sldId="606"/>
            <ac:spMk id="27" creationId="{60C2BF78-EE5B-49C7-ADD9-58CDBD13E3AA}"/>
          </ac:spMkLst>
        </pc:spChg>
        <pc:graphicFrameChg chg="add del">
          <ac:chgData name="Jessica Moon" userId="S::je742983@ucf.edu::1ec3d2a6-1df8-4617-8c1a-08cddb067430" providerId="AD" clId="Web-{7BABB221-E200-A7FA-FC0D-00776D288434}" dt="2022-01-12T18:35:20.396" v="2979"/>
          <ac:graphicFrameMkLst>
            <pc:docMk/>
            <pc:sldMk cId="3344270655" sldId="606"/>
            <ac:graphicFrameMk id="10" creationId="{D8EB45DC-2251-4243-B54C-5F6C9CB18D43}"/>
          </ac:graphicFrameMkLst>
        </pc:graphicFrameChg>
        <pc:graphicFrameChg chg="add del">
          <ac:chgData name="Jessica Moon" userId="S::je742983@ucf.edu::1ec3d2a6-1df8-4617-8c1a-08cddb067430" providerId="AD" clId="Web-{7BABB221-E200-A7FA-FC0D-00776D288434}" dt="2022-01-12T18:38:31.900" v="3051"/>
          <ac:graphicFrameMkLst>
            <pc:docMk/>
            <pc:sldMk cId="3344270655" sldId="606"/>
            <ac:graphicFrameMk id="24" creationId="{E2AFA196-5C8C-4519-A665-292F003758AD}"/>
          </ac:graphicFrameMkLst>
        </pc:graphicFrameChg>
        <pc:picChg chg="add del">
          <ac:chgData name="Jessica Moon" userId="S::je742983@ucf.edu::1ec3d2a6-1df8-4617-8c1a-08cddb067430" providerId="AD" clId="Web-{7BABB221-E200-A7FA-FC0D-00776D288434}" dt="2022-01-12T18:35:09.083" v="2975"/>
          <ac:picMkLst>
            <pc:docMk/>
            <pc:sldMk cId="3344270655" sldId="606"/>
            <ac:picMk id="5" creationId="{FAFAD215-B65D-4044-82F2-501E54A7CEB0}"/>
          </ac:picMkLst>
        </pc:picChg>
        <pc:picChg chg="add del">
          <ac:chgData name="Jessica Moon" userId="S::je742983@ucf.edu::1ec3d2a6-1df8-4617-8c1a-08cddb067430" providerId="AD" clId="Web-{7BABB221-E200-A7FA-FC0D-00776D288434}" dt="2022-01-12T18:35:13.521" v="2977"/>
          <ac:picMkLst>
            <pc:docMk/>
            <pc:sldMk cId="3344270655" sldId="606"/>
            <ac:picMk id="7" creationId="{1A8651E7-ABE6-4E26-93E5-B3A1653970E2}"/>
          </ac:picMkLst>
        </pc:picChg>
        <pc:picChg chg="add mod">
          <ac:chgData name="Jessica Moon" userId="S::je742983@ucf.edu::1ec3d2a6-1df8-4617-8c1a-08cddb067430" providerId="AD" clId="Web-{7BABB221-E200-A7FA-FC0D-00776D288434}" dt="2022-01-12T18:38:52.775" v="3063" actId="1076"/>
          <ac:picMkLst>
            <pc:docMk/>
            <pc:sldMk cId="3344270655" sldId="606"/>
            <ac:picMk id="22" creationId="{2FB59C4D-F0FA-4983-8BB9-67E189DED52B}"/>
          </ac:picMkLst>
        </pc:picChg>
      </pc:sldChg>
      <pc:sldChg chg="addSp modSp new">
        <pc:chgData name="Jessica Moon" userId="S::je742983@ucf.edu::1ec3d2a6-1df8-4617-8c1a-08cddb067430" providerId="AD" clId="Web-{7BABB221-E200-A7FA-FC0D-00776D288434}" dt="2022-01-12T18:51:19.039" v="3479" actId="1076"/>
        <pc:sldMkLst>
          <pc:docMk/>
          <pc:sldMk cId="4096853725" sldId="607"/>
        </pc:sldMkLst>
        <pc:spChg chg="mod">
          <ac:chgData name="Jessica Moon" userId="S::je742983@ucf.edu::1ec3d2a6-1df8-4617-8c1a-08cddb067430" providerId="AD" clId="Web-{7BABB221-E200-A7FA-FC0D-00776D288434}" dt="2022-01-12T18:38:14.212" v="3049" actId="20577"/>
          <ac:spMkLst>
            <pc:docMk/>
            <pc:sldMk cId="4096853725" sldId="607"/>
            <ac:spMk id="2" creationId="{35C7FECA-E6B1-476C-A35C-9616295DD3F9}"/>
          </ac:spMkLst>
        </pc:spChg>
        <pc:spChg chg="mod">
          <ac:chgData name="Jessica Moon" userId="S::je742983@ucf.edu::1ec3d2a6-1df8-4617-8c1a-08cddb067430" providerId="AD" clId="Web-{7BABB221-E200-A7FA-FC0D-00776D288434}" dt="2022-01-12T18:49:03.193" v="3424" actId="1076"/>
          <ac:spMkLst>
            <pc:docMk/>
            <pc:sldMk cId="4096853725" sldId="607"/>
            <ac:spMk id="3" creationId="{D241BA24-F02D-430F-9F8E-1D3C603D84E6}"/>
          </ac:spMkLst>
        </pc:spChg>
        <pc:spChg chg="add mod">
          <ac:chgData name="Jessica Moon" userId="S::je742983@ucf.edu::1ec3d2a6-1df8-4617-8c1a-08cddb067430" providerId="AD" clId="Web-{7BABB221-E200-A7FA-FC0D-00776D288434}" dt="2022-01-12T18:51:19.039" v="3479" actId="1076"/>
          <ac:spMkLst>
            <pc:docMk/>
            <pc:sldMk cId="4096853725" sldId="607"/>
            <ac:spMk id="5" creationId="{A7232E9B-D177-431F-8CB0-863499EA7BA0}"/>
          </ac:spMkLst>
        </pc:spChg>
        <pc:picChg chg="add mod">
          <ac:chgData name="Jessica Moon" userId="S::je742983@ucf.edu::1ec3d2a6-1df8-4617-8c1a-08cddb067430" providerId="AD" clId="Web-{7BABB221-E200-A7FA-FC0D-00776D288434}" dt="2022-01-12T18:51:14.742" v="3477" actId="1076"/>
          <ac:picMkLst>
            <pc:docMk/>
            <pc:sldMk cId="4096853725" sldId="607"/>
            <ac:picMk id="6" creationId="{DB67F70C-5D25-4173-800E-44A20357321D}"/>
          </ac:picMkLst>
        </pc:picChg>
      </pc:sldChg>
      <pc:sldChg chg="delSp modSp add ord replId">
        <pc:chgData name="Jessica Moon" userId="S::je742983@ucf.edu::1ec3d2a6-1df8-4617-8c1a-08cddb067430" providerId="AD" clId="Web-{7BABB221-E200-A7FA-FC0D-00776D288434}" dt="2022-01-12T16:50:15.419" v="2158"/>
        <pc:sldMkLst>
          <pc:docMk/>
          <pc:sldMk cId="2904238652" sldId="608"/>
        </pc:sldMkLst>
        <pc:spChg chg="mod">
          <ac:chgData name="Jessica Moon" userId="S::je742983@ucf.edu::1ec3d2a6-1df8-4617-8c1a-08cddb067430" providerId="AD" clId="Web-{7BABB221-E200-A7FA-FC0D-00776D288434}" dt="2022-01-12T16:50:12.638" v="2157" actId="20577"/>
          <ac:spMkLst>
            <pc:docMk/>
            <pc:sldMk cId="2904238652" sldId="608"/>
            <ac:spMk id="4" creationId="{00000000-0000-0000-0000-000000000000}"/>
          </ac:spMkLst>
        </pc:spChg>
        <pc:spChg chg="del">
          <ac:chgData name="Jessica Moon" userId="S::je742983@ucf.edu::1ec3d2a6-1df8-4617-8c1a-08cddb067430" providerId="AD" clId="Web-{7BABB221-E200-A7FA-FC0D-00776D288434}" dt="2022-01-12T16:50:15.419" v="2158"/>
          <ac:spMkLst>
            <pc:docMk/>
            <pc:sldMk cId="2904238652" sldId="608"/>
            <ac:spMk id="5" creationId="{00000000-0000-0000-0000-000000000000}"/>
          </ac:spMkLst>
        </pc:spChg>
      </pc:sldChg>
      <pc:sldChg chg="addSp delSp modSp new mod setBg">
        <pc:chgData name="Jessica Moon" userId="S::je742983@ucf.edu::1ec3d2a6-1df8-4617-8c1a-08cddb067430" providerId="AD" clId="Web-{7BABB221-E200-A7FA-FC0D-00776D288434}" dt="2022-01-12T18:14:31.560" v="2557"/>
        <pc:sldMkLst>
          <pc:docMk/>
          <pc:sldMk cId="3946810130" sldId="609"/>
        </pc:sldMkLst>
        <pc:spChg chg="mod">
          <ac:chgData name="Jessica Moon" userId="S::je742983@ucf.edu::1ec3d2a6-1df8-4617-8c1a-08cddb067430" providerId="AD" clId="Web-{7BABB221-E200-A7FA-FC0D-00776D288434}" dt="2022-01-12T18:12:08.245" v="2497" actId="20577"/>
          <ac:spMkLst>
            <pc:docMk/>
            <pc:sldMk cId="3946810130" sldId="609"/>
            <ac:spMk id="2" creationId="{7EFCB542-3C6E-421B-9E0A-CAB42BEE8A87}"/>
          </ac:spMkLst>
        </pc:spChg>
        <pc:spChg chg="del">
          <ac:chgData name="Jessica Moon" userId="S::je742983@ucf.edu::1ec3d2a6-1df8-4617-8c1a-08cddb067430" providerId="AD" clId="Web-{7BABB221-E200-A7FA-FC0D-00776D288434}" dt="2022-01-12T18:11:54.370" v="2493"/>
          <ac:spMkLst>
            <pc:docMk/>
            <pc:sldMk cId="3946810130" sldId="609"/>
            <ac:spMk id="3" creationId="{AC50F559-BE01-4202-A8FA-54A2B2285350}"/>
          </ac:spMkLst>
        </pc:spChg>
        <pc:spChg chg="add del mod">
          <ac:chgData name="Jessica Moon" userId="S::je742983@ucf.edu::1ec3d2a6-1df8-4617-8c1a-08cddb067430" providerId="AD" clId="Web-{7BABB221-E200-A7FA-FC0D-00776D288434}" dt="2022-01-12T18:14:31.560" v="2557"/>
          <ac:spMkLst>
            <pc:docMk/>
            <pc:sldMk cId="3946810130" sldId="609"/>
            <ac:spMk id="8" creationId="{C7104D06-3DDD-4DC3-974A-FD57D1492025}"/>
          </ac:spMkLst>
        </pc:spChg>
        <pc:graphicFrameChg chg="add del">
          <ac:chgData name="Jessica Moon" userId="S::je742983@ucf.edu::1ec3d2a6-1df8-4617-8c1a-08cddb067430" providerId="AD" clId="Web-{7BABB221-E200-A7FA-FC0D-00776D288434}" dt="2022-01-12T18:14:31.513" v="2556"/>
          <ac:graphicFrameMkLst>
            <pc:docMk/>
            <pc:sldMk cId="3946810130" sldId="609"/>
            <ac:graphicFrameMk id="10" creationId="{8C98B0DA-9790-463C-A415-EA59208A111B}"/>
          </ac:graphicFrameMkLst>
        </pc:graphicFrameChg>
        <pc:graphicFrameChg chg="add">
          <ac:chgData name="Jessica Moon" userId="S::je742983@ucf.edu::1ec3d2a6-1df8-4617-8c1a-08cddb067430" providerId="AD" clId="Web-{7BABB221-E200-A7FA-FC0D-00776D288434}" dt="2022-01-12T18:14:31.560" v="2557"/>
          <ac:graphicFrameMkLst>
            <pc:docMk/>
            <pc:sldMk cId="3946810130" sldId="609"/>
            <ac:graphicFrameMk id="11" creationId="{B962D22F-8E38-4A0E-BE94-23674B9E3471}"/>
          </ac:graphicFrameMkLst>
        </pc:graphicFrameChg>
        <pc:picChg chg="add mod ord">
          <ac:chgData name="Jessica Moon" userId="S::je742983@ucf.edu::1ec3d2a6-1df8-4617-8c1a-08cddb067430" providerId="AD" clId="Web-{7BABB221-E200-A7FA-FC0D-00776D288434}" dt="2022-01-12T18:11:59.667" v="2495"/>
          <ac:picMkLst>
            <pc:docMk/>
            <pc:sldMk cId="3946810130" sldId="609"/>
            <ac:picMk id="4" creationId="{02E7E82E-4A69-4645-B828-C9510CBD8CE0}"/>
          </ac:picMkLst>
        </pc:picChg>
      </pc:sldChg>
      <pc:sldChg chg="addSp delSp modSp new mod setBg">
        <pc:chgData name="Jessica Moon" userId="S::je742983@ucf.edu::1ec3d2a6-1df8-4617-8c1a-08cddb067430" providerId="AD" clId="Web-{7BABB221-E200-A7FA-FC0D-00776D288434}" dt="2022-01-12T18:32:30.456" v="2931" actId="1076"/>
        <pc:sldMkLst>
          <pc:docMk/>
          <pc:sldMk cId="839767929" sldId="610"/>
        </pc:sldMkLst>
        <pc:spChg chg="mod">
          <ac:chgData name="Jessica Moon" userId="S::je742983@ucf.edu::1ec3d2a6-1df8-4617-8c1a-08cddb067430" providerId="AD" clId="Web-{7BABB221-E200-A7FA-FC0D-00776D288434}" dt="2022-01-12T18:32:20.987" v="2928"/>
          <ac:spMkLst>
            <pc:docMk/>
            <pc:sldMk cId="839767929" sldId="610"/>
            <ac:spMk id="2" creationId="{8EDD098B-72ED-472C-A066-5E6FE54C1629}"/>
          </ac:spMkLst>
        </pc:spChg>
        <pc:spChg chg="add del mod">
          <ac:chgData name="Jessica Moon" userId="S::je742983@ucf.edu::1ec3d2a6-1df8-4617-8c1a-08cddb067430" providerId="AD" clId="Web-{7BABB221-E200-A7FA-FC0D-00776D288434}" dt="2022-01-12T18:32:20.987" v="2928"/>
          <ac:spMkLst>
            <pc:docMk/>
            <pc:sldMk cId="839767929" sldId="610"/>
            <ac:spMk id="3" creationId="{32E78EF2-3988-4428-92B6-235321F4EC70}"/>
          </ac:spMkLst>
        </pc:spChg>
        <pc:spChg chg="add del">
          <ac:chgData name="Jessica Moon" userId="S::je742983@ucf.edu::1ec3d2a6-1df8-4617-8c1a-08cddb067430" providerId="AD" clId="Web-{7BABB221-E200-A7FA-FC0D-00776D288434}" dt="2022-01-12T18:32:07.689" v="2925"/>
          <ac:spMkLst>
            <pc:docMk/>
            <pc:sldMk cId="839767929" sldId="610"/>
            <ac:spMk id="6" creationId="{74CA1B58-37B8-41ED-ADBA-35DC244DE62A}"/>
          </ac:spMkLst>
        </pc:spChg>
        <pc:spChg chg="add del">
          <ac:chgData name="Jessica Moon" userId="S::je742983@ucf.edu::1ec3d2a6-1df8-4617-8c1a-08cddb067430" providerId="AD" clId="Web-{7BABB221-E200-A7FA-FC0D-00776D288434}" dt="2022-01-12T18:32:20.987" v="2928"/>
          <ac:spMkLst>
            <pc:docMk/>
            <pc:sldMk cId="839767929" sldId="610"/>
            <ac:spMk id="10" creationId="{0B67D982-25C5-4CC2-AA64-276BE3B2CA75}"/>
          </ac:spMkLst>
        </pc:spChg>
        <pc:picChg chg="add del mod ord">
          <ac:chgData name="Jessica Moon" userId="S::je742983@ucf.edu::1ec3d2a6-1df8-4617-8c1a-08cddb067430" providerId="AD" clId="Web-{7BABB221-E200-A7FA-FC0D-00776D288434}" dt="2022-01-12T18:29:25.343" v="2820"/>
          <ac:picMkLst>
            <pc:docMk/>
            <pc:sldMk cId="839767929" sldId="610"/>
            <ac:picMk id="4" creationId="{3212E1B9-AA98-4DBB-BF49-E2C5A17D8F5A}"/>
          </ac:picMkLst>
        </pc:picChg>
        <pc:picChg chg="add mod">
          <ac:chgData name="Jessica Moon" userId="S::je742983@ucf.edu::1ec3d2a6-1df8-4617-8c1a-08cddb067430" providerId="AD" clId="Web-{7BABB221-E200-A7FA-FC0D-00776D288434}" dt="2022-01-12T18:32:30.456" v="2931" actId="1076"/>
          <ac:picMkLst>
            <pc:docMk/>
            <pc:sldMk cId="839767929" sldId="610"/>
            <ac:picMk id="5" creationId="{E1501CF7-7477-428B-A6C8-EA1714D1A3CD}"/>
          </ac:picMkLst>
        </pc:picChg>
      </pc:sldChg>
      <pc:sldChg chg="addSp modSp new mod setBg">
        <pc:chgData name="Jessica Moon" userId="S::je742983@ucf.edu::1ec3d2a6-1df8-4617-8c1a-08cddb067430" providerId="AD" clId="Web-{7BABB221-E200-A7FA-FC0D-00776D288434}" dt="2022-01-12T18:43:00.514" v="3210"/>
        <pc:sldMkLst>
          <pc:docMk/>
          <pc:sldMk cId="2093768568" sldId="611"/>
        </pc:sldMkLst>
        <pc:spChg chg="mod">
          <ac:chgData name="Jessica Moon" userId="S::je742983@ucf.edu::1ec3d2a6-1df8-4617-8c1a-08cddb067430" providerId="AD" clId="Web-{7BABB221-E200-A7FA-FC0D-00776D288434}" dt="2022-01-12T18:43:00.514" v="3210"/>
          <ac:spMkLst>
            <pc:docMk/>
            <pc:sldMk cId="2093768568" sldId="611"/>
            <ac:spMk id="2" creationId="{037431F1-9DA4-4CFA-9499-63DD94487FB6}"/>
          </ac:spMkLst>
        </pc:spChg>
        <pc:spChg chg="mod">
          <ac:chgData name="Jessica Moon" userId="S::je742983@ucf.edu::1ec3d2a6-1df8-4617-8c1a-08cddb067430" providerId="AD" clId="Web-{7BABB221-E200-A7FA-FC0D-00776D288434}" dt="2022-01-12T18:43:00.514" v="3210"/>
          <ac:spMkLst>
            <pc:docMk/>
            <pc:sldMk cId="2093768568" sldId="611"/>
            <ac:spMk id="3" creationId="{46382E05-481F-4987-89AF-5B77DD6D3213}"/>
          </ac:spMkLst>
        </pc:spChg>
        <pc:spChg chg="add">
          <ac:chgData name="Jessica Moon" userId="S::je742983@ucf.edu::1ec3d2a6-1df8-4617-8c1a-08cddb067430" providerId="AD" clId="Web-{7BABB221-E200-A7FA-FC0D-00776D288434}" dt="2022-01-12T18:43:00.514" v="3210"/>
          <ac:spMkLst>
            <pc:docMk/>
            <pc:sldMk cId="2093768568" sldId="611"/>
            <ac:spMk id="9" creationId="{60C2BF78-EE5B-49C7-ADD9-58CDBD13E3AA}"/>
          </ac:spMkLst>
        </pc:spChg>
        <pc:picChg chg="add">
          <ac:chgData name="Jessica Moon" userId="S::je742983@ucf.edu::1ec3d2a6-1df8-4617-8c1a-08cddb067430" providerId="AD" clId="Web-{7BABB221-E200-A7FA-FC0D-00776D288434}" dt="2022-01-12T18:43:00.514" v="3210"/>
          <ac:picMkLst>
            <pc:docMk/>
            <pc:sldMk cId="2093768568" sldId="611"/>
            <ac:picMk id="5" creationId="{3D3C6BFF-5E93-4007-B4F2-2937B1B0C0A7}"/>
          </ac:picMkLst>
        </pc:picChg>
      </pc:sldChg>
      <pc:sldChg chg="addSp modSp new mod setBg">
        <pc:chgData name="Jessica Moon" userId="S::je742983@ucf.edu::1ec3d2a6-1df8-4617-8c1a-08cddb067430" providerId="AD" clId="Web-{7BABB221-E200-A7FA-FC0D-00776D288434}" dt="2022-01-12T18:55:51.763" v="3596" actId="1076"/>
        <pc:sldMkLst>
          <pc:docMk/>
          <pc:sldMk cId="139050629" sldId="612"/>
        </pc:sldMkLst>
        <pc:spChg chg="mod">
          <ac:chgData name="Jessica Moon" userId="S::je742983@ucf.edu::1ec3d2a6-1df8-4617-8c1a-08cddb067430" providerId="AD" clId="Web-{7BABB221-E200-A7FA-FC0D-00776D288434}" dt="2022-01-12T18:55:51.763" v="3596" actId="1076"/>
          <ac:spMkLst>
            <pc:docMk/>
            <pc:sldMk cId="139050629" sldId="612"/>
            <ac:spMk id="2" creationId="{07D448E2-52B3-4978-ABC9-57317CFDEF0D}"/>
          </ac:spMkLst>
        </pc:spChg>
        <pc:spChg chg="mod">
          <ac:chgData name="Jessica Moon" userId="S::je742983@ucf.edu::1ec3d2a6-1df8-4617-8c1a-08cddb067430" providerId="AD" clId="Web-{7BABB221-E200-A7FA-FC0D-00776D288434}" dt="2022-01-12T18:55:48.404" v="3594" actId="1076"/>
          <ac:spMkLst>
            <pc:docMk/>
            <pc:sldMk cId="139050629" sldId="612"/>
            <ac:spMk id="3" creationId="{3338DD3A-71AF-4CFD-B134-37244EE57A0E}"/>
          </ac:spMkLst>
        </pc:spChg>
        <pc:spChg chg="add">
          <ac:chgData name="Jessica Moon" userId="S::je742983@ucf.edu::1ec3d2a6-1df8-4617-8c1a-08cddb067430" providerId="AD" clId="Web-{7BABB221-E200-A7FA-FC0D-00776D288434}" dt="2022-01-12T18:55:26.106" v="3591"/>
          <ac:spMkLst>
            <pc:docMk/>
            <pc:sldMk cId="139050629" sldId="612"/>
            <ac:spMk id="9" creationId="{60C2BF78-EE5B-49C7-ADD9-58CDBD13E3AA}"/>
          </ac:spMkLst>
        </pc:spChg>
        <pc:picChg chg="add">
          <ac:chgData name="Jessica Moon" userId="S::je742983@ucf.edu::1ec3d2a6-1df8-4617-8c1a-08cddb067430" providerId="AD" clId="Web-{7BABB221-E200-A7FA-FC0D-00776D288434}" dt="2022-01-12T18:55:26.106" v="3591"/>
          <ac:picMkLst>
            <pc:docMk/>
            <pc:sldMk cId="139050629" sldId="612"/>
            <ac:picMk id="5" creationId="{59E1BD88-93E4-4D4C-BE18-C465873AB192}"/>
          </ac:picMkLst>
        </pc:picChg>
      </pc:sldChg>
      <pc:sldChg chg="addSp delSp modSp new mod setBg">
        <pc:chgData name="Jessica Moon" userId="S::je742983@ucf.edu::1ec3d2a6-1df8-4617-8c1a-08cddb067430" providerId="AD" clId="Web-{7BABB221-E200-A7FA-FC0D-00776D288434}" dt="2022-01-12T18:58:59.970" v="3667" actId="20577"/>
        <pc:sldMkLst>
          <pc:docMk/>
          <pc:sldMk cId="3310081520" sldId="613"/>
        </pc:sldMkLst>
        <pc:spChg chg="mod">
          <ac:chgData name="Jessica Moon" userId="S::je742983@ucf.edu::1ec3d2a6-1df8-4617-8c1a-08cddb067430" providerId="AD" clId="Web-{7BABB221-E200-A7FA-FC0D-00776D288434}" dt="2022-01-12T18:58:38.313" v="3660"/>
          <ac:spMkLst>
            <pc:docMk/>
            <pc:sldMk cId="3310081520" sldId="613"/>
            <ac:spMk id="2" creationId="{3F0FAC9A-F976-4F07-8727-C1D0C728C438}"/>
          </ac:spMkLst>
        </pc:spChg>
        <pc:spChg chg="mod">
          <ac:chgData name="Jessica Moon" userId="S::je742983@ucf.edu::1ec3d2a6-1df8-4617-8c1a-08cddb067430" providerId="AD" clId="Web-{7BABB221-E200-A7FA-FC0D-00776D288434}" dt="2022-01-12T18:58:59.970" v="3667" actId="20577"/>
          <ac:spMkLst>
            <pc:docMk/>
            <pc:sldMk cId="3310081520" sldId="613"/>
            <ac:spMk id="3" creationId="{073A05E2-7DB8-4C93-A6C8-0E164F90F6D9}"/>
          </ac:spMkLst>
        </pc:spChg>
        <pc:spChg chg="add">
          <ac:chgData name="Jessica Moon" userId="S::je742983@ucf.edu::1ec3d2a6-1df8-4617-8c1a-08cddb067430" providerId="AD" clId="Web-{7BABB221-E200-A7FA-FC0D-00776D288434}" dt="2022-01-12T18:58:38.313" v="3660"/>
          <ac:spMkLst>
            <pc:docMk/>
            <pc:sldMk cId="3310081520" sldId="613"/>
            <ac:spMk id="5" creationId="{C2F614DA-B02F-4FFD-96B0-85F2695C56D3}"/>
          </ac:spMkLst>
        </pc:spChg>
        <pc:spChg chg="add">
          <ac:chgData name="Jessica Moon" userId="S::je742983@ucf.edu::1ec3d2a6-1df8-4617-8c1a-08cddb067430" providerId="AD" clId="Web-{7BABB221-E200-A7FA-FC0D-00776D288434}" dt="2022-01-12T18:58:38.313" v="3660"/>
          <ac:spMkLst>
            <pc:docMk/>
            <pc:sldMk cId="3310081520" sldId="613"/>
            <ac:spMk id="6" creationId="{5476B3A5-493A-486E-9673-07E096C0A1FB}"/>
          </ac:spMkLst>
        </pc:spChg>
        <pc:spChg chg="add del">
          <ac:chgData name="Jessica Moon" userId="S::je742983@ucf.edu::1ec3d2a6-1df8-4617-8c1a-08cddb067430" providerId="AD" clId="Web-{7BABB221-E200-A7FA-FC0D-00776D288434}" dt="2022-01-12T18:58:38.298" v="3659"/>
          <ac:spMkLst>
            <pc:docMk/>
            <pc:sldMk cId="3310081520" sldId="613"/>
            <ac:spMk id="8" creationId="{C758EC8D-68D1-4138-B719-BE00C78AD146}"/>
          </ac:spMkLst>
        </pc:spChg>
        <pc:spChg chg="add del">
          <ac:chgData name="Jessica Moon" userId="S::je742983@ucf.edu::1ec3d2a6-1df8-4617-8c1a-08cddb067430" providerId="AD" clId="Web-{7BABB221-E200-A7FA-FC0D-00776D288434}" dt="2022-01-12T18:58:38.298" v="3659"/>
          <ac:spMkLst>
            <pc:docMk/>
            <pc:sldMk cId="3310081520" sldId="613"/>
            <ac:spMk id="10" creationId="{514579E4-5B5F-42C9-B08F-A904C81B14E8}"/>
          </ac:spMkLst>
        </pc:spChg>
        <pc:spChg chg="add del">
          <ac:chgData name="Jessica Moon" userId="S::je742983@ucf.edu::1ec3d2a6-1df8-4617-8c1a-08cddb067430" providerId="AD" clId="Web-{7BABB221-E200-A7FA-FC0D-00776D288434}" dt="2022-01-12T18:58:38.298" v="3659"/>
          <ac:spMkLst>
            <pc:docMk/>
            <pc:sldMk cId="3310081520" sldId="613"/>
            <ac:spMk id="12" creationId="{B41BF6CF-E1B8-4EE2-9AE1-86A58DAFD753}"/>
          </ac:spMkLst>
        </pc:spChg>
      </pc:sldChg>
      <pc:sldChg chg="addSp delSp modSp new mod setBg">
        <pc:chgData name="Jessica Moon" userId="S::je742983@ucf.edu::1ec3d2a6-1df8-4617-8c1a-08cddb067430" providerId="AD" clId="Web-{7BABB221-E200-A7FA-FC0D-00776D288434}" dt="2022-01-12T19:02:55.162" v="3692" actId="1076"/>
        <pc:sldMkLst>
          <pc:docMk/>
          <pc:sldMk cId="2775165773" sldId="614"/>
        </pc:sldMkLst>
        <pc:spChg chg="mod">
          <ac:chgData name="Jessica Moon" userId="S::je742983@ucf.edu::1ec3d2a6-1df8-4617-8c1a-08cddb067430" providerId="AD" clId="Web-{7BABB221-E200-A7FA-FC0D-00776D288434}" dt="2022-01-12T19:02:55.162" v="3692" actId="1076"/>
          <ac:spMkLst>
            <pc:docMk/>
            <pc:sldMk cId="2775165773" sldId="614"/>
            <ac:spMk id="2" creationId="{956E88FD-EB44-4D48-B590-8EDA258754E4}"/>
          </ac:spMkLst>
        </pc:spChg>
        <pc:spChg chg="mod">
          <ac:chgData name="Jessica Moon" userId="S::je742983@ucf.edu::1ec3d2a6-1df8-4617-8c1a-08cddb067430" providerId="AD" clId="Web-{7BABB221-E200-A7FA-FC0D-00776D288434}" dt="2022-01-12T19:02:51.271" v="3691" actId="1076"/>
          <ac:spMkLst>
            <pc:docMk/>
            <pc:sldMk cId="2775165773" sldId="614"/>
            <ac:spMk id="3" creationId="{F848A91A-7681-47BA-A960-536ADFBA25A4}"/>
          </ac:spMkLst>
        </pc:spChg>
        <pc:spChg chg="add">
          <ac:chgData name="Jessica Moon" userId="S::je742983@ucf.edu::1ec3d2a6-1df8-4617-8c1a-08cddb067430" providerId="AD" clId="Web-{7BABB221-E200-A7FA-FC0D-00776D288434}" dt="2022-01-12T19:02:45.615" v="3689"/>
          <ac:spMkLst>
            <pc:docMk/>
            <pc:sldMk cId="2775165773" sldId="614"/>
            <ac:spMk id="6" creationId="{60C2BF78-EE5B-49C7-ADD9-58CDBD13E3AA}"/>
          </ac:spMkLst>
        </pc:spChg>
        <pc:spChg chg="add del">
          <ac:chgData name="Jessica Moon" userId="S::je742983@ucf.edu::1ec3d2a6-1df8-4617-8c1a-08cddb067430" providerId="AD" clId="Web-{7BABB221-E200-A7FA-FC0D-00776D288434}" dt="2022-01-12T19:02:45.599" v="3688"/>
          <ac:spMkLst>
            <pc:docMk/>
            <pc:sldMk cId="2775165773" sldId="614"/>
            <ac:spMk id="9" creationId="{0B67D982-25C5-4CC2-AA64-276BE3B2CA75}"/>
          </ac:spMkLst>
        </pc:spChg>
        <pc:picChg chg="add del">
          <ac:chgData name="Jessica Moon" userId="S::je742983@ucf.edu::1ec3d2a6-1df8-4617-8c1a-08cddb067430" providerId="AD" clId="Web-{7BABB221-E200-A7FA-FC0D-00776D288434}" dt="2022-01-12T19:02:45.599" v="3688"/>
          <ac:picMkLst>
            <pc:docMk/>
            <pc:sldMk cId="2775165773" sldId="614"/>
            <ac:picMk id="5" creationId="{5632339E-F14D-4D1C-8038-B1E32911E793}"/>
          </ac:picMkLst>
        </pc:picChg>
        <pc:picChg chg="add">
          <ac:chgData name="Jessica Moon" userId="S::je742983@ucf.edu::1ec3d2a6-1df8-4617-8c1a-08cddb067430" providerId="AD" clId="Web-{7BABB221-E200-A7FA-FC0D-00776D288434}" dt="2022-01-12T19:02:45.615" v="3689"/>
          <ac:picMkLst>
            <pc:docMk/>
            <pc:sldMk cId="2775165773" sldId="614"/>
            <ac:picMk id="7" creationId="{B7F97824-4114-4255-BACA-3DDE3143F1B6}"/>
          </ac:picMkLst>
        </pc:picChg>
      </pc:sldChg>
      <pc:sldChg chg="new del">
        <pc:chgData name="Jessica Moon" userId="S::je742983@ucf.edu::1ec3d2a6-1df8-4617-8c1a-08cddb067430" providerId="AD" clId="Web-{7BABB221-E200-A7FA-FC0D-00776D288434}" dt="2022-01-12T19:05:05.024" v="3699"/>
        <pc:sldMkLst>
          <pc:docMk/>
          <pc:sldMk cId="3098057347" sldId="615"/>
        </pc:sldMkLst>
      </pc:sldChg>
      <pc:sldChg chg="addSp delSp modSp add mod modClrScheme delDesignElem chgLayout">
        <pc:chgData name="Jessica Moon" userId="S::je742983@ucf.edu::1ec3d2a6-1df8-4617-8c1a-08cddb067430" providerId="AD" clId="Web-{7BABB221-E200-A7FA-FC0D-00776D288434}" dt="2022-01-12T19:06:33.275" v="3721"/>
        <pc:sldMkLst>
          <pc:docMk/>
          <pc:sldMk cId="3631500087" sldId="616"/>
        </pc:sldMkLst>
        <pc:spChg chg="mod ord">
          <ac:chgData name="Jessica Moon" userId="S::je742983@ucf.edu::1ec3d2a6-1df8-4617-8c1a-08cddb067430" providerId="AD" clId="Web-{7BABB221-E200-A7FA-FC0D-00776D288434}" dt="2022-01-12T19:04:50.398" v="3698"/>
          <ac:spMkLst>
            <pc:docMk/>
            <pc:sldMk cId="3631500087" sldId="616"/>
            <ac:spMk id="2" creationId="{93512DDF-DE75-4B15-877F-585982BB3243}"/>
          </ac:spMkLst>
        </pc:spChg>
        <pc:spChg chg="mod ord">
          <ac:chgData name="Jessica Moon" userId="S::je742983@ucf.edu::1ec3d2a6-1df8-4617-8c1a-08cddb067430" providerId="AD" clId="Web-{7BABB221-E200-A7FA-FC0D-00776D288434}" dt="2022-01-12T19:04:50.398" v="3698"/>
          <ac:spMkLst>
            <pc:docMk/>
            <pc:sldMk cId="3631500087" sldId="616"/>
            <ac:spMk id="3" creationId="{F11EC396-A7C9-4584-93D2-51C7E47A7225}"/>
          </ac:spMkLst>
        </pc:spChg>
        <pc:spChg chg="mod ord">
          <ac:chgData name="Jessica Moon" userId="S::je742983@ucf.edu::1ec3d2a6-1df8-4617-8c1a-08cddb067430" providerId="AD" clId="Web-{7BABB221-E200-A7FA-FC0D-00776D288434}" dt="2022-01-12T19:04:50.398" v="3698"/>
          <ac:spMkLst>
            <pc:docMk/>
            <pc:sldMk cId="3631500087" sldId="616"/>
            <ac:spMk id="4" creationId="{21C34AF3-1E17-4E9C-87F8-66ABC2E30FEC}"/>
          </ac:spMkLst>
        </pc:spChg>
        <pc:spChg chg="del mod ord">
          <ac:chgData name="Jessica Moon" userId="S::je742983@ucf.edu::1ec3d2a6-1df8-4617-8c1a-08cddb067430" providerId="AD" clId="Web-{7BABB221-E200-A7FA-FC0D-00776D288434}" dt="2022-01-12T19:05:41.149" v="3708"/>
          <ac:spMkLst>
            <pc:docMk/>
            <pc:sldMk cId="3631500087" sldId="616"/>
            <ac:spMk id="5" creationId="{1A05F8B1-C933-48EA-B220-86AE1BD5B9CA}"/>
          </ac:spMkLst>
        </pc:spChg>
        <pc:spChg chg="del mod ord">
          <ac:chgData name="Jessica Moon" userId="S::je742983@ucf.edu::1ec3d2a6-1df8-4617-8c1a-08cddb067430" providerId="AD" clId="Web-{7BABB221-E200-A7FA-FC0D-00776D288434}" dt="2022-01-12T19:05:44.790" v="3709"/>
          <ac:spMkLst>
            <pc:docMk/>
            <pc:sldMk cId="3631500087" sldId="616"/>
            <ac:spMk id="6" creationId="{1B1CDFE6-C869-4E46-84C7-25F2E82610AB}"/>
          </ac:spMkLst>
        </pc:spChg>
        <pc:spChg chg="add">
          <ac:chgData name="Jessica Moon" userId="S::je742983@ucf.edu::1ec3d2a6-1df8-4617-8c1a-08cddb067430" providerId="AD" clId="Web-{7BABB221-E200-A7FA-FC0D-00776D288434}" dt="2022-01-12T19:05:45.853" v="3710"/>
          <ac:spMkLst>
            <pc:docMk/>
            <pc:sldMk cId="3631500087" sldId="616"/>
            <ac:spMk id="8" creationId="{075D53CC-2953-41C0-8251-2696F7ACC457}"/>
          </ac:spMkLst>
        </pc:spChg>
        <pc:spChg chg="add">
          <ac:chgData name="Jessica Moon" userId="S::je742983@ucf.edu::1ec3d2a6-1df8-4617-8c1a-08cddb067430" providerId="AD" clId="Web-{7BABB221-E200-A7FA-FC0D-00776D288434}" dt="2022-01-12T19:06:33.275" v="3721"/>
          <ac:spMkLst>
            <pc:docMk/>
            <pc:sldMk cId="3631500087" sldId="616"/>
            <ac:spMk id="9" creationId="{C6B828CB-4765-4DDD-BEF6-AD610C2CD626}"/>
          </ac:spMkLst>
        </pc:spChg>
        <pc:spChg chg="del">
          <ac:chgData name="Jessica Moon" userId="S::je742983@ucf.edu::1ec3d2a6-1df8-4617-8c1a-08cddb067430" providerId="AD" clId="Web-{7BABB221-E200-A7FA-FC0D-00776D288434}" dt="2022-01-12T19:04:44.508" v="3697"/>
          <ac:spMkLst>
            <pc:docMk/>
            <pc:sldMk cId="3631500087" sldId="616"/>
            <ac:spMk id="12" creationId="{52ABB703-2B0E-4C3B-B4A2-F3973548E561}"/>
          </ac:spMkLst>
        </pc:spChg>
        <pc:spChg chg="del">
          <ac:chgData name="Jessica Moon" userId="S::je742983@ucf.edu::1ec3d2a6-1df8-4617-8c1a-08cddb067430" providerId="AD" clId="Web-{7BABB221-E200-A7FA-FC0D-00776D288434}" dt="2022-01-12T19:04:44.508" v="3697"/>
          <ac:spMkLst>
            <pc:docMk/>
            <pc:sldMk cId="3631500087" sldId="616"/>
            <ac:spMk id="16" creationId="{E95DA498-D9A2-4DA9-B9DA-B3776E08CF7E}"/>
          </ac:spMkLst>
        </pc:spChg>
        <pc:spChg chg="del">
          <ac:chgData name="Jessica Moon" userId="S::je742983@ucf.edu::1ec3d2a6-1df8-4617-8c1a-08cddb067430" providerId="AD" clId="Web-{7BABB221-E200-A7FA-FC0D-00776D288434}" dt="2022-01-12T19:04:44.508" v="3697"/>
          <ac:spMkLst>
            <pc:docMk/>
            <pc:sldMk cId="3631500087" sldId="616"/>
            <ac:spMk id="18" creationId="{82A73093-4B9D-420D-B17E-52293703A1D4}"/>
          </ac:spMkLst>
        </pc:spChg>
        <pc:picChg chg="mod ord">
          <ac:chgData name="Jessica Moon" userId="S::je742983@ucf.edu::1ec3d2a6-1df8-4617-8c1a-08cddb067430" providerId="AD" clId="Web-{7BABB221-E200-A7FA-FC0D-00776D288434}" dt="2022-01-12T19:04:50.398" v="3698"/>
          <ac:picMkLst>
            <pc:docMk/>
            <pc:sldMk cId="3631500087" sldId="616"/>
            <ac:picMk id="7" creationId="{4D6D3239-C18C-4F6A-A36B-B76C1F2D358C}"/>
          </ac:picMkLst>
        </pc:picChg>
        <pc:cxnChg chg="del">
          <ac:chgData name="Jessica Moon" userId="S::je742983@ucf.edu::1ec3d2a6-1df8-4617-8c1a-08cddb067430" providerId="AD" clId="Web-{7BABB221-E200-A7FA-FC0D-00776D288434}" dt="2022-01-12T19:04:44.508" v="3697"/>
          <ac:cxnSpMkLst>
            <pc:docMk/>
            <pc:sldMk cId="3631500087" sldId="616"/>
            <ac:cxnSpMk id="14" creationId="{9C21570E-E159-49A6-9891-FA397B7A92D3}"/>
          </ac:cxnSpMkLst>
        </pc:cxnChg>
      </pc:sldChg>
      <pc:sldChg chg="addSp delSp modSp add mod modClrScheme delDesignElem chgLayout">
        <pc:chgData name="Jessica Moon" userId="S::je742983@ucf.edu::1ec3d2a6-1df8-4617-8c1a-08cddb067430" providerId="AD" clId="Web-{7BABB221-E200-A7FA-FC0D-00776D288434}" dt="2022-01-12T19:06:28.197" v="3720" actId="20577"/>
        <pc:sldMkLst>
          <pc:docMk/>
          <pc:sldMk cId="2574518021" sldId="617"/>
        </pc:sldMkLst>
        <pc:spChg chg="mod ord">
          <ac:chgData name="Jessica Moon" userId="S::je742983@ucf.edu::1ec3d2a6-1df8-4617-8c1a-08cddb067430" providerId="AD" clId="Web-{7BABB221-E200-A7FA-FC0D-00776D288434}" dt="2022-01-12T19:06:10.900" v="3717" actId="1076"/>
          <ac:spMkLst>
            <pc:docMk/>
            <pc:sldMk cId="2574518021" sldId="617"/>
            <ac:spMk id="2" creationId="{D41F7433-E791-4C08-8461-71BF85EC438F}"/>
          </ac:spMkLst>
        </pc:spChg>
        <pc:spChg chg="mod ord">
          <ac:chgData name="Jessica Moon" userId="S::je742983@ucf.edu::1ec3d2a6-1df8-4617-8c1a-08cddb067430" providerId="AD" clId="Web-{7BABB221-E200-A7FA-FC0D-00776D288434}" dt="2022-01-12T19:06:28.197" v="3720" actId="20577"/>
          <ac:spMkLst>
            <pc:docMk/>
            <pc:sldMk cId="2574518021" sldId="617"/>
            <ac:spMk id="3" creationId="{8CE7AB8C-DC23-4B39-952A-78C7E2D19FFB}"/>
          </ac:spMkLst>
        </pc:spChg>
        <pc:spChg chg="mod ord">
          <ac:chgData name="Jessica Moon" userId="S::je742983@ucf.edu::1ec3d2a6-1df8-4617-8c1a-08cddb067430" providerId="AD" clId="Web-{7BABB221-E200-A7FA-FC0D-00776D288434}" dt="2022-01-12T19:04:35.789" v="3696"/>
          <ac:spMkLst>
            <pc:docMk/>
            <pc:sldMk cId="2574518021" sldId="617"/>
            <ac:spMk id="4" creationId="{7781B0C2-5807-46E3-A7C5-5F3D733FA219}"/>
          </ac:spMkLst>
        </pc:spChg>
        <pc:spChg chg="del mod ord">
          <ac:chgData name="Jessica Moon" userId="S::je742983@ucf.edu::1ec3d2a6-1df8-4617-8c1a-08cddb067430" providerId="AD" clId="Web-{7BABB221-E200-A7FA-FC0D-00776D288434}" dt="2022-01-12T19:05:52.040" v="3711"/>
          <ac:spMkLst>
            <pc:docMk/>
            <pc:sldMk cId="2574518021" sldId="617"/>
            <ac:spMk id="5" creationId="{FFA42C5A-EFF6-4334-878B-21520121C216}"/>
          </ac:spMkLst>
        </pc:spChg>
        <pc:spChg chg="del mod ord">
          <ac:chgData name="Jessica Moon" userId="S::je742983@ucf.edu::1ec3d2a6-1df8-4617-8c1a-08cddb067430" providerId="AD" clId="Web-{7BABB221-E200-A7FA-FC0D-00776D288434}" dt="2022-01-12T19:05:53.478" v="3712"/>
          <ac:spMkLst>
            <pc:docMk/>
            <pc:sldMk cId="2574518021" sldId="617"/>
            <ac:spMk id="6" creationId="{2DA1D437-F1B3-42FA-B333-04136323A85A}"/>
          </ac:spMkLst>
        </pc:spChg>
        <pc:spChg chg="add mod">
          <ac:chgData name="Jessica Moon" userId="S::je742983@ucf.edu::1ec3d2a6-1df8-4617-8c1a-08cddb067430" providerId="AD" clId="Web-{7BABB221-E200-A7FA-FC0D-00776D288434}" dt="2022-01-12T19:05:31.884" v="3707" actId="20577"/>
          <ac:spMkLst>
            <pc:docMk/>
            <pc:sldMk cId="2574518021" sldId="617"/>
            <ac:spMk id="7" creationId="{D1425433-2C47-4084-9E8E-6AF26BB55692}"/>
          </ac:spMkLst>
        </pc:spChg>
        <pc:spChg chg="add del mod">
          <ac:chgData name="Jessica Moon" userId="S::je742983@ucf.edu::1ec3d2a6-1df8-4617-8c1a-08cddb067430" providerId="AD" clId="Web-{7BABB221-E200-A7FA-FC0D-00776D288434}" dt="2022-01-12T19:05:57.665" v="3715"/>
          <ac:spMkLst>
            <pc:docMk/>
            <pc:sldMk cId="2574518021" sldId="617"/>
            <ac:spMk id="8" creationId="{694C3D73-8D08-489D-9A18-83B279CA5803}"/>
          </ac:spMkLst>
        </pc:spChg>
        <pc:spChg chg="del">
          <ac:chgData name="Jessica Moon" userId="S::je742983@ucf.edu::1ec3d2a6-1df8-4617-8c1a-08cddb067430" providerId="AD" clId="Web-{7BABB221-E200-A7FA-FC0D-00776D288434}" dt="2022-01-12T19:04:35.789" v="3696"/>
          <ac:spMkLst>
            <pc:docMk/>
            <pc:sldMk cId="2574518021" sldId="617"/>
            <ac:spMk id="11" creationId="{C843AFC8-D8D0-4784-B08C-6324FA88E6DD}"/>
          </ac:spMkLst>
        </pc:spChg>
        <pc:spChg chg="del">
          <ac:chgData name="Jessica Moon" userId="S::je742983@ucf.edu::1ec3d2a6-1df8-4617-8c1a-08cddb067430" providerId="AD" clId="Web-{7BABB221-E200-A7FA-FC0D-00776D288434}" dt="2022-01-12T19:04:35.789" v="3696"/>
          <ac:spMkLst>
            <pc:docMk/>
            <pc:sldMk cId="2574518021" sldId="617"/>
            <ac:spMk id="13" creationId="{854B1A56-8AFB-4D4F-8D98-1E832D6FFE67}"/>
          </ac:spMkLst>
        </pc:spChg>
        <pc:spChg chg="del">
          <ac:chgData name="Jessica Moon" userId="S::je742983@ucf.edu::1ec3d2a6-1df8-4617-8c1a-08cddb067430" providerId="AD" clId="Web-{7BABB221-E200-A7FA-FC0D-00776D288434}" dt="2022-01-12T19:04:35.789" v="3696"/>
          <ac:spMkLst>
            <pc:docMk/>
            <pc:sldMk cId="2574518021" sldId="617"/>
            <ac:spMk id="15" creationId="{F8E828FC-05B4-4BA4-92D3-3DF79D42D88E}"/>
          </ac:spMkLst>
        </pc:spChg>
      </pc:sldChg>
      <pc:sldChg chg="delSp modSp add mod modClrScheme delDesignElem chgLayout">
        <pc:chgData name="Jessica Moon" userId="S::je742983@ucf.edu::1ec3d2a6-1df8-4617-8c1a-08cddb067430" providerId="AD" clId="Web-{7BABB221-E200-A7FA-FC0D-00776D288434}" dt="2022-01-12T19:09:37.451" v="3733"/>
        <pc:sldMkLst>
          <pc:docMk/>
          <pc:sldMk cId="2980467866" sldId="618"/>
        </pc:sldMkLst>
        <pc:spChg chg="mod ord">
          <ac:chgData name="Jessica Moon" userId="S::je742983@ucf.edu::1ec3d2a6-1df8-4617-8c1a-08cddb067430" providerId="AD" clId="Web-{7BABB221-E200-A7FA-FC0D-00776D288434}" dt="2022-01-12T19:09:37.451" v="3733"/>
          <ac:spMkLst>
            <pc:docMk/>
            <pc:sldMk cId="2980467866" sldId="618"/>
            <ac:spMk id="2" creationId="{E8C09F8C-A6B5-4EEF-B16A-B37553D94A9F}"/>
          </ac:spMkLst>
        </pc:spChg>
        <pc:spChg chg="mod ord">
          <ac:chgData name="Jessica Moon" userId="S::je742983@ucf.edu::1ec3d2a6-1df8-4617-8c1a-08cddb067430" providerId="AD" clId="Web-{7BABB221-E200-A7FA-FC0D-00776D288434}" dt="2022-01-12T19:09:37.451" v="3733"/>
          <ac:spMkLst>
            <pc:docMk/>
            <pc:sldMk cId="2980467866" sldId="618"/>
            <ac:spMk id="3" creationId="{7BA98CC0-B9B9-4DE0-907C-E235192BB67D}"/>
          </ac:spMkLst>
        </pc:spChg>
        <pc:spChg chg="mod ord">
          <ac:chgData name="Jessica Moon" userId="S::je742983@ucf.edu::1ec3d2a6-1df8-4617-8c1a-08cddb067430" providerId="AD" clId="Web-{7BABB221-E200-A7FA-FC0D-00776D288434}" dt="2022-01-12T19:09:08.794" v="3724"/>
          <ac:spMkLst>
            <pc:docMk/>
            <pc:sldMk cId="2980467866" sldId="618"/>
            <ac:spMk id="4" creationId="{B1EFCA2A-53A1-4DBF-B996-54C83683492B}"/>
          </ac:spMkLst>
        </pc:spChg>
        <pc:spChg chg="del mod ord">
          <ac:chgData name="Jessica Moon" userId="S::je742983@ucf.edu::1ec3d2a6-1df8-4617-8c1a-08cddb067430" providerId="AD" clId="Web-{7BABB221-E200-A7FA-FC0D-00776D288434}" dt="2022-01-12T19:09:28.372" v="3731"/>
          <ac:spMkLst>
            <pc:docMk/>
            <pc:sldMk cId="2980467866" sldId="618"/>
            <ac:spMk id="5" creationId="{F25EE86B-B8B6-4066-97D0-581D4176473A}"/>
          </ac:spMkLst>
        </pc:spChg>
        <pc:spChg chg="del mod ord">
          <ac:chgData name="Jessica Moon" userId="S::je742983@ucf.edu::1ec3d2a6-1df8-4617-8c1a-08cddb067430" providerId="AD" clId="Web-{7BABB221-E200-A7FA-FC0D-00776D288434}" dt="2022-01-12T19:09:26.404" v="3730"/>
          <ac:spMkLst>
            <pc:docMk/>
            <pc:sldMk cId="2980467866" sldId="618"/>
            <ac:spMk id="6" creationId="{067D32D5-3881-43CE-BE97-5782E2172C09}"/>
          </ac:spMkLst>
        </pc:spChg>
        <pc:spChg chg="del">
          <ac:chgData name="Jessica Moon" userId="S::je742983@ucf.edu::1ec3d2a6-1df8-4617-8c1a-08cddb067430" providerId="AD" clId="Web-{7BABB221-E200-A7FA-FC0D-00776D288434}" dt="2022-01-12T19:09:00.184" v="3723"/>
          <ac:spMkLst>
            <pc:docMk/>
            <pc:sldMk cId="2980467866" sldId="618"/>
            <ac:spMk id="12" creationId="{52ABB703-2B0E-4C3B-B4A2-F3973548E561}"/>
          </ac:spMkLst>
        </pc:spChg>
        <pc:spChg chg="del">
          <ac:chgData name="Jessica Moon" userId="S::je742983@ucf.edu::1ec3d2a6-1df8-4617-8c1a-08cddb067430" providerId="AD" clId="Web-{7BABB221-E200-A7FA-FC0D-00776D288434}" dt="2022-01-12T19:09:00.184" v="3723"/>
          <ac:spMkLst>
            <pc:docMk/>
            <pc:sldMk cId="2980467866" sldId="618"/>
            <ac:spMk id="16" creationId="{E95DA498-D9A2-4DA9-B9DA-B3776E08CF7E}"/>
          </ac:spMkLst>
        </pc:spChg>
        <pc:spChg chg="del">
          <ac:chgData name="Jessica Moon" userId="S::je742983@ucf.edu::1ec3d2a6-1df8-4617-8c1a-08cddb067430" providerId="AD" clId="Web-{7BABB221-E200-A7FA-FC0D-00776D288434}" dt="2022-01-12T19:09:00.184" v="3723"/>
          <ac:spMkLst>
            <pc:docMk/>
            <pc:sldMk cId="2980467866" sldId="618"/>
            <ac:spMk id="18" creationId="{82A73093-4B9D-420D-B17E-52293703A1D4}"/>
          </ac:spMkLst>
        </pc:spChg>
        <pc:picChg chg="mod ord">
          <ac:chgData name="Jessica Moon" userId="S::je742983@ucf.edu::1ec3d2a6-1df8-4617-8c1a-08cddb067430" providerId="AD" clId="Web-{7BABB221-E200-A7FA-FC0D-00776D288434}" dt="2022-01-12T19:09:37.451" v="3733"/>
          <ac:picMkLst>
            <pc:docMk/>
            <pc:sldMk cId="2980467866" sldId="618"/>
            <ac:picMk id="7" creationId="{72AE2BD5-130F-4E26-B730-6087879D84D4}"/>
          </ac:picMkLst>
        </pc:picChg>
        <pc:picChg chg="mod ord">
          <ac:chgData name="Jessica Moon" userId="S::je742983@ucf.edu::1ec3d2a6-1df8-4617-8c1a-08cddb067430" providerId="AD" clId="Web-{7BABB221-E200-A7FA-FC0D-00776D288434}" dt="2022-01-12T19:09:37.451" v="3733"/>
          <ac:picMkLst>
            <pc:docMk/>
            <pc:sldMk cId="2980467866" sldId="618"/>
            <ac:picMk id="8" creationId="{88721696-E198-41C4-A9DA-4523EF18D309}"/>
          </ac:picMkLst>
        </pc:picChg>
        <pc:cxnChg chg="del">
          <ac:chgData name="Jessica Moon" userId="S::je742983@ucf.edu::1ec3d2a6-1df8-4617-8c1a-08cddb067430" providerId="AD" clId="Web-{7BABB221-E200-A7FA-FC0D-00776D288434}" dt="2022-01-12T19:09:00.184" v="3723"/>
          <ac:cxnSpMkLst>
            <pc:docMk/>
            <pc:sldMk cId="2980467866" sldId="618"/>
            <ac:cxnSpMk id="14" creationId="{9C21570E-E159-49A6-9891-FA397B7A92D3}"/>
          </ac:cxnSpMkLst>
        </pc:cxnChg>
      </pc:sldChg>
      <pc:sldChg chg="addSp modSp new mod setBg">
        <pc:chgData name="Jessica Moon" userId="S::je742983@ucf.edu::1ec3d2a6-1df8-4617-8c1a-08cddb067430" providerId="AD" clId="Web-{7BABB221-E200-A7FA-FC0D-00776D288434}" dt="2022-01-12T19:17:32.866" v="3873" actId="20577"/>
        <pc:sldMkLst>
          <pc:docMk/>
          <pc:sldMk cId="3001896173" sldId="619"/>
        </pc:sldMkLst>
        <pc:spChg chg="mod">
          <ac:chgData name="Jessica Moon" userId="S::je742983@ucf.edu::1ec3d2a6-1df8-4617-8c1a-08cddb067430" providerId="AD" clId="Web-{7BABB221-E200-A7FA-FC0D-00776D288434}" dt="2022-01-12T19:16:03.114" v="3827" actId="1076"/>
          <ac:spMkLst>
            <pc:docMk/>
            <pc:sldMk cId="3001896173" sldId="619"/>
            <ac:spMk id="2" creationId="{6BF9E00D-567C-44D1-99FD-A510555BAA3A}"/>
          </ac:spMkLst>
        </pc:spChg>
        <pc:spChg chg="mod">
          <ac:chgData name="Jessica Moon" userId="S::je742983@ucf.edu::1ec3d2a6-1df8-4617-8c1a-08cddb067430" providerId="AD" clId="Web-{7BABB221-E200-A7FA-FC0D-00776D288434}" dt="2022-01-12T19:17:32.866" v="3873" actId="20577"/>
          <ac:spMkLst>
            <pc:docMk/>
            <pc:sldMk cId="3001896173" sldId="619"/>
            <ac:spMk id="3" creationId="{B562D406-46B4-4BD5-95F7-8C0091FD9CC6}"/>
          </ac:spMkLst>
        </pc:spChg>
        <pc:spChg chg="add">
          <ac:chgData name="Jessica Moon" userId="S::je742983@ucf.edu::1ec3d2a6-1df8-4617-8c1a-08cddb067430" providerId="AD" clId="Web-{7BABB221-E200-A7FA-FC0D-00776D288434}" dt="2022-01-12T19:15:53.802" v="3824"/>
          <ac:spMkLst>
            <pc:docMk/>
            <pc:sldMk cId="3001896173" sldId="619"/>
            <ac:spMk id="9" creationId="{60C2BF78-EE5B-49C7-ADD9-58CDBD13E3AA}"/>
          </ac:spMkLst>
        </pc:spChg>
        <pc:picChg chg="add mod">
          <ac:chgData name="Jessica Moon" userId="S::je742983@ucf.edu::1ec3d2a6-1df8-4617-8c1a-08cddb067430" providerId="AD" clId="Web-{7BABB221-E200-A7FA-FC0D-00776D288434}" dt="2022-01-12T19:15:53.802" v="3824"/>
          <ac:picMkLst>
            <pc:docMk/>
            <pc:sldMk cId="3001896173" sldId="619"/>
            <ac:picMk id="4" creationId="{04CD504F-3729-43FA-B2BF-57F51217F74D}"/>
          </ac:picMkLst>
        </pc:picChg>
      </pc:sldChg>
      <pc:sldChg chg="addSp delSp modSp new mod setBg">
        <pc:chgData name="Jessica Moon" userId="S::je742983@ucf.edu::1ec3d2a6-1df8-4617-8c1a-08cddb067430" providerId="AD" clId="Web-{7BABB221-E200-A7FA-FC0D-00776D288434}" dt="2022-01-12T19:20:42.869" v="3935" actId="1076"/>
        <pc:sldMkLst>
          <pc:docMk/>
          <pc:sldMk cId="970691937" sldId="620"/>
        </pc:sldMkLst>
        <pc:spChg chg="mod">
          <ac:chgData name="Jessica Moon" userId="S::je742983@ucf.edu::1ec3d2a6-1df8-4617-8c1a-08cddb067430" providerId="AD" clId="Web-{7BABB221-E200-A7FA-FC0D-00776D288434}" dt="2022-01-12T19:19:40.884" v="3927" actId="1076"/>
          <ac:spMkLst>
            <pc:docMk/>
            <pc:sldMk cId="970691937" sldId="620"/>
            <ac:spMk id="2" creationId="{2DCF1C15-7128-4EA9-80A0-3BD23BC266B4}"/>
          </ac:spMkLst>
        </pc:spChg>
        <pc:spChg chg="mod ord">
          <ac:chgData name="Jessica Moon" userId="S::je742983@ucf.edu::1ec3d2a6-1df8-4617-8c1a-08cddb067430" providerId="AD" clId="Web-{7BABB221-E200-A7FA-FC0D-00776D288434}" dt="2022-01-12T19:19:38.493" v="3926" actId="1076"/>
          <ac:spMkLst>
            <pc:docMk/>
            <pc:sldMk cId="970691937" sldId="620"/>
            <ac:spMk id="3" creationId="{1B3E72AC-E20B-49E3-A1DA-8EA07A278439}"/>
          </ac:spMkLst>
        </pc:spChg>
        <pc:spChg chg="add del">
          <ac:chgData name="Jessica Moon" userId="S::je742983@ucf.edu::1ec3d2a6-1df8-4617-8c1a-08cddb067430" providerId="AD" clId="Web-{7BABB221-E200-A7FA-FC0D-00776D288434}" dt="2022-01-12T19:19:25.071" v="3920"/>
          <ac:spMkLst>
            <pc:docMk/>
            <pc:sldMk cId="970691937" sldId="620"/>
            <ac:spMk id="9" creationId="{E53F4E5A-C9EE-4859-B46B-F018F7D73A03}"/>
          </ac:spMkLst>
        </pc:spChg>
        <pc:picChg chg="add mod">
          <ac:chgData name="Jessica Moon" userId="S::je742983@ucf.edu::1ec3d2a6-1df8-4617-8c1a-08cddb067430" providerId="AD" clId="Web-{7BABB221-E200-A7FA-FC0D-00776D288434}" dt="2022-01-12T19:19:44.931" v="3928" actId="1076"/>
          <ac:picMkLst>
            <pc:docMk/>
            <pc:sldMk cId="970691937" sldId="620"/>
            <ac:picMk id="4" creationId="{88C47268-FF2D-4D86-A9A8-7D3853310AAD}"/>
          </ac:picMkLst>
        </pc:picChg>
        <pc:picChg chg="add del">
          <ac:chgData name="Jessica Moon" userId="S::je742983@ucf.edu::1ec3d2a6-1df8-4617-8c1a-08cddb067430" providerId="AD" clId="Web-{7BABB221-E200-A7FA-FC0D-00776D288434}" dt="2022-01-12T19:18:54.133" v="3917"/>
          <ac:picMkLst>
            <pc:docMk/>
            <pc:sldMk cId="970691937" sldId="620"/>
            <ac:picMk id="5" creationId="{41F3C9C4-BEF8-498B-A551-1BD2CEAAB56A}"/>
          </ac:picMkLst>
        </pc:picChg>
        <pc:picChg chg="add mod">
          <ac:chgData name="Jessica Moon" userId="S::je742983@ucf.edu::1ec3d2a6-1df8-4617-8c1a-08cddb067430" providerId="AD" clId="Web-{7BABB221-E200-A7FA-FC0D-00776D288434}" dt="2022-01-12T19:20:00.916" v="3931" actId="1076"/>
          <ac:picMkLst>
            <pc:docMk/>
            <pc:sldMk cId="970691937" sldId="620"/>
            <ac:picMk id="6" creationId="{CDB15EA6-B10A-4818-B5E9-E4D757B82A62}"/>
          </ac:picMkLst>
        </pc:picChg>
        <pc:picChg chg="add mod">
          <ac:chgData name="Jessica Moon" userId="S::je742983@ucf.edu::1ec3d2a6-1df8-4617-8c1a-08cddb067430" providerId="AD" clId="Web-{7BABB221-E200-A7FA-FC0D-00776D288434}" dt="2022-01-12T19:20:42.869" v="3935" actId="1076"/>
          <ac:picMkLst>
            <pc:docMk/>
            <pc:sldMk cId="970691937" sldId="620"/>
            <ac:picMk id="7" creationId="{7C81252E-9538-4583-9174-F0FA67CEFC15}"/>
          </ac:picMkLst>
        </pc:picChg>
        <pc:cxnChg chg="add del">
          <ac:chgData name="Jessica Moon" userId="S::je742983@ucf.edu::1ec3d2a6-1df8-4617-8c1a-08cddb067430" providerId="AD" clId="Web-{7BABB221-E200-A7FA-FC0D-00776D288434}" dt="2022-01-12T19:19:25.071" v="3920"/>
          <ac:cxnSpMkLst>
            <pc:docMk/>
            <pc:sldMk cId="970691937" sldId="620"/>
            <ac:cxnSpMk id="11" creationId="{041A955B-D579-48FD-A51C-51B0C0B69F9A}"/>
          </ac:cxnSpMkLst>
        </pc:cxnChg>
      </pc:sldChg>
      <pc:sldChg chg="new del">
        <pc:chgData name="Jessica Moon" userId="S::je742983@ucf.edu::1ec3d2a6-1df8-4617-8c1a-08cddb067430" providerId="AD" clId="Web-{7BABB221-E200-A7FA-FC0D-00776D288434}" dt="2022-01-12T19:21:21.417" v="3937"/>
        <pc:sldMkLst>
          <pc:docMk/>
          <pc:sldMk cId="1468135053" sldId="621"/>
        </pc:sldMkLst>
      </pc:sldChg>
      <pc:sldChg chg="addSp delSp modSp add mod ord modClrScheme chgLayout">
        <pc:chgData name="Jessica Moon" userId="S::je742983@ucf.edu::1ec3d2a6-1df8-4617-8c1a-08cddb067430" providerId="AD" clId="Web-{7BABB221-E200-A7FA-FC0D-00776D288434}" dt="2022-01-12T19:46:49.712" v="4337" actId="1076"/>
        <pc:sldMkLst>
          <pc:docMk/>
          <pc:sldMk cId="2014189652" sldId="621"/>
        </pc:sldMkLst>
        <pc:spChg chg="mod ord">
          <ac:chgData name="Jessica Moon" userId="S::je742983@ucf.edu::1ec3d2a6-1df8-4617-8c1a-08cddb067430" providerId="AD" clId="Web-{7BABB221-E200-A7FA-FC0D-00776D288434}" dt="2022-01-12T19:46:12.570" v="4319" actId="14100"/>
          <ac:spMkLst>
            <pc:docMk/>
            <pc:sldMk cId="2014189652" sldId="621"/>
            <ac:spMk id="2" creationId="{1D88E2B7-BD22-41EA-8948-CF5297C4CC51}"/>
          </ac:spMkLst>
        </pc:spChg>
        <pc:spChg chg="mod ord">
          <ac:chgData name="Jessica Moon" userId="S::je742983@ucf.edu::1ec3d2a6-1df8-4617-8c1a-08cddb067430" providerId="AD" clId="Web-{7BABB221-E200-A7FA-FC0D-00776D288434}" dt="2022-01-12T19:42:55.707" v="4206" actId="14100"/>
          <ac:spMkLst>
            <pc:docMk/>
            <pc:sldMk cId="2014189652" sldId="621"/>
            <ac:spMk id="3" creationId="{2D0B8CEA-73AB-40CA-8435-DE311EC5A4C4}"/>
          </ac:spMkLst>
        </pc:spChg>
        <pc:spChg chg="mod ord">
          <ac:chgData name="Jessica Moon" userId="S::je742983@ucf.edu::1ec3d2a6-1df8-4617-8c1a-08cddb067430" providerId="AD" clId="Web-{7BABB221-E200-A7FA-FC0D-00776D288434}" dt="2022-01-12T19:21:43.699" v="3939"/>
          <ac:spMkLst>
            <pc:docMk/>
            <pc:sldMk cId="2014189652" sldId="621"/>
            <ac:spMk id="4" creationId="{9E0274D6-DDEE-4998-9F15-22F8C1074E8A}"/>
          </ac:spMkLst>
        </pc:spChg>
        <pc:spChg chg="del mod ord">
          <ac:chgData name="Jessica Moon" userId="S::je742983@ucf.edu::1ec3d2a6-1df8-4617-8c1a-08cddb067430" providerId="AD" clId="Web-{7BABB221-E200-A7FA-FC0D-00776D288434}" dt="2022-01-12T19:21:47.230" v="3940"/>
          <ac:spMkLst>
            <pc:docMk/>
            <pc:sldMk cId="2014189652" sldId="621"/>
            <ac:spMk id="5" creationId="{F5895E94-8553-490C-AD67-C6FA5156610C}"/>
          </ac:spMkLst>
        </pc:spChg>
        <pc:spChg chg="del mod ord">
          <ac:chgData name="Jessica Moon" userId="S::je742983@ucf.edu::1ec3d2a6-1df8-4617-8c1a-08cddb067430" providerId="AD" clId="Web-{7BABB221-E200-A7FA-FC0D-00776D288434}" dt="2022-01-12T19:21:48.777" v="3941"/>
          <ac:spMkLst>
            <pc:docMk/>
            <pc:sldMk cId="2014189652" sldId="621"/>
            <ac:spMk id="6" creationId="{EA5250D1-717B-4C11-951D-1DC32353D41A}"/>
          </ac:spMkLst>
        </pc:spChg>
        <pc:spChg chg="add mod">
          <ac:chgData name="Jessica Moon" userId="S::je742983@ucf.edu::1ec3d2a6-1df8-4617-8c1a-08cddb067430" providerId="AD" clId="Web-{7BABB221-E200-A7FA-FC0D-00776D288434}" dt="2022-01-12T19:46:49.712" v="4337" actId="1076"/>
          <ac:spMkLst>
            <pc:docMk/>
            <pc:sldMk cId="2014189652" sldId="621"/>
            <ac:spMk id="8" creationId="{3A96149A-C3FE-495B-99FC-7ECF70FE638D}"/>
          </ac:spMkLst>
        </pc:spChg>
        <pc:spChg chg="add mod">
          <ac:chgData name="Jessica Moon" userId="S::je742983@ucf.edu::1ec3d2a6-1df8-4617-8c1a-08cddb067430" providerId="AD" clId="Web-{7BABB221-E200-A7FA-FC0D-00776D288434}" dt="2022-01-12T19:46:47.243" v="4336" actId="1076"/>
          <ac:spMkLst>
            <pc:docMk/>
            <pc:sldMk cId="2014189652" sldId="621"/>
            <ac:spMk id="10" creationId="{17CAFDCE-0C53-4512-91D5-BA658C265D45}"/>
          </ac:spMkLst>
        </pc:spChg>
      </pc:sldChg>
      <pc:sldChg chg="addSp modSp new mod setBg">
        <pc:chgData name="Jessica Moon" userId="S::je742983@ucf.edu::1ec3d2a6-1df8-4617-8c1a-08cddb067430" providerId="AD" clId="Web-{7BABB221-E200-A7FA-FC0D-00776D288434}" dt="2022-01-12T19:53:18.315" v="4603" actId="20577"/>
        <pc:sldMkLst>
          <pc:docMk/>
          <pc:sldMk cId="2533510617" sldId="622"/>
        </pc:sldMkLst>
        <pc:spChg chg="mod">
          <ac:chgData name="Jessica Moon" userId="S::je742983@ucf.edu::1ec3d2a6-1df8-4617-8c1a-08cddb067430" providerId="AD" clId="Web-{7BABB221-E200-A7FA-FC0D-00776D288434}" dt="2022-01-12T19:53:06.690" v="4597" actId="1076"/>
          <ac:spMkLst>
            <pc:docMk/>
            <pc:sldMk cId="2533510617" sldId="622"/>
            <ac:spMk id="2" creationId="{3AB0BB5D-8ECB-4886-AF2F-F232484EBAA1}"/>
          </ac:spMkLst>
        </pc:spChg>
        <pc:spChg chg="mod">
          <ac:chgData name="Jessica Moon" userId="S::je742983@ucf.edu::1ec3d2a6-1df8-4617-8c1a-08cddb067430" providerId="AD" clId="Web-{7BABB221-E200-A7FA-FC0D-00776D288434}" dt="2022-01-12T19:53:18.315" v="4603" actId="20577"/>
          <ac:spMkLst>
            <pc:docMk/>
            <pc:sldMk cId="2533510617" sldId="622"/>
            <ac:spMk id="3" creationId="{9C002DD5-C31D-4804-B16C-48C9C3642F27}"/>
          </ac:spMkLst>
        </pc:spChg>
        <pc:picChg chg="add">
          <ac:chgData name="Jessica Moon" userId="S::je742983@ucf.edu::1ec3d2a6-1df8-4617-8c1a-08cddb067430" providerId="AD" clId="Web-{7BABB221-E200-A7FA-FC0D-00776D288434}" dt="2022-01-12T19:52:48.783" v="4593"/>
          <ac:picMkLst>
            <pc:docMk/>
            <pc:sldMk cId="2533510617" sldId="622"/>
            <ac:picMk id="5" creationId="{68871DE4-C4B1-4CB1-8867-B896726885E0}"/>
          </ac:picMkLst>
        </pc:picChg>
      </pc:sldChg>
      <pc:sldChg chg="addSp delSp modSp new mod setBg">
        <pc:chgData name="Jessica Moon" userId="S::je742983@ucf.edu::1ec3d2a6-1df8-4617-8c1a-08cddb067430" providerId="AD" clId="Web-{7BABB221-E200-A7FA-FC0D-00776D288434}" dt="2022-01-12T20:00:17.011" v="4621"/>
        <pc:sldMkLst>
          <pc:docMk/>
          <pc:sldMk cId="3150540969" sldId="623"/>
        </pc:sldMkLst>
        <pc:spChg chg="mod">
          <ac:chgData name="Jessica Moon" userId="S::je742983@ucf.edu::1ec3d2a6-1df8-4617-8c1a-08cddb067430" providerId="AD" clId="Web-{7BABB221-E200-A7FA-FC0D-00776D288434}" dt="2022-01-12T19:59:40.838" v="4612"/>
          <ac:spMkLst>
            <pc:docMk/>
            <pc:sldMk cId="3150540969" sldId="623"/>
            <ac:spMk id="2" creationId="{89611CDE-1BF3-4D55-867E-73519D34FBD9}"/>
          </ac:spMkLst>
        </pc:spChg>
        <pc:spChg chg="del">
          <ac:chgData name="Jessica Moon" userId="S::je742983@ucf.edu::1ec3d2a6-1df8-4617-8c1a-08cddb067430" providerId="AD" clId="Web-{7BABB221-E200-A7FA-FC0D-00776D288434}" dt="2022-01-12T19:59:22.697" v="4605"/>
          <ac:spMkLst>
            <pc:docMk/>
            <pc:sldMk cId="3150540969" sldId="623"/>
            <ac:spMk id="3" creationId="{0E1CD8D6-F7E9-44FD-83BB-7C606E9C2883}"/>
          </ac:spMkLst>
        </pc:spChg>
        <pc:spChg chg="add mod">
          <ac:chgData name="Jessica Moon" userId="S::je742983@ucf.edu::1ec3d2a6-1df8-4617-8c1a-08cddb067430" providerId="AD" clId="Web-{7BABB221-E200-A7FA-FC0D-00776D288434}" dt="2022-01-12T20:00:17.011" v="4621"/>
          <ac:spMkLst>
            <pc:docMk/>
            <pc:sldMk cId="3150540969" sldId="623"/>
            <ac:spMk id="5" creationId="{D097BA5C-480B-4448-8394-DBC5A5380923}"/>
          </ac:spMkLst>
        </pc:spChg>
        <pc:spChg chg="add">
          <ac:chgData name="Jessica Moon" userId="S::je742983@ucf.edu::1ec3d2a6-1df8-4617-8c1a-08cddb067430" providerId="AD" clId="Web-{7BABB221-E200-A7FA-FC0D-00776D288434}" dt="2022-01-12T19:59:40.838" v="4612"/>
          <ac:spMkLst>
            <pc:docMk/>
            <pc:sldMk cId="3150540969" sldId="623"/>
            <ac:spMk id="9" creationId="{5D5E0904-721C-4D68-9EB8-1C9752E329A7}"/>
          </ac:spMkLst>
        </pc:spChg>
        <pc:spChg chg="add">
          <ac:chgData name="Jessica Moon" userId="S::je742983@ucf.edu::1ec3d2a6-1df8-4617-8c1a-08cddb067430" providerId="AD" clId="Web-{7BABB221-E200-A7FA-FC0D-00776D288434}" dt="2022-01-12T19:59:40.838" v="4612"/>
          <ac:spMkLst>
            <pc:docMk/>
            <pc:sldMk cId="3150540969" sldId="623"/>
            <ac:spMk id="11" creationId="{D0CDF5D3-7220-42A0-9D37-ECF3BF283B37}"/>
          </ac:spMkLst>
        </pc:spChg>
        <pc:spChg chg="add">
          <ac:chgData name="Jessica Moon" userId="S::je742983@ucf.edu::1ec3d2a6-1df8-4617-8c1a-08cddb067430" providerId="AD" clId="Web-{7BABB221-E200-A7FA-FC0D-00776D288434}" dt="2022-01-12T19:59:40.838" v="4612"/>
          <ac:spMkLst>
            <pc:docMk/>
            <pc:sldMk cId="3150540969" sldId="623"/>
            <ac:spMk id="13" creationId="{64BC717F-58B3-4A4E-BC3B-1B11323AD5C9}"/>
          </ac:spMkLst>
        </pc:spChg>
        <pc:spChg chg="add">
          <ac:chgData name="Jessica Moon" userId="S::je742983@ucf.edu::1ec3d2a6-1df8-4617-8c1a-08cddb067430" providerId="AD" clId="Web-{7BABB221-E200-A7FA-FC0D-00776D288434}" dt="2022-01-12T19:59:40.838" v="4612"/>
          <ac:spMkLst>
            <pc:docMk/>
            <pc:sldMk cId="3150540969" sldId="623"/>
            <ac:spMk id="15" creationId="{1EE75710-64C5-4CA8-8A7C-82EE4125C90D}"/>
          </ac:spMkLst>
        </pc:spChg>
        <pc:spChg chg="add">
          <ac:chgData name="Jessica Moon" userId="S::je742983@ucf.edu::1ec3d2a6-1df8-4617-8c1a-08cddb067430" providerId="AD" clId="Web-{7BABB221-E200-A7FA-FC0D-00776D288434}" dt="2022-01-12T19:59:40.838" v="4612"/>
          <ac:spMkLst>
            <pc:docMk/>
            <pc:sldMk cId="3150540969" sldId="623"/>
            <ac:spMk id="17" creationId="{435050B1-74E1-4A81-923D-0F5971A3BC01}"/>
          </ac:spMkLst>
        </pc:spChg>
        <pc:picChg chg="add mod">
          <ac:chgData name="Jessica Moon" userId="S::je742983@ucf.edu::1ec3d2a6-1df8-4617-8c1a-08cddb067430" providerId="AD" clId="Web-{7BABB221-E200-A7FA-FC0D-00776D288434}" dt="2022-01-12T19:59:48.119" v="4615" actId="1076"/>
          <ac:picMkLst>
            <pc:docMk/>
            <pc:sldMk cId="3150540969" sldId="623"/>
            <ac:picMk id="4" creationId="{9AD52EC0-2221-47C8-9E92-7279BE55C824}"/>
          </ac:picMkLst>
        </pc:picChg>
      </pc:sldChg>
      <pc:sldChg chg="addSp delSp modSp new mod setBg">
        <pc:chgData name="Jessica Moon" userId="S::je742983@ucf.edu::1ec3d2a6-1df8-4617-8c1a-08cddb067430" providerId="AD" clId="Web-{7BABB221-E200-A7FA-FC0D-00776D288434}" dt="2022-01-12T20:02:34.623" v="4643" actId="1076"/>
        <pc:sldMkLst>
          <pc:docMk/>
          <pc:sldMk cId="3215401584" sldId="624"/>
        </pc:sldMkLst>
        <pc:spChg chg="del">
          <ac:chgData name="Jessica Moon" userId="S::je742983@ucf.edu::1ec3d2a6-1df8-4617-8c1a-08cddb067430" providerId="AD" clId="Web-{7BABB221-E200-A7FA-FC0D-00776D288434}" dt="2022-01-12T20:01:12.027" v="4623"/>
          <ac:spMkLst>
            <pc:docMk/>
            <pc:sldMk cId="3215401584" sldId="624"/>
            <ac:spMk id="2" creationId="{7AF4EC0C-12FC-4160-82E3-80F9963C821E}"/>
          </ac:spMkLst>
        </pc:spChg>
        <pc:spChg chg="del">
          <ac:chgData name="Jessica Moon" userId="S::je742983@ucf.edu::1ec3d2a6-1df8-4617-8c1a-08cddb067430" providerId="AD" clId="Web-{7BABB221-E200-A7FA-FC0D-00776D288434}" dt="2022-01-12T20:01:14.402" v="4624"/>
          <ac:spMkLst>
            <pc:docMk/>
            <pc:sldMk cId="3215401584" sldId="624"/>
            <ac:spMk id="3" creationId="{6F197204-0204-4F92-B899-C21F987940BB}"/>
          </ac:spMkLst>
        </pc:spChg>
        <pc:spChg chg="add mod">
          <ac:chgData name="Jessica Moon" userId="S::je742983@ucf.edu::1ec3d2a6-1df8-4617-8c1a-08cddb067430" providerId="AD" clId="Web-{7BABB221-E200-A7FA-FC0D-00776D288434}" dt="2022-01-12T20:02:27.107" v="4640"/>
          <ac:spMkLst>
            <pc:docMk/>
            <pc:sldMk cId="3215401584" sldId="624"/>
            <ac:spMk id="6" creationId="{B2E1013D-C192-4836-BE71-85F0DF8E241F}"/>
          </ac:spMkLst>
        </pc:spChg>
        <pc:spChg chg="add del">
          <ac:chgData name="Jessica Moon" userId="S::je742983@ucf.edu::1ec3d2a6-1df8-4617-8c1a-08cddb067430" providerId="AD" clId="Web-{7BABB221-E200-A7FA-FC0D-00776D288434}" dt="2022-01-12T20:02:27.107" v="4640"/>
          <ac:spMkLst>
            <pc:docMk/>
            <pc:sldMk cId="3215401584" sldId="624"/>
            <ac:spMk id="11" creationId="{5D5E0904-721C-4D68-9EB8-1C9752E329A7}"/>
          </ac:spMkLst>
        </pc:spChg>
        <pc:spChg chg="add del">
          <ac:chgData name="Jessica Moon" userId="S::je742983@ucf.edu::1ec3d2a6-1df8-4617-8c1a-08cddb067430" providerId="AD" clId="Web-{7BABB221-E200-A7FA-FC0D-00776D288434}" dt="2022-01-12T20:02:27.107" v="4640"/>
          <ac:spMkLst>
            <pc:docMk/>
            <pc:sldMk cId="3215401584" sldId="624"/>
            <ac:spMk id="13" creationId="{D0CDF5D3-7220-42A0-9D37-ECF3BF283B37}"/>
          </ac:spMkLst>
        </pc:spChg>
        <pc:spChg chg="add del">
          <ac:chgData name="Jessica Moon" userId="S::je742983@ucf.edu::1ec3d2a6-1df8-4617-8c1a-08cddb067430" providerId="AD" clId="Web-{7BABB221-E200-A7FA-FC0D-00776D288434}" dt="2022-01-12T20:02:27.107" v="4640"/>
          <ac:spMkLst>
            <pc:docMk/>
            <pc:sldMk cId="3215401584" sldId="624"/>
            <ac:spMk id="15" creationId="{64BC717F-58B3-4A4E-BC3B-1B11323AD5C9}"/>
          </ac:spMkLst>
        </pc:spChg>
        <pc:spChg chg="add del">
          <ac:chgData name="Jessica Moon" userId="S::je742983@ucf.edu::1ec3d2a6-1df8-4617-8c1a-08cddb067430" providerId="AD" clId="Web-{7BABB221-E200-A7FA-FC0D-00776D288434}" dt="2022-01-12T20:02:27.107" v="4640"/>
          <ac:spMkLst>
            <pc:docMk/>
            <pc:sldMk cId="3215401584" sldId="624"/>
            <ac:spMk id="17" creationId="{1EE75710-64C5-4CA8-8A7C-82EE4125C90D}"/>
          </ac:spMkLst>
        </pc:spChg>
        <pc:spChg chg="add del">
          <ac:chgData name="Jessica Moon" userId="S::je742983@ucf.edu::1ec3d2a6-1df8-4617-8c1a-08cddb067430" providerId="AD" clId="Web-{7BABB221-E200-A7FA-FC0D-00776D288434}" dt="2022-01-12T20:02:27.107" v="4640"/>
          <ac:spMkLst>
            <pc:docMk/>
            <pc:sldMk cId="3215401584" sldId="624"/>
            <ac:spMk id="19" creationId="{435050B1-74E1-4A81-923D-0F5971A3BC01}"/>
          </ac:spMkLst>
        </pc:spChg>
        <pc:spChg chg="add">
          <ac:chgData name="Jessica Moon" userId="S::je742983@ucf.edu::1ec3d2a6-1df8-4617-8c1a-08cddb067430" providerId="AD" clId="Web-{7BABB221-E200-A7FA-FC0D-00776D288434}" dt="2022-01-12T20:02:27.107" v="4640"/>
          <ac:spMkLst>
            <pc:docMk/>
            <pc:sldMk cId="3215401584" sldId="624"/>
            <ac:spMk id="24" creationId="{5D5E0904-721C-4D68-9EB8-1C9752E329A7}"/>
          </ac:spMkLst>
        </pc:spChg>
        <pc:spChg chg="add">
          <ac:chgData name="Jessica Moon" userId="S::je742983@ucf.edu::1ec3d2a6-1df8-4617-8c1a-08cddb067430" providerId="AD" clId="Web-{7BABB221-E200-A7FA-FC0D-00776D288434}" dt="2022-01-12T20:02:27.107" v="4640"/>
          <ac:spMkLst>
            <pc:docMk/>
            <pc:sldMk cId="3215401584" sldId="624"/>
            <ac:spMk id="26" creationId="{B298ECBA-3258-45DF-8FD4-7581736BCCBC}"/>
          </ac:spMkLst>
        </pc:spChg>
        <pc:spChg chg="add">
          <ac:chgData name="Jessica Moon" userId="S::je742983@ucf.edu::1ec3d2a6-1df8-4617-8c1a-08cddb067430" providerId="AD" clId="Web-{7BABB221-E200-A7FA-FC0D-00776D288434}" dt="2022-01-12T20:02:27.107" v="4640"/>
          <ac:spMkLst>
            <pc:docMk/>
            <pc:sldMk cId="3215401584" sldId="624"/>
            <ac:spMk id="28" creationId="{B62BF453-BD82-4B90-9FE7-51703133806E}"/>
          </ac:spMkLst>
        </pc:spChg>
        <pc:spChg chg="add">
          <ac:chgData name="Jessica Moon" userId="S::je742983@ucf.edu::1ec3d2a6-1df8-4617-8c1a-08cddb067430" providerId="AD" clId="Web-{7BABB221-E200-A7FA-FC0D-00776D288434}" dt="2022-01-12T20:02:27.107" v="4640"/>
          <ac:spMkLst>
            <pc:docMk/>
            <pc:sldMk cId="3215401584" sldId="624"/>
            <ac:spMk id="30" creationId="{072366D3-9B5C-42E1-9906-77FF6BB55EAB}"/>
          </ac:spMkLst>
        </pc:spChg>
        <pc:spChg chg="add">
          <ac:chgData name="Jessica Moon" userId="S::je742983@ucf.edu::1ec3d2a6-1df8-4617-8c1a-08cddb067430" providerId="AD" clId="Web-{7BABB221-E200-A7FA-FC0D-00776D288434}" dt="2022-01-12T20:02:27.107" v="4640"/>
          <ac:spMkLst>
            <pc:docMk/>
            <pc:sldMk cId="3215401584" sldId="624"/>
            <ac:spMk id="32" creationId="{121F5E60-4E89-4B16-A245-12BD9935998D}"/>
          </ac:spMkLst>
        </pc:spChg>
        <pc:picChg chg="add mod ord">
          <ac:chgData name="Jessica Moon" userId="S::je742983@ucf.edu::1ec3d2a6-1df8-4617-8c1a-08cddb067430" providerId="AD" clId="Web-{7BABB221-E200-A7FA-FC0D-00776D288434}" dt="2022-01-12T20:02:34.623" v="4643" actId="1076"/>
          <ac:picMkLst>
            <pc:docMk/>
            <pc:sldMk cId="3215401584" sldId="624"/>
            <ac:picMk id="4" creationId="{1072B770-B7EE-4496-AACB-AD0340B83C30}"/>
          </ac:picMkLst>
        </pc:picChg>
      </pc:sldChg>
      <pc:sldChg chg="addSp delSp modSp new mod setBg">
        <pc:chgData name="Jessica Moon" userId="S::je742983@ucf.edu::1ec3d2a6-1df8-4617-8c1a-08cddb067430" providerId="AD" clId="Web-{7BABB221-E200-A7FA-FC0D-00776D288434}" dt="2022-01-12T20:04:31.953" v="4672" actId="1076"/>
        <pc:sldMkLst>
          <pc:docMk/>
          <pc:sldMk cId="310334141" sldId="625"/>
        </pc:sldMkLst>
        <pc:spChg chg="mod">
          <ac:chgData name="Jessica Moon" userId="S::je742983@ucf.edu::1ec3d2a6-1df8-4617-8c1a-08cddb067430" providerId="AD" clId="Web-{7BABB221-E200-A7FA-FC0D-00776D288434}" dt="2022-01-12T20:04:16.500" v="4666"/>
          <ac:spMkLst>
            <pc:docMk/>
            <pc:sldMk cId="310334141" sldId="625"/>
            <ac:spMk id="2" creationId="{6C1927A0-A8DE-4317-9A13-67440E57BAF2}"/>
          </ac:spMkLst>
        </pc:spChg>
        <pc:spChg chg="del">
          <ac:chgData name="Jessica Moon" userId="S::je742983@ucf.edu::1ec3d2a6-1df8-4617-8c1a-08cddb067430" providerId="AD" clId="Web-{7BABB221-E200-A7FA-FC0D-00776D288434}" dt="2022-01-12T20:03:43.436" v="4655"/>
          <ac:spMkLst>
            <pc:docMk/>
            <pc:sldMk cId="310334141" sldId="625"/>
            <ac:spMk id="3" creationId="{B9420214-5856-404A-98B7-D93D0342CF7D}"/>
          </ac:spMkLst>
        </pc:spChg>
        <pc:spChg chg="add">
          <ac:chgData name="Jessica Moon" userId="S::je742983@ucf.edu::1ec3d2a6-1df8-4617-8c1a-08cddb067430" providerId="AD" clId="Web-{7BABB221-E200-A7FA-FC0D-00776D288434}" dt="2022-01-12T20:04:16.500" v="4666"/>
          <ac:spMkLst>
            <pc:docMk/>
            <pc:sldMk cId="310334141" sldId="625"/>
            <ac:spMk id="9" creationId="{5D5E0904-721C-4D68-9EB8-1C9752E329A7}"/>
          </ac:spMkLst>
        </pc:spChg>
        <pc:spChg chg="add">
          <ac:chgData name="Jessica Moon" userId="S::je742983@ucf.edu::1ec3d2a6-1df8-4617-8c1a-08cddb067430" providerId="AD" clId="Web-{7BABB221-E200-A7FA-FC0D-00776D288434}" dt="2022-01-12T20:04:16.500" v="4666"/>
          <ac:spMkLst>
            <pc:docMk/>
            <pc:sldMk cId="310334141" sldId="625"/>
            <ac:spMk id="11" creationId="{D0CDF5D3-7220-42A0-9D37-ECF3BF283B37}"/>
          </ac:spMkLst>
        </pc:spChg>
        <pc:spChg chg="add">
          <ac:chgData name="Jessica Moon" userId="S::je742983@ucf.edu::1ec3d2a6-1df8-4617-8c1a-08cddb067430" providerId="AD" clId="Web-{7BABB221-E200-A7FA-FC0D-00776D288434}" dt="2022-01-12T20:04:16.500" v="4666"/>
          <ac:spMkLst>
            <pc:docMk/>
            <pc:sldMk cId="310334141" sldId="625"/>
            <ac:spMk id="13" creationId="{64BC717F-58B3-4A4E-BC3B-1B11323AD5C9}"/>
          </ac:spMkLst>
        </pc:spChg>
        <pc:spChg chg="add">
          <ac:chgData name="Jessica Moon" userId="S::je742983@ucf.edu::1ec3d2a6-1df8-4617-8c1a-08cddb067430" providerId="AD" clId="Web-{7BABB221-E200-A7FA-FC0D-00776D288434}" dt="2022-01-12T20:04:16.500" v="4666"/>
          <ac:spMkLst>
            <pc:docMk/>
            <pc:sldMk cId="310334141" sldId="625"/>
            <ac:spMk id="15" creationId="{1EE75710-64C5-4CA8-8A7C-82EE4125C90D}"/>
          </ac:spMkLst>
        </pc:spChg>
        <pc:spChg chg="add">
          <ac:chgData name="Jessica Moon" userId="S::je742983@ucf.edu::1ec3d2a6-1df8-4617-8c1a-08cddb067430" providerId="AD" clId="Web-{7BABB221-E200-A7FA-FC0D-00776D288434}" dt="2022-01-12T20:04:16.500" v="4666"/>
          <ac:spMkLst>
            <pc:docMk/>
            <pc:sldMk cId="310334141" sldId="625"/>
            <ac:spMk id="17" creationId="{435050B1-74E1-4A81-923D-0F5971A3BC01}"/>
          </ac:spMkLst>
        </pc:spChg>
        <pc:picChg chg="add mod">
          <ac:chgData name="Jessica Moon" userId="S::je742983@ucf.edu::1ec3d2a6-1df8-4617-8c1a-08cddb067430" providerId="AD" clId="Web-{7BABB221-E200-A7FA-FC0D-00776D288434}" dt="2022-01-12T20:04:31.953" v="4672" actId="1076"/>
          <ac:picMkLst>
            <pc:docMk/>
            <pc:sldMk cId="310334141" sldId="625"/>
            <ac:picMk id="4" creationId="{9197AC54-E000-4070-BF3E-8F0478E487ED}"/>
          </ac:picMkLst>
        </pc:picChg>
      </pc:sldChg>
      <pc:sldMasterChg chg="del delSldLayout">
        <pc:chgData name="Jessica Moon" userId="S::je742983@ucf.edu::1ec3d2a6-1df8-4617-8c1a-08cddb067430" providerId="AD" clId="Web-{7BABB221-E200-A7FA-FC0D-00776D288434}" dt="2022-01-11T20:46:51.670" v="272"/>
        <pc:sldMasterMkLst>
          <pc:docMk/>
          <pc:sldMasterMk cId="1916859152" sldId="2147483660"/>
        </pc:sldMasterMkLst>
        <pc:sldLayoutChg chg="del">
          <pc:chgData name="Jessica Moon" userId="S::je742983@ucf.edu::1ec3d2a6-1df8-4617-8c1a-08cddb067430" providerId="AD" clId="Web-{7BABB221-E200-A7FA-FC0D-00776D288434}" dt="2022-01-11T20:46:51.670" v="272"/>
          <pc:sldLayoutMkLst>
            <pc:docMk/>
            <pc:sldMasterMk cId="1916859152" sldId="2147483660"/>
            <pc:sldLayoutMk cId="2361512445" sldId="2147483661"/>
          </pc:sldLayoutMkLst>
        </pc:sldLayoutChg>
        <pc:sldLayoutChg chg="del">
          <pc:chgData name="Jessica Moon" userId="S::je742983@ucf.edu::1ec3d2a6-1df8-4617-8c1a-08cddb067430" providerId="AD" clId="Web-{7BABB221-E200-A7FA-FC0D-00776D288434}" dt="2022-01-11T20:46:51.670" v="272"/>
          <pc:sldLayoutMkLst>
            <pc:docMk/>
            <pc:sldMasterMk cId="1916859152" sldId="2147483660"/>
            <pc:sldLayoutMk cId="1672993583" sldId="2147483662"/>
          </pc:sldLayoutMkLst>
        </pc:sldLayoutChg>
        <pc:sldLayoutChg chg="del">
          <pc:chgData name="Jessica Moon" userId="S::je742983@ucf.edu::1ec3d2a6-1df8-4617-8c1a-08cddb067430" providerId="AD" clId="Web-{7BABB221-E200-A7FA-FC0D-00776D288434}" dt="2022-01-11T20:46:51.670" v="272"/>
          <pc:sldLayoutMkLst>
            <pc:docMk/>
            <pc:sldMasterMk cId="1916859152" sldId="2147483660"/>
            <pc:sldLayoutMk cId="2081122769" sldId="2147483664"/>
          </pc:sldLayoutMkLst>
        </pc:sldLayoutChg>
        <pc:sldLayoutChg chg="del">
          <pc:chgData name="Jessica Moon" userId="S::je742983@ucf.edu::1ec3d2a6-1df8-4617-8c1a-08cddb067430" providerId="AD" clId="Web-{7BABB221-E200-A7FA-FC0D-00776D288434}" dt="2022-01-11T20:46:51.670" v="272"/>
          <pc:sldLayoutMkLst>
            <pc:docMk/>
            <pc:sldMasterMk cId="1916859152" sldId="2147483660"/>
            <pc:sldLayoutMk cId="816689133" sldId="2147483665"/>
          </pc:sldLayoutMkLst>
        </pc:sldLayoutChg>
      </pc:sldMasterChg>
      <pc:sldMasterChg chg="add addSldLayout modSldLayout">
        <pc:chgData name="Jessica Moon" userId="S::je742983@ucf.edu::1ec3d2a6-1df8-4617-8c1a-08cddb067430" providerId="AD" clId="Web-{7BABB221-E200-A7FA-FC0D-00776D288434}" dt="2022-01-11T20:46:51.670" v="272"/>
        <pc:sldMasterMkLst>
          <pc:docMk/>
          <pc:sldMasterMk cId="485572445" sldId="2147483666"/>
        </pc:sldMasterMkLst>
        <pc:sldLayoutChg chg="add mod replId">
          <pc:chgData name="Jessica Moon" userId="S::je742983@ucf.edu::1ec3d2a6-1df8-4617-8c1a-08cddb067430" providerId="AD" clId="Web-{7BABB221-E200-A7FA-FC0D-00776D288434}" dt="2022-01-11T20:46:51.670" v="272"/>
          <pc:sldLayoutMkLst>
            <pc:docMk/>
            <pc:sldMasterMk cId="485572445" sldId="2147483666"/>
            <pc:sldLayoutMk cId="615072670" sldId="2147483667"/>
          </pc:sldLayoutMkLst>
        </pc:sldLayoutChg>
        <pc:sldLayoutChg chg="add mod replId">
          <pc:chgData name="Jessica Moon" userId="S::je742983@ucf.edu::1ec3d2a6-1df8-4617-8c1a-08cddb067430" providerId="AD" clId="Web-{7BABB221-E200-A7FA-FC0D-00776D288434}" dt="2022-01-11T20:46:51.670" v="272"/>
          <pc:sldLayoutMkLst>
            <pc:docMk/>
            <pc:sldMasterMk cId="485572445" sldId="2147483666"/>
            <pc:sldLayoutMk cId="3532064006" sldId="2147483668"/>
          </pc:sldLayoutMkLst>
        </pc:sldLayoutChg>
        <pc:sldLayoutChg chg="add mod replId">
          <pc:chgData name="Jessica Moon" userId="S::je742983@ucf.edu::1ec3d2a6-1df8-4617-8c1a-08cddb067430" providerId="AD" clId="Web-{7BABB221-E200-A7FA-FC0D-00776D288434}" dt="2022-01-11T20:46:51.670" v="272"/>
          <pc:sldLayoutMkLst>
            <pc:docMk/>
            <pc:sldMasterMk cId="485572445" sldId="2147483666"/>
            <pc:sldLayoutMk cId="3952676" sldId="2147483669"/>
          </pc:sldLayoutMkLst>
        </pc:sldLayoutChg>
        <pc:sldLayoutChg chg="add mod replId">
          <pc:chgData name="Jessica Moon" userId="S::je742983@ucf.edu::1ec3d2a6-1df8-4617-8c1a-08cddb067430" providerId="AD" clId="Web-{7BABB221-E200-A7FA-FC0D-00776D288434}" dt="2022-01-11T20:46:51.670" v="272"/>
          <pc:sldLayoutMkLst>
            <pc:docMk/>
            <pc:sldMasterMk cId="485572445" sldId="2147483666"/>
            <pc:sldLayoutMk cId="1243494143" sldId="2147483670"/>
          </pc:sldLayoutMkLst>
        </pc:sldLayoutChg>
        <pc:sldLayoutChg chg="add mod replId">
          <pc:chgData name="Jessica Moon" userId="S::je742983@ucf.edu::1ec3d2a6-1df8-4617-8c1a-08cddb067430" providerId="AD" clId="Web-{7BABB221-E200-A7FA-FC0D-00776D288434}" dt="2022-01-11T20:46:51.670" v="272"/>
          <pc:sldLayoutMkLst>
            <pc:docMk/>
            <pc:sldMasterMk cId="485572445" sldId="2147483666"/>
            <pc:sldLayoutMk cId="2137742753" sldId="2147483671"/>
          </pc:sldLayoutMkLst>
        </pc:sldLayoutChg>
        <pc:sldLayoutChg chg="add mod replId">
          <pc:chgData name="Jessica Moon" userId="S::je742983@ucf.edu::1ec3d2a6-1df8-4617-8c1a-08cddb067430" providerId="AD" clId="Web-{7BABB221-E200-A7FA-FC0D-00776D288434}" dt="2022-01-11T20:46:51.670" v="272"/>
          <pc:sldLayoutMkLst>
            <pc:docMk/>
            <pc:sldMasterMk cId="485572445" sldId="2147483666"/>
            <pc:sldLayoutMk cId="1488279470" sldId="2147483672"/>
          </pc:sldLayoutMkLst>
        </pc:sldLayoutChg>
        <pc:sldLayoutChg chg="add mod replId">
          <pc:chgData name="Jessica Moon" userId="S::je742983@ucf.edu::1ec3d2a6-1df8-4617-8c1a-08cddb067430" providerId="AD" clId="Web-{7BABB221-E200-A7FA-FC0D-00776D288434}" dt="2022-01-11T20:46:51.670" v="272"/>
          <pc:sldLayoutMkLst>
            <pc:docMk/>
            <pc:sldMasterMk cId="485572445" sldId="2147483666"/>
            <pc:sldLayoutMk cId="1483178051" sldId="2147483673"/>
          </pc:sldLayoutMkLst>
        </pc:sldLayoutChg>
        <pc:sldLayoutChg chg="add mod replId">
          <pc:chgData name="Jessica Moon" userId="S::je742983@ucf.edu::1ec3d2a6-1df8-4617-8c1a-08cddb067430" providerId="AD" clId="Web-{7BABB221-E200-A7FA-FC0D-00776D288434}" dt="2022-01-11T20:46:51.670" v="272"/>
          <pc:sldLayoutMkLst>
            <pc:docMk/>
            <pc:sldMasterMk cId="485572445" sldId="2147483666"/>
            <pc:sldLayoutMk cId="1480688116" sldId="2147483674"/>
          </pc:sldLayoutMkLst>
        </pc:sldLayoutChg>
        <pc:sldLayoutChg chg="add mod replId">
          <pc:chgData name="Jessica Moon" userId="S::je742983@ucf.edu::1ec3d2a6-1df8-4617-8c1a-08cddb067430" providerId="AD" clId="Web-{7BABB221-E200-A7FA-FC0D-00776D288434}" dt="2022-01-11T20:46:51.670" v="272"/>
          <pc:sldLayoutMkLst>
            <pc:docMk/>
            <pc:sldMasterMk cId="485572445" sldId="2147483666"/>
            <pc:sldLayoutMk cId="3247938957" sldId="2147483675"/>
          </pc:sldLayoutMkLst>
        </pc:sldLayoutChg>
        <pc:sldLayoutChg chg="add mod replId">
          <pc:chgData name="Jessica Moon" userId="S::je742983@ucf.edu::1ec3d2a6-1df8-4617-8c1a-08cddb067430" providerId="AD" clId="Web-{7BABB221-E200-A7FA-FC0D-00776D288434}" dt="2022-01-11T20:46:51.670" v="272"/>
          <pc:sldLayoutMkLst>
            <pc:docMk/>
            <pc:sldMasterMk cId="485572445" sldId="2147483666"/>
            <pc:sldLayoutMk cId="915839927" sldId="2147483676"/>
          </pc:sldLayoutMkLst>
        </pc:sldLayoutChg>
        <pc:sldLayoutChg chg="add mod replId">
          <pc:chgData name="Jessica Moon" userId="S::je742983@ucf.edu::1ec3d2a6-1df8-4617-8c1a-08cddb067430" providerId="AD" clId="Web-{7BABB221-E200-A7FA-FC0D-00776D288434}" dt="2022-01-11T20:46:51.670" v="272"/>
          <pc:sldLayoutMkLst>
            <pc:docMk/>
            <pc:sldMasterMk cId="485572445" sldId="2147483666"/>
            <pc:sldLayoutMk cId="1057205304" sldId="2147483677"/>
          </pc:sldLayoutMkLst>
        </pc:sldLayoutChg>
      </pc:sldMasterChg>
      <pc:sldMasterChg chg="add addSldLayout">
        <pc:chgData name="Jessica Moon" userId="S::je742983@ucf.edu::1ec3d2a6-1df8-4617-8c1a-08cddb067430" providerId="AD" clId="Web-{7BABB221-E200-A7FA-FC0D-00776D288434}" dt="2022-01-12T19:03:53.007" v="3694"/>
        <pc:sldMasterMkLst>
          <pc:docMk/>
          <pc:sldMasterMk cId="4239850324" sldId="2147483696"/>
        </pc:sldMasterMkLst>
        <pc:sldLayoutChg chg="add">
          <pc:chgData name="Jessica Moon" userId="S::je742983@ucf.edu::1ec3d2a6-1df8-4617-8c1a-08cddb067430" providerId="AD" clId="Web-{7BABB221-E200-A7FA-FC0D-00776D288434}" dt="2022-01-12T19:03:53.007" v="3694"/>
          <pc:sldLayoutMkLst>
            <pc:docMk/>
            <pc:sldMasterMk cId="4239850324" sldId="2147483696"/>
            <pc:sldLayoutMk cId="3623151929" sldId="2147483698"/>
          </pc:sldLayoutMkLst>
        </pc:sldLayoutChg>
      </pc:sldMasterChg>
    </pc:docChg>
  </pc:docChgLst>
  <pc:docChgLst>
    <pc:chgData name="Jessica Moon" userId="S::je742983@ucf.edu::1ec3d2a6-1df8-4617-8c1a-08cddb067430" providerId="AD" clId="Web-{2A99F626-E2AC-509B-365E-1DB40666D51E}"/>
    <pc:docChg chg="modSld">
      <pc:chgData name="Jessica Moon" userId="S::je742983@ucf.edu::1ec3d2a6-1df8-4617-8c1a-08cddb067430" providerId="AD" clId="Web-{2A99F626-E2AC-509B-365E-1DB40666D51E}" dt="2021-09-09T19:40:27.274" v="0" actId="1076"/>
      <pc:docMkLst>
        <pc:docMk/>
      </pc:docMkLst>
      <pc:sldChg chg="modSp">
        <pc:chgData name="Jessica Moon" userId="S::je742983@ucf.edu::1ec3d2a6-1df8-4617-8c1a-08cddb067430" providerId="AD" clId="Web-{2A99F626-E2AC-509B-365E-1DB40666D51E}" dt="2021-09-09T19:40:27.274" v="0" actId="1076"/>
        <pc:sldMkLst>
          <pc:docMk/>
          <pc:sldMk cId="183117968" sldId="581"/>
        </pc:sldMkLst>
        <pc:picChg chg="mod">
          <ac:chgData name="Jessica Moon" userId="S::je742983@ucf.edu::1ec3d2a6-1df8-4617-8c1a-08cddb067430" providerId="AD" clId="Web-{2A99F626-E2AC-509B-365E-1DB40666D51E}" dt="2021-09-09T19:40:27.274" v="0" actId="1076"/>
          <ac:picMkLst>
            <pc:docMk/>
            <pc:sldMk cId="183117968" sldId="581"/>
            <ac:picMk id="5" creationId="{9424BC2F-FE79-429D-9506-AF0C866CF2BA}"/>
          </ac:picMkLst>
        </pc:picChg>
      </pc:sldChg>
    </pc:docChg>
  </pc:docChgLst>
  <pc:docChgLst>
    <pc:chgData name="Jessica Moon" userId="S::je742983@ucf.edu::1ec3d2a6-1df8-4617-8c1a-08cddb067430" providerId="AD" clId="Web-{03412DA9-F360-0242-2E32-917A1243004F}"/>
    <pc:docChg chg="modSld">
      <pc:chgData name="Jessica Moon" userId="S::je742983@ucf.edu::1ec3d2a6-1df8-4617-8c1a-08cddb067430" providerId="AD" clId="Web-{03412DA9-F360-0242-2E32-917A1243004F}" dt="2022-01-12T21:08:36.430" v="46" actId="20577"/>
      <pc:docMkLst>
        <pc:docMk/>
      </pc:docMkLst>
      <pc:sldChg chg="modSp">
        <pc:chgData name="Jessica Moon" userId="S::je742983@ucf.edu::1ec3d2a6-1df8-4617-8c1a-08cddb067430" providerId="AD" clId="Web-{03412DA9-F360-0242-2E32-917A1243004F}" dt="2022-01-12T21:05:33.068" v="12" actId="20577"/>
        <pc:sldMkLst>
          <pc:docMk/>
          <pc:sldMk cId="3450153337" sldId="603"/>
        </pc:sldMkLst>
        <pc:spChg chg="mod">
          <ac:chgData name="Jessica Moon" userId="S::je742983@ucf.edu::1ec3d2a6-1df8-4617-8c1a-08cddb067430" providerId="AD" clId="Web-{03412DA9-F360-0242-2E32-917A1243004F}" dt="2022-01-12T21:05:33.068" v="12" actId="20577"/>
          <ac:spMkLst>
            <pc:docMk/>
            <pc:sldMk cId="3450153337" sldId="603"/>
            <ac:spMk id="3" creationId="{BEA496B4-3CB3-4D52-98DD-A604ED8C4476}"/>
          </ac:spMkLst>
        </pc:spChg>
      </pc:sldChg>
      <pc:sldChg chg="modSp">
        <pc:chgData name="Jessica Moon" userId="S::je742983@ucf.edu::1ec3d2a6-1df8-4617-8c1a-08cddb067430" providerId="AD" clId="Web-{03412DA9-F360-0242-2E32-917A1243004F}" dt="2022-01-12T21:05:59.240" v="14" actId="20577"/>
        <pc:sldMkLst>
          <pc:docMk/>
          <pc:sldMk cId="178312485" sldId="605"/>
        </pc:sldMkLst>
        <pc:spChg chg="mod">
          <ac:chgData name="Jessica Moon" userId="S::je742983@ucf.edu::1ec3d2a6-1df8-4617-8c1a-08cddb067430" providerId="AD" clId="Web-{03412DA9-F360-0242-2E32-917A1243004F}" dt="2022-01-12T21:05:59.240" v="14" actId="20577"/>
          <ac:spMkLst>
            <pc:docMk/>
            <pc:sldMk cId="178312485" sldId="605"/>
            <ac:spMk id="3" creationId="{55F2C1C1-92D8-4C7B-A061-FF36E1846266}"/>
          </ac:spMkLst>
        </pc:spChg>
      </pc:sldChg>
      <pc:sldChg chg="modSp">
        <pc:chgData name="Jessica Moon" userId="S::je742983@ucf.edu::1ec3d2a6-1df8-4617-8c1a-08cddb067430" providerId="AD" clId="Web-{03412DA9-F360-0242-2E32-917A1243004F}" dt="2022-01-12T21:06:21.912" v="18" actId="20577"/>
        <pc:sldMkLst>
          <pc:docMk/>
          <pc:sldMk cId="3344270655" sldId="606"/>
        </pc:sldMkLst>
        <pc:spChg chg="mod">
          <ac:chgData name="Jessica Moon" userId="S::je742983@ucf.edu::1ec3d2a6-1df8-4617-8c1a-08cddb067430" providerId="AD" clId="Web-{03412DA9-F360-0242-2E32-917A1243004F}" dt="2022-01-12T21:06:21.912" v="18" actId="20577"/>
          <ac:spMkLst>
            <pc:docMk/>
            <pc:sldMk cId="3344270655" sldId="606"/>
            <ac:spMk id="3" creationId="{20F2FCEF-E04A-47FF-AEB8-8BC8C71471AA}"/>
          </ac:spMkLst>
        </pc:spChg>
      </pc:sldChg>
      <pc:sldChg chg="modSp">
        <pc:chgData name="Jessica Moon" userId="S::je742983@ucf.edu::1ec3d2a6-1df8-4617-8c1a-08cddb067430" providerId="AD" clId="Web-{03412DA9-F360-0242-2E32-917A1243004F}" dt="2022-01-12T21:07:24.898" v="36" actId="20577"/>
        <pc:sldMkLst>
          <pc:docMk/>
          <pc:sldMk cId="4096853725" sldId="607"/>
        </pc:sldMkLst>
        <pc:spChg chg="mod">
          <ac:chgData name="Jessica Moon" userId="S::je742983@ucf.edu::1ec3d2a6-1df8-4617-8c1a-08cddb067430" providerId="AD" clId="Web-{03412DA9-F360-0242-2E32-917A1243004F}" dt="2022-01-12T21:07:21.242" v="34" actId="20577"/>
          <ac:spMkLst>
            <pc:docMk/>
            <pc:sldMk cId="4096853725" sldId="607"/>
            <ac:spMk id="3" creationId="{D241BA24-F02D-430F-9F8E-1D3C603D84E6}"/>
          </ac:spMkLst>
        </pc:spChg>
        <pc:spChg chg="mod">
          <ac:chgData name="Jessica Moon" userId="S::je742983@ucf.edu::1ec3d2a6-1df8-4617-8c1a-08cddb067430" providerId="AD" clId="Web-{03412DA9-F360-0242-2E32-917A1243004F}" dt="2022-01-12T21:07:24.898" v="36" actId="20577"/>
          <ac:spMkLst>
            <pc:docMk/>
            <pc:sldMk cId="4096853725" sldId="607"/>
            <ac:spMk id="5" creationId="{A7232E9B-D177-431F-8CB0-863499EA7BA0}"/>
          </ac:spMkLst>
        </pc:spChg>
      </pc:sldChg>
      <pc:sldChg chg="modSp">
        <pc:chgData name="Jessica Moon" userId="S::je742983@ucf.edu::1ec3d2a6-1df8-4617-8c1a-08cddb067430" providerId="AD" clId="Web-{03412DA9-F360-0242-2E32-917A1243004F}" dt="2022-01-12T21:06:12.459" v="16" actId="20577"/>
        <pc:sldMkLst>
          <pc:docMk/>
          <pc:sldMk cId="839767929" sldId="610"/>
        </pc:sldMkLst>
        <pc:spChg chg="mod">
          <ac:chgData name="Jessica Moon" userId="S::je742983@ucf.edu::1ec3d2a6-1df8-4617-8c1a-08cddb067430" providerId="AD" clId="Web-{03412DA9-F360-0242-2E32-917A1243004F}" dt="2022-01-12T21:06:12.459" v="16" actId="20577"/>
          <ac:spMkLst>
            <pc:docMk/>
            <pc:sldMk cId="839767929" sldId="610"/>
            <ac:spMk id="3" creationId="{32E78EF2-3988-4428-92B6-235321F4EC70}"/>
          </ac:spMkLst>
        </pc:spChg>
      </pc:sldChg>
      <pc:sldChg chg="modSp">
        <pc:chgData name="Jessica Moon" userId="S::je742983@ucf.edu::1ec3d2a6-1df8-4617-8c1a-08cddb067430" providerId="AD" clId="Web-{03412DA9-F360-0242-2E32-917A1243004F}" dt="2022-01-12T21:06:36.631" v="20" actId="20577"/>
        <pc:sldMkLst>
          <pc:docMk/>
          <pc:sldMk cId="2093768568" sldId="611"/>
        </pc:sldMkLst>
        <pc:spChg chg="mod">
          <ac:chgData name="Jessica Moon" userId="S::je742983@ucf.edu::1ec3d2a6-1df8-4617-8c1a-08cddb067430" providerId="AD" clId="Web-{03412DA9-F360-0242-2E32-917A1243004F}" dt="2022-01-12T21:06:36.631" v="20" actId="20577"/>
          <ac:spMkLst>
            <pc:docMk/>
            <pc:sldMk cId="2093768568" sldId="611"/>
            <ac:spMk id="3" creationId="{46382E05-481F-4987-89AF-5B77DD6D3213}"/>
          </ac:spMkLst>
        </pc:spChg>
      </pc:sldChg>
      <pc:sldChg chg="modSp">
        <pc:chgData name="Jessica Moon" userId="S::je742983@ucf.edu::1ec3d2a6-1df8-4617-8c1a-08cddb067430" providerId="AD" clId="Web-{03412DA9-F360-0242-2E32-917A1243004F}" dt="2022-01-12T21:04:24.223" v="3" actId="20577"/>
        <pc:sldMkLst>
          <pc:docMk/>
          <pc:sldMk cId="139050629" sldId="612"/>
        </pc:sldMkLst>
        <pc:spChg chg="mod">
          <ac:chgData name="Jessica Moon" userId="S::je742983@ucf.edu::1ec3d2a6-1df8-4617-8c1a-08cddb067430" providerId="AD" clId="Web-{03412DA9-F360-0242-2E32-917A1243004F}" dt="2022-01-12T21:04:24.223" v="3" actId="20577"/>
          <ac:spMkLst>
            <pc:docMk/>
            <pc:sldMk cId="139050629" sldId="612"/>
            <ac:spMk id="3" creationId="{3338DD3A-71AF-4CFD-B134-37244EE57A0E}"/>
          </ac:spMkLst>
        </pc:spChg>
      </pc:sldChg>
      <pc:sldChg chg="modSp">
        <pc:chgData name="Jessica Moon" userId="S::je742983@ucf.edu::1ec3d2a6-1df8-4617-8c1a-08cddb067430" providerId="AD" clId="Web-{03412DA9-F360-0242-2E32-917A1243004F}" dt="2022-01-12T21:04:38.207" v="5" actId="20577"/>
        <pc:sldMkLst>
          <pc:docMk/>
          <pc:sldMk cId="3310081520" sldId="613"/>
        </pc:sldMkLst>
        <pc:spChg chg="mod">
          <ac:chgData name="Jessica Moon" userId="S::je742983@ucf.edu::1ec3d2a6-1df8-4617-8c1a-08cddb067430" providerId="AD" clId="Web-{03412DA9-F360-0242-2E32-917A1243004F}" dt="2022-01-12T21:04:38.207" v="5" actId="20577"/>
          <ac:spMkLst>
            <pc:docMk/>
            <pc:sldMk cId="3310081520" sldId="613"/>
            <ac:spMk id="2" creationId="{3F0FAC9A-F976-4F07-8727-C1D0C728C438}"/>
          </ac:spMkLst>
        </pc:spChg>
      </pc:sldChg>
      <pc:sldChg chg="delSp">
        <pc:chgData name="Jessica Moon" userId="S::je742983@ucf.edu::1ec3d2a6-1df8-4617-8c1a-08cddb067430" providerId="AD" clId="Web-{03412DA9-F360-0242-2E32-917A1243004F}" dt="2022-01-12T21:04:11.191" v="1"/>
        <pc:sldMkLst>
          <pc:docMk/>
          <pc:sldMk cId="3631500087" sldId="616"/>
        </pc:sldMkLst>
        <pc:spChg chg="del">
          <ac:chgData name="Jessica Moon" userId="S::je742983@ucf.edu::1ec3d2a6-1df8-4617-8c1a-08cddb067430" providerId="AD" clId="Web-{03412DA9-F360-0242-2E32-917A1243004F}" dt="2022-01-12T21:04:11.191" v="1"/>
          <ac:spMkLst>
            <pc:docMk/>
            <pc:sldMk cId="3631500087" sldId="616"/>
            <ac:spMk id="8" creationId="{075D53CC-2953-41C0-8251-2696F7ACC457}"/>
          </ac:spMkLst>
        </pc:spChg>
        <pc:spChg chg="del">
          <ac:chgData name="Jessica Moon" userId="S::je742983@ucf.edu::1ec3d2a6-1df8-4617-8c1a-08cddb067430" providerId="AD" clId="Web-{03412DA9-F360-0242-2E32-917A1243004F}" dt="2022-01-12T21:04:07.332" v="0"/>
          <ac:spMkLst>
            <pc:docMk/>
            <pc:sldMk cId="3631500087" sldId="616"/>
            <ac:spMk id="9" creationId="{C6B828CB-4765-4DDD-BEF6-AD610C2CD626}"/>
          </ac:spMkLst>
        </pc:spChg>
      </pc:sldChg>
      <pc:sldChg chg="modSp">
        <pc:chgData name="Jessica Moon" userId="S::je742983@ucf.edu::1ec3d2a6-1df8-4617-8c1a-08cddb067430" providerId="AD" clId="Web-{03412DA9-F360-0242-2E32-917A1243004F}" dt="2022-01-12T21:08:10.774" v="41" actId="20577"/>
        <pc:sldMkLst>
          <pc:docMk/>
          <pc:sldMk cId="2014189652" sldId="621"/>
        </pc:sldMkLst>
        <pc:spChg chg="mod">
          <ac:chgData name="Jessica Moon" userId="S::je742983@ucf.edu::1ec3d2a6-1df8-4617-8c1a-08cddb067430" providerId="AD" clId="Web-{03412DA9-F360-0242-2E32-917A1243004F}" dt="2022-01-12T21:08:04.883" v="39" actId="20577"/>
          <ac:spMkLst>
            <pc:docMk/>
            <pc:sldMk cId="2014189652" sldId="621"/>
            <ac:spMk id="3" creationId="{2D0B8CEA-73AB-40CA-8435-DE311EC5A4C4}"/>
          </ac:spMkLst>
        </pc:spChg>
        <pc:spChg chg="mod">
          <ac:chgData name="Jessica Moon" userId="S::je742983@ucf.edu::1ec3d2a6-1df8-4617-8c1a-08cddb067430" providerId="AD" clId="Web-{03412DA9-F360-0242-2E32-917A1243004F}" dt="2022-01-12T21:08:10.774" v="41" actId="20577"/>
          <ac:spMkLst>
            <pc:docMk/>
            <pc:sldMk cId="2014189652" sldId="621"/>
            <ac:spMk id="8" creationId="{3A96149A-C3FE-495B-99FC-7ECF70FE638D}"/>
          </ac:spMkLst>
        </pc:spChg>
      </pc:sldChg>
      <pc:sldChg chg="modSp">
        <pc:chgData name="Jessica Moon" userId="S::je742983@ucf.edu::1ec3d2a6-1df8-4617-8c1a-08cddb067430" providerId="AD" clId="Web-{03412DA9-F360-0242-2E32-917A1243004F}" dt="2022-01-12T21:08:36.430" v="46" actId="20577"/>
        <pc:sldMkLst>
          <pc:docMk/>
          <pc:sldMk cId="2533510617" sldId="622"/>
        </pc:sldMkLst>
        <pc:spChg chg="mod">
          <ac:chgData name="Jessica Moon" userId="S::je742983@ucf.edu::1ec3d2a6-1df8-4617-8c1a-08cddb067430" providerId="AD" clId="Web-{03412DA9-F360-0242-2E32-917A1243004F}" dt="2022-01-12T21:08:36.430" v="46" actId="20577"/>
          <ac:spMkLst>
            <pc:docMk/>
            <pc:sldMk cId="2533510617" sldId="622"/>
            <ac:spMk id="3" creationId="{9C002DD5-C31D-4804-B16C-48C9C3642F27}"/>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C63A46-DC1E-42CB-B335-3450686F4AF0}"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B7064B9A-8ADC-4D09-BA20-515F721F5990}">
      <dgm:prSet/>
      <dgm:spPr/>
      <dgm:t>
        <a:bodyPr/>
        <a:lstStyle/>
        <a:p>
          <a:r>
            <a:rPr lang="en-US"/>
            <a:t>Why do we need them?  Who does it benefit?</a:t>
          </a:r>
        </a:p>
      </dgm:t>
    </dgm:pt>
    <dgm:pt modelId="{DE65A280-14DB-4BE1-B89C-9FA99FF85C5E}" type="parTrans" cxnId="{87134817-6A5E-4595-9093-6C34E47B852B}">
      <dgm:prSet/>
      <dgm:spPr/>
      <dgm:t>
        <a:bodyPr/>
        <a:lstStyle/>
        <a:p>
          <a:endParaRPr lang="en-US"/>
        </a:p>
      </dgm:t>
    </dgm:pt>
    <dgm:pt modelId="{97ABBFF3-03CE-4712-AE23-9682B274A708}" type="sibTrans" cxnId="{87134817-6A5E-4595-9093-6C34E47B852B}">
      <dgm:prSet/>
      <dgm:spPr/>
      <dgm:t>
        <a:bodyPr/>
        <a:lstStyle/>
        <a:p>
          <a:endParaRPr lang="en-US"/>
        </a:p>
      </dgm:t>
    </dgm:pt>
    <dgm:pt modelId="{D5030510-44AC-455D-85D1-CFC99F63250D}">
      <dgm:prSet/>
      <dgm:spPr/>
      <dgm:t>
        <a:bodyPr/>
        <a:lstStyle/>
        <a:p>
          <a:r>
            <a:rPr lang="en-US"/>
            <a:t>Field Tests</a:t>
          </a:r>
        </a:p>
      </dgm:t>
    </dgm:pt>
    <dgm:pt modelId="{CF941E1F-6C11-4222-ADA5-5CCCF332E96A}" type="parTrans" cxnId="{761B04D0-7C72-436E-9309-CF9C91992EBB}">
      <dgm:prSet/>
      <dgm:spPr/>
      <dgm:t>
        <a:bodyPr/>
        <a:lstStyle/>
        <a:p>
          <a:endParaRPr lang="en-US"/>
        </a:p>
      </dgm:t>
    </dgm:pt>
    <dgm:pt modelId="{9AEBF512-DB5B-4D5D-AD16-6AB53F384EBA}" type="sibTrans" cxnId="{761B04D0-7C72-436E-9309-CF9C91992EBB}">
      <dgm:prSet/>
      <dgm:spPr/>
      <dgm:t>
        <a:bodyPr/>
        <a:lstStyle/>
        <a:p>
          <a:endParaRPr lang="en-US"/>
        </a:p>
      </dgm:t>
    </dgm:pt>
    <dgm:pt modelId="{ED4149A0-56CE-4E90-92AF-C3466936381B}">
      <dgm:prSet/>
      <dgm:spPr/>
      <dgm:t>
        <a:bodyPr/>
        <a:lstStyle/>
        <a:p>
          <a:r>
            <a:rPr lang="en-US"/>
            <a:t>Field/Laboratory Tests</a:t>
          </a:r>
        </a:p>
      </dgm:t>
    </dgm:pt>
    <dgm:pt modelId="{6FD9F0F6-5F62-4BEF-896A-0F94C148BD16}" type="parTrans" cxnId="{AF061198-FF8F-44E7-BBB6-142E0925A069}">
      <dgm:prSet/>
      <dgm:spPr/>
      <dgm:t>
        <a:bodyPr/>
        <a:lstStyle/>
        <a:p>
          <a:endParaRPr lang="en-US"/>
        </a:p>
      </dgm:t>
    </dgm:pt>
    <dgm:pt modelId="{8EA7F596-9D25-4B74-9000-FD4A7CD89541}" type="sibTrans" cxnId="{AF061198-FF8F-44E7-BBB6-142E0925A069}">
      <dgm:prSet/>
      <dgm:spPr/>
      <dgm:t>
        <a:bodyPr/>
        <a:lstStyle/>
        <a:p>
          <a:endParaRPr lang="en-US"/>
        </a:p>
      </dgm:t>
    </dgm:pt>
    <dgm:pt modelId="{28F513B3-55FA-4E8C-B8AB-5344DD8E301B}">
      <dgm:prSet/>
      <dgm:spPr/>
      <dgm:t>
        <a:bodyPr/>
        <a:lstStyle/>
        <a:p>
          <a:r>
            <a:rPr lang="en-US"/>
            <a:t>Laboratory Tests</a:t>
          </a:r>
        </a:p>
      </dgm:t>
    </dgm:pt>
    <dgm:pt modelId="{CCF881BD-6279-4D27-9C75-91BBC02D6458}" type="parTrans" cxnId="{D09BE38A-B434-4B63-997D-3657E65C711B}">
      <dgm:prSet/>
      <dgm:spPr/>
      <dgm:t>
        <a:bodyPr/>
        <a:lstStyle/>
        <a:p>
          <a:endParaRPr lang="en-US"/>
        </a:p>
      </dgm:t>
    </dgm:pt>
    <dgm:pt modelId="{B4ACCA37-7DF2-4F3F-92B4-FEB8C8C57F3A}" type="sibTrans" cxnId="{D09BE38A-B434-4B63-997D-3657E65C711B}">
      <dgm:prSet/>
      <dgm:spPr/>
      <dgm:t>
        <a:bodyPr/>
        <a:lstStyle/>
        <a:p>
          <a:endParaRPr lang="en-US"/>
        </a:p>
      </dgm:t>
    </dgm:pt>
    <dgm:pt modelId="{0C264B4C-745D-4567-A1D6-31A7600010E1}" type="pres">
      <dgm:prSet presAssocID="{06C63A46-DC1E-42CB-B335-3450686F4AF0}" presName="root" presStyleCnt="0">
        <dgm:presLayoutVars>
          <dgm:dir/>
          <dgm:resizeHandles val="exact"/>
        </dgm:presLayoutVars>
      </dgm:prSet>
      <dgm:spPr/>
    </dgm:pt>
    <dgm:pt modelId="{24C973E4-6660-44B0-8F5A-3D718E56DDF7}" type="pres">
      <dgm:prSet presAssocID="{06C63A46-DC1E-42CB-B335-3450686F4AF0}" presName="container" presStyleCnt="0">
        <dgm:presLayoutVars>
          <dgm:dir/>
          <dgm:resizeHandles val="exact"/>
        </dgm:presLayoutVars>
      </dgm:prSet>
      <dgm:spPr/>
    </dgm:pt>
    <dgm:pt modelId="{1341B903-165D-44E7-AD27-F7D6AA95AA9E}" type="pres">
      <dgm:prSet presAssocID="{B7064B9A-8ADC-4D09-BA20-515F721F5990}" presName="compNode" presStyleCnt="0"/>
      <dgm:spPr/>
    </dgm:pt>
    <dgm:pt modelId="{DAE406A6-DBDE-4F97-8F52-4B1CE4CDB216}" type="pres">
      <dgm:prSet presAssocID="{B7064B9A-8ADC-4D09-BA20-515F721F5990}" presName="iconBgRect" presStyleLbl="bgShp" presStyleIdx="0" presStyleCnt="4"/>
      <dgm:spPr/>
    </dgm:pt>
    <dgm:pt modelId="{DEFCC56C-EB10-415C-BA2D-6ADBD3189C11}" type="pres">
      <dgm:prSet presAssocID="{B7064B9A-8ADC-4D09-BA20-515F721F599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3D68F13B-B082-4474-8399-8B2DA4359549}" type="pres">
      <dgm:prSet presAssocID="{B7064B9A-8ADC-4D09-BA20-515F721F5990}" presName="spaceRect" presStyleCnt="0"/>
      <dgm:spPr/>
    </dgm:pt>
    <dgm:pt modelId="{CF3505CE-1C32-4264-ACB3-40525BFD720A}" type="pres">
      <dgm:prSet presAssocID="{B7064B9A-8ADC-4D09-BA20-515F721F5990}" presName="textRect" presStyleLbl="revTx" presStyleIdx="0" presStyleCnt="4">
        <dgm:presLayoutVars>
          <dgm:chMax val="1"/>
          <dgm:chPref val="1"/>
        </dgm:presLayoutVars>
      </dgm:prSet>
      <dgm:spPr/>
    </dgm:pt>
    <dgm:pt modelId="{CDC0E5F2-3E7D-4F3C-907E-0D81689E05DA}" type="pres">
      <dgm:prSet presAssocID="{97ABBFF3-03CE-4712-AE23-9682B274A708}" presName="sibTrans" presStyleLbl="sibTrans2D1" presStyleIdx="0" presStyleCnt="0"/>
      <dgm:spPr/>
    </dgm:pt>
    <dgm:pt modelId="{99A38984-F144-4771-B741-5D48BE6328F2}" type="pres">
      <dgm:prSet presAssocID="{D5030510-44AC-455D-85D1-CFC99F63250D}" presName="compNode" presStyleCnt="0"/>
      <dgm:spPr/>
    </dgm:pt>
    <dgm:pt modelId="{238D3654-DF5F-4642-8217-E0A63DE5931F}" type="pres">
      <dgm:prSet presAssocID="{D5030510-44AC-455D-85D1-CFC99F63250D}" presName="iconBgRect" presStyleLbl="bgShp" presStyleIdx="1" presStyleCnt="4"/>
      <dgm:spPr/>
    </dgm:pt>
    <dgm:pt modelId="{AC2BB757-2D21-4885-BC87-BEAE26847581}" type="pres">
      <dgm:prSet presAssocID="{D5030510-44AC-455D-85D1-CFC99F63250D}"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orts Field with solid fill"/>
        </a:ext>
      </dgm:extLst>
    </dgm:pt>
    <dgm:pt modelId="{7EFDB07D-6AEF-4988-B84B-8D404B76C09B}" type="pres">
      <dgm:prSet presAssocID="{D5030510-44AC-455D-85D1-CFC99F63250D}" presName="spaceRect" presStyleCnt="0"/>
      <dgm:spPr/>
    </dgm:pt>
    <dgm:pt modelId="{07FD0331-479B-40A9-A3F3-DFB83EDDA315}" type="pres">
      <dgm:prSet presAssocID="{D5030510-44AC-455D-85D1-CFC99F63250D}" presName="textRect" presStyleLbl="revTx" presStyleIdx="1" presStyleCnt="4">
        <dgm:presLayoutVars>
          <dgm:chMax val="1"/>
          <dgm:chPref val="1"/>
        </dgm:presLayoutVars>
      </dgm:prSet>
      <dgm:spPr/>
    </dgm:pt>
    <dgm:pt modelId="{10003355-32F8-45AF-8FAF-928136C756B1}" type="pres">
      <dgm:prSet presAssocID="{9AEBF512-DB5B-4D5D-AD16-6AB53F384EBA}" presName="sibTrans" presStyleLbl="sibTrans2D1" presStyleIdx="0" presStyleCnt="0"/>
      <dgm:spPr/>
    </dgm:pt>
    <dgm:pt modelId="{B29959E6-57F5-448F-9E2D-1E77EB594ECD}" type="pres">
      <dgm:prSet presAssocID="{ED4149A0-56CE-4E90-92AF-C3466936381B}" presName="compNode" presStyleCnt="0"/>
      <dgm:spPr/>
    </dgm:pt>
    <dgm:pt modelId="{E7C1F91A-9F4E-4247-B12C-B52200948373}" type="pres">
      <dgm:prSet presAssocID="{ED4149A0-56CE-4E90-92AF-C3466936381B}" presName="iconBgRect" presStyleLbl="bgShp" presStyleIdx="2" presStyleCnt="4"/>
      <dgm:spPr/>
    </dgm:pt>
    <dgm:pt modelId="{B548D5A1-C563-4D48-918A-BE9C13A468F6}" type="pres">
      <dgm:prSet presAssocID="{ED4149A0-56CE-4E90-92AF-C3466936381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lterations &amp; Tailoring with solid fill"/>
        </a:ext>
      </dgm:extLst>
    </dgm:pt>
    <dgm:pt modelId="{B6955742-7D7B-4751-A727-405168EDFF0C}" type="pres">
      <dgm:prSet presAssocID="{ED4149A0-56CE-4E90-92AF-C3466936381B}" presName="spaceRect" presStyleCnt="0"/>
      <dgm:spPr/>
    </dgm:pt>
    <dgm:pt modelId="{0E9674B3-A9BB-4B35-9888-E5E81340471D}" type="pres">
      <dgm:prSet presAssocID="{ED4149A0-56CE-4E90-92AF-C3466936381B}" presName="textRect" presStyleLbl="revTx" presStyleIdx="2" presStyleCnt="4">
        <dgm:presLayoutVars>
          <dgm:chMax val="1"/>
          <dgm:chPref val="1"/>
        </dgm:presLayoutVars>
      </dgm:prSet>
      <dgm:spPr/>
    </dgm:pt>
    <dgm:pt modelId="{6E2BF2F2-B596-49FB-BCC0-4E0535265338}" type="pres">
      <dgm:prSet presAssocID="{8EA7F596-9D25-4B74-9000-FD4A7CD89541}" presName="sibTrans" presStyleLbl="sibTrans2D1" presStyleIdx="0" presStyleCnt="0"/>
      <dgm:spPr/>
    </dgm:pt>
    <dgm:pt modelId="{5EE1E555-1D5B-451B-BBBE-6281C7061FB1}" type="pres">
      <dgm:prSet presAssocID="{28F513B3-55FA-4E8C-B8AB-5344DD8E301B}" presName="compNode" presStyleCnt="0"/>
      <dgm:spPr/>
    </dgm:pt>
    <dgm:pt modelId="{15355DFD-71EF-4321-A3D3-3E1747ACCF19}" type="pres">
      <dgm:prSet presAssocID="{28F513B3-55FA-4E8C-B8AB-5344DD8E301B}" presName="iconBgRect" presStyleLbl="bgShp" presStyleIdx="3" presStyleCnt="4"/>
      <dgm:spPr/>
    </dgm:pt>
    <dgm:pt modelId="{42DA0A17-5A96-4BAC-BAE5-0C17E348D1B1}" type="pres">
      <dgm:prSet presAssocID="{28F513B3-55FA-4E8C-B8AB-5344DD8E30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croscope"/>
        </a:ext>
      </dgm:extLst>
    </dgm:pt>
    <dgm:pt modelId="{CA925F86-066D-455A-9F46-69ACF479129E}" type="pres">
      <dgm:prSet presAssocID="{28F513B3-55FA-4E8C-B8AB-5344DD8E301B}" presName="spaceRect" presStyleCnt="0"/>
      <dgm:spPr/>
    </dgm:pt>
    <dgm:pt modelId="{8C2E44DA-84A2-467F-B373-639442BF8909}" type="pres">
      <dgm:prSet presAssocID="{28F513B3-55FA-4E8C-B8AB-5344DD8E301B}" presName="textRect" presStyleLbl="revTx" presStyleIdx="3" presStyleCnt="4">
        <dgm:presLayoutVars>
          <dgm:chMax val="1"/>
          <dgm:chPref val="1"/>
        </dgm:presLayoutVars>
      </dgm:prSet>
      <dgm:spPr/>
    </dgm:pt>
  </dgm:ptLst>
  <dgm:cxnLst>
    <dgm:cxn modelId="{87134817-6A5E-4595-9093-6C34E47B852B}" srcId="{06C63A46-DC1E-42CB-B335-3450686F4AF0}" destId="{B7064B9A-8ADC-4D09-BA20-515F721F5990}" srcOrd="0" destOrd="0" parTransId="{DE65A280-14DB-4BE1-B89C-9FA99FF85C5E}" sibTransId="{97ABBFF3-03CE-4712-AE23-9682B274A708}"/>
    <dgm:cxn modelId="{D9C54A2D-8A44-42A4-9353-6EB367A5982A}" type="presOf" srcId="{8EA7F596-9D25-4B74-9000-FD4A7CD89541}" destId="{6E2BF2F2-B596-49FB-BCC0-4E0535265338}" srcOrd="0" destOrd="0" presId="urn:microsoft.com/office/officeart/2018/2/layout/IconCircleList"/>
    <dgm:cxn modelId="{791FF62D-1467-46BA-9BD7-2632EC54CD16}" type="presOf" srcId="{9AEBF512-DB5B-4D5D-AD16-6AB53F384EBA}" destId="{10003355-32F8-45AF-8FAF-928136C756B1}" srcOrd="0" destOrd="0" presId="urn:microsoft.com/office/officeart/2018/2/layout/IconCircleList"/>
    <dgm:cxn modelId="{1174656A-08E2-4F4B-918D-ECF751B8332B}" type="presOf" srcId="{28F513B3-55FA-4E8C-B8AB-5344DD8E301B}" destId="{8C2E44DA-84A2-467F-B373-639442BF8909}" srcOrd="0" destOrd="0" presId="urn:microsoft.com/office/officeart/2018/2/layout/IconCircleList"/>
    <dgm:cxn modelId="{447B6C79-2AD8-4AE6-8300-14D7BE5F4B10}" type="presOf" srcId="{06C63A46-DC1E-42CB-B335-3450686F4AF0}" destId="{0C264B4C-745D-4567-A1D6-31A7600010E1}" srcOrd="0" destOrd="0" presId="urn:microsoft.com/office/officeart/2018/2/layout/IconCircleList"/>
    <dgm:cxn modelId="{D09BE38A-B434-4B63-997D-3657E65C711B}" srcId="{06C63A46-DC1E-42CB-B335-3450686F4AF0}" destId="{28F513B3-55FA-4E8C-B8AB-5344DD8E301B}" srcOrd="3" destOrd="0" parTransId="{CCF881BD-6279-4D27-9C75-91BBC02D6458}" sibTransId="{B4ACCA37-7DF2-4F3F-92B4-FEB8C8C57F3A}"/>
    <dgm:cxn modelId="{AF061198-FF8F-44E7-BBB6-142E0925A069}" srcId="{06C63A46-DC1E-42CB-B335-3450686F4AF0}" destId="{ED4149A0-56CE-4E90-92AF-C3466936381B}" srcOrd="2" destOrd="0" parTransId="{6FD9F0F6-5F62-4BEF-896A-0F94C148BD16}" sibTransId="{8EA7F596-9D25-4B74-9000-FD4A7CD89541}"/>
    <dgm:cxn modelId="{8858F6A7-95BC-40F8-99A5-321564C67E4C}" type="presOf" srcId="{B7064B9A-8ADC-4D09-BA20-515F721F5990}" destId="{CF3505CE-1C32-4264-ACB3-40525BFD720A}" srcOrd="0" destOrd="0" presId="urn:microsoft.com/office/officeart/2018/2/layout/IconCircleList"/>
    <dgm:cxn modelId="{E658C9B2-2081-43CB-B4BA-2006903B64C7}" type="presOf" srcId="{97ABBFF3-03CE-4712-AE23-9682B274A708}" destId="{CDC0E5F2-3E7D-4F3C-907E-0D81689E05DA}" srcOrd="0" destOrd="0" presId="urn:microsoft.com/office/officeart/2018/2/layout/IconCircleList"/>
    <dgm:cxn modelId="{761B04D0-7C72-436E-9309-CF9C91992EBB}" srcId="{06C63A46-DC1E-42CB-B335-3450686F4AF0}" destId="{D5030510-44AC-455D-85D1-CFC99F63250D}" srcOrd="1" destOrd="0" parTransId="{CF941E1F-6C11-4222-ADA5-5CCCF332E96A}" sibTransId="{9AEBF512-DB5B-4D5D-AD16-6AB53F384EBA}"/>
    <dgm:cxn modelId="{B135E9D0-AC5B-4CCA-9928-DB118AE9FA8A}" type="presOf" srcId="{ED4149A0-56CE-4E90-92AF-C3466936381B}" destId="{0E9674B3-A9BB-4B35-9888-E5E81340471D}" srcOrd="0" destOrd="0" presId="urn:microsoft.com/office/officeart/2018/2/layout/IconCircleList"/>
    <dgm:cxn modelId="{14027BFF-C4DC-41F0-AFD3-4FFF0F73342E}" type="presOf" srcId="{D5030510-44AC-455D-85D1-CFC99F63250D}" destId="{07FD0331-479B-40A9-A3F3-DFB83EDDA315}" srcOrd="0" destOrd="0" presId="urn:microsoft.com/office/officeart/2018/2/layout/IconCircleList"/>
    <dgm:cxn modelId="{4D05DC25-1FCD-445F-A7A0-C4D342F4249E}" type="presParOf" srcId="{0C264B4C-745D-4567-A1D6-31A7600010E1}" destId="{24C973E4-6660-44B0-8F5A-3D718E56DDF7}" srcOrd="0" destOrd="0" presId="urn:microsoft.com/office/officeart/2018/2/layout/IconCircleList"/>
    <dgm:cxn modelId="{2D94B401-8A74-4642-80FC-C859C80FF0DB}" type="presParOf" srcId="{24C973E4-6660-44B0-8F5A-3D718E56DDF7}" destId="{1341B903-165D-44E7-AD27-F7D6AA95AA9E}" srcOrd="0" destOrd="0" presId="urn:microsoft.com/office/officeart/2018/2/layout/IconCircleList"/>
    <dgm:cxn modelId="{C8DF9E34-EF19-458C-A5AB-72CFA9D33CD4}" type="presParOf" srcId="{1341B903-165D-44E7-AD27-F7D6AA95AA9E}" destId="{DAE406A6-DBDE-4F97-8F52-4B1CE4CDB216}" srcOrd="0" destOrd="0" presId="urn:microsoft.com/office/officeart/2018/2/layout/IconCircleList"/>
    <dgm:cxn modelId="{ED12233E-BB02-4112-B017-88DBEAEB125F}" type="presParOf" srcId="{1341B903-165D-44E7-AD27-F7D6AA95AA9E}" destId="{DEFCC56C-EB10-415C-BA2D-6ADBD3189C11}" srcOrd="1" destOrd="0" presId="urn:microsoft.com/office/officeart/2018/2/layout/IconCircleList"/>
    <dgm:cxn modelId="{AD7DACCD-86BD-4A48-8D54-9CB5592FEB3A}" type="presParOf" srcId="{1341B903-165D-44E7-AD27-F7D6AA95AA9E}" destId="{3D68F13B-B082-4474-8399-8B2DA4359549}" srcOrd="2" destOrd="0" presId="urn:microsoft.com/office/officeart/2018/2/layout/IconCircleList"/>
    <dgm:cxn modelId="{18C5EE12-F889-409E-BFAD-795BC43EE79C}" type="presParOf" srcId="{1341B903-165D-44E7-AD27-F7D6AA95AA9E}" destId="{CF3505CE-1C32-4264-ACB3-40525BFD720A}" srcOrd="3" destOrd="0" presId="urn:microsoft.com/office/officeart/2018/2/layout/IconCircleList"/>
    <dgm:cxn modelId="{6557156A-87F2-476A-A86D-FA1ED9947B0A}" type="presParOf" srcId="{24C973E4-6660-44B0-8F5A-3D718E56DDF7}" destId="{CDC0E5F2-3E7D-4F3C-907E-0D81689E05DA}" srcOrd="1" destOrd="0" presId="urn:microsoft.com/office/officeart/2018/2/layout/IconCircleList"/>
    <dgm:cxn modelId="{C0E4C7C5-CE69-4EF8-B1F3-2EE4B17D1E84}" type="presParOf" srcId="{24C973E4-6660-44B0-8F5A-3D718E56DDF7}" destId="{99A38984-F144-4771-B741-5D48BE6328F2}" srcOrd="2" destOrd="0" presId="urn:microsoft.com/office/officeart/2018/2/layout/IconCircleList"/>
    <dgm:cxn modelId="{F9FB94C2-532A-4155-9163-9FF013AB8609}" type="presParOf" srcId="{99A38984-F144-4771-B741-5D48BE6328F2}" destId="{238D3654-DF5F-4642-8217-E0A63DE5931F}" srcOrd="0" destOrd="0" presId="urn:microsoft.com/office/officeart/2018/2/layout/IconCircleList"/>
    <dgm:cxn modelId="{68DFDEFB-57B5-4376-B4CE-E7BCA22FD66C}" type="presParOf" srcId="{99A38984-F144-4771-B741-5D48BE6328F2}" destId="{AC2BB757-2D21-4885-BC87-BEAE26847581}" srcOrd="1" destOrd="0" presId="urn:microsoft.com/office/officeart/2018/2/layout/IconCircleList"/>
    <dgm:cxn modelId="{CF73D4F6-CF67-4E43-BBAC-3E3F60C75C7D}" type="presParOf" srcId="{99A38984-F144-4771-B741-5D48BE6328F2}" destId="{7EFDB07D-6AEF-4988-B84B-8D404B76C09B}" srcOrd="2" destOrd="0" presId="urn:microsoft.com/office/officeart/2018/2/layout/IconCircleList"/>
    <dgm:cxn modelId="{75424EFD-59AB-4AF6-B4DA-B74D7A262681}" type="presParOf" srcId="{99A38984-F144-4771-B741-5D48BE6328F2}" destId="{07FD0331-479B-40A9-A3F3-DFB83EDDA315}" srcOrd="3" destOrd="0" presId="urn:microsoft.com/office/officeart/2018/2/layout/IconCircleList"/>
    <dgm:cxn modelId="{915A9C02-E7F8-4D58-AE1C-28799D10159D}" type="presParOf" srcId="{24C973E4-6660-44B0-8F5A-3D718E56DDF7}" destId="{10003355-32F8-45AF-8FAF-928136C756B1}" srcOrd="3" destOrd="0" presId="urn:microsoft.com/office/officeart/2018/2/layout/IconCircleList"/>
    <dgm:cxn modelId="{6E5CCD63-A532-4F7A-92E7-49105DE0DF7E}" type="presParOf" srcId="{24C973E4-6660-44B0-8F5A-3D718E56DDF7}" destId="{B29959E6-57F5-448F-9E2D-1E77EB594ECD}" srcOrd="4" destOrd="0" presId="urn:microsoft.com/office/officeart/2018/2/layout/IconCircleList"/>
    <dgm:cxn modelId="{958A6CB8-D083-400B-9AF4-85CE4D3FF5E5}" type="presParOf" srcId="{B29959E6-57F5-448F-9E2D-1E77EB594ECD}" destId="{E7C1F91A-9F4E-4247-B12C-B52200948373}" srcOrd="0" destOrd="0" presId="urn:microsoft.com/office/officeart/2018/2/layout/IconCircleList"/>
    <dgm:cxn modelId="{0AF9598B-7586-4B93-B5FC-3E89657DC279}" type="presParOf" srcId="{B29959E6-57F5-448F-9E2D-1E77EB594ECD}" destId="{B548D5A1-C563-4D48-918A-BE9C13A468F6}" srcOrd="1" destOrd="0" presId="urn:microsoft.com/office/officeart/2018/2/layout/IconCircleList"/>
    <dgm:cxn modelId="{7C7FEADE-17BC-4702-887F-B73FBEA42409}" type="presParOf" srcId="{B29959E6-57F5-448F-9E2D-1E77EB594ECD}" destId="{B6955742-7D7B-4751-A727-405168EDFF0C}" srcOrd="2" destOrd="0" presId="urn:microsoft.com/office/officeart/2018/2/layout/IconCircleList"/>
    <dgm:cxn modelId="{FE93F830-940D-4841-A956-07AFB08F8433}" type="presParOf" srcId="{B29959E6-57F5-448F-9E2D-1E77EB594ECD}" destId="{0E9674B3-A9BB-4B35-9888-E5E81340471D}" srcOrd="3" destOrd="0" presId="urn:microsoft.com/office/officeart/2018/2/layout/IconCircleList"/>
    <dgm:cxn modelId="{B6543577-ADB9-438D-9AA1-B8D974845FB1}" type="presParOf" srcId="{24C973E4-6660-44B0-8F5A-3D718E56DDF7}" destId="{6E2BF2F2-B596-49FB-BCC0-4E0535265338}" srcOrd="5" destOrd="0" presId="urn:microsoft.com/office/officeart/2018/2/layout/IconCircleList"/>
    <dgm:cxn modelId="{1AE66F93-3BCC-42F5-88B4-1A1E1DBE48DE}" type="presParOf" srcId="{24C973E4-6660-44B0-8F5A-3D718E56DDF7}" destId="{5EE1E555-1D5B-451B-BBBE-6281C7061FB1}" srcOrd="6" destOrd="0" presId="urn:microsoft.com/office/officeart/2018/2/layout/IconCircleList"/>
    <dgm:cxn modelId="{766ED277-3C1C-43E6-BFDB-20B3E6D4F7F5}" type="presParOf" srcId="{5EE1E555-1D5B-451B-BBBE-6281C7061FB1}" destId="{15355DFD-71EF-4321-A3D3-3E1747ACCF19}" srcOrd="0" destOrd="0" presId="urn:microsoft.com/office/officeart/2018/2/layout/IconCircleList"/>
    <dgm:cxn modelId="{3B9322B8-A3F1-4F3B-819F-75EAA297C8B1}" type="presParOf" srcId="{5EE1E555-1D5B-451B-BBBE-6281C7061FB1}" destId="{42DA0A17-5A96-4BAC-BAE5-0C17E348D1B1}" srcOrd="1" destOrd="0" presId="urn:microsoft.com/office/officeart/2018/2/layout/IconCircleList"/>
    <dgm:cxn modelId="{DB95315A-829E-4A22-B590-0A08C7DA56C8}" type="presParOf" srcId="{5EE1E555-1D5B-451B-BBBE-6281C7061FB1}" destId="{CA925F86-066D-455A-9F46-69ACF479129E}" srcOrd="2" destOrd="0" presId="urn:microsoft.com/office/officeart/2018/2/layout/IconCircleList"/>
    <dgm:cxn modelId="{C382D0FE-0D47-4670-A2A0-4FECC15D68A5}" type="presParOf" srcId="{5EE1E555-1D5B-451B-BBBE-6281C7061FB1}" destId="{8C2E44DA-84A2-467F-B373-639442BF890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8C5A54-4486-4147-8AF9-CF9C9822BFB4}"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78C63515-8F51-43F6-AE80-21B3B4B4B90B}">
      <dgm:prSet/>
      <dgm:spPr/>
      <dgm:t>
        <a:bodyPr/>
        <a:lstStyle/>
        <a:p>
          <a:r>
            <a:rPr lang="en-US" baseline="0"/>
            <a:t>Name or ID Number</a:t>
          </a:r>
          <a:endParaRPr lang="en-US"/>
        </a:p>
      </dgm:t>
    </dgm:pt>
    <dgm:pt modelId="{52CCD222-A9CB-48A9-9FB2-EF1BEDC9743A}" type="parTrans" cxnId="{204BD850-C44A-4D52-9C7E-7106EC8EC1D8}">
      <dgm:prSet/>
      <dgm:spPr/>
      <dgm:t>
        <a:bodyPr/>
        <a:lstStyle/>
        <a:p>
          <a:endParaRPr lang="en-US"/>
        </a:p>
      </dgm:t>
    </dgm:pt>
    <dgm:pt modelId="{46DABAC5-0EB0-458D-94D7-1A97DA8F51DA}" type="sibTrans" cxnId="{204BD850-C44A-4D52-9C7E-7106EC8EC1D8}">
      <dgm:prSet/>
      <dgm:spPr/>
      <dgm:t>
        <a:bodyPr/>
        <a:lstStyle/>
        <a:p>
          <a:endParaRPr lang="en-US"/>
        </a:p>
      </dgm:t>
    </dgm:pt>
    <dgm:pt modelId="{54BF91CA-1893-4A62-9FE8-D539606F75A5}">
      <dgm:prSet/>
      <dgm:spPr/>
      <dgm:t>
        <a:bodyPr/>
        <a:lstStyle/>
        <a:p>
          <a:r>
            <a:rPr lang="en-US" baseline="0"/>
            <a:t>Age and Sex</a:t>
          </a:r>
          <a:endParaRPr lang="en-US"/>
        </a:p>
      </dgm:t>
    </dgm:pt>
    <dgm:pt modelId="{F3A0D5B7-243B-4C0B-86FE-3600B987B40E}" type="parTrans" cxnId="{7D700EE5-FA35-4B85-93A1-1B1887EB7B95}">
      <dgm:prSet/>
      <dgm:spPr/>
      <dgm:t>
        <a:bodyPr/>
        <a:lstStyle/>
        <a:p>
          <a:endParaRPr lang="en-US"/>
        </a:p>
      </dgm:t>
    </dgm:pt>
    <dgm:pt modelId="{A4954A38-236D-4283-8CCD-6EF7305A5175}" type="sibTrans" cxnId="{7D700EE5-FA35-4B85-93A1-1B1887EB7B95}">
      <dgm:prSet/>
      <dgm:spPr/>
      <dgm:t>
        <a:bodyPr/>
        <a:lstStyle/>
        <a:p>
          <a:endParaRPr lang="en-US"/>
        </a:p>
      </dgm:t>
    </dgm:pt>
    <dgm:pt modelId="{4AF92E75-E7D1-47E1-9984-C4370901A1C1}">
      <dgm:prSet/>
      <dgm:spPr/>
      <dgm:t>
        <a:bodyPr/>
        <a:lstStyle/>
        <a:p>
          <a:r>
            <a:rPr lang="en-US" baseline="0"/>
            <a:t>Date</a:t>
          </a:r>
          <a:endParaRPr lang="en-US"/>
        </a:p>
      </dgm:t>
    </dgm:pt>
    <dgm:pt modelId="{3295F159-3ABB-4DB4-A31D-A8385ED335C4}" type="parTrans" cxnId="{FD3FE550-3B79-4982-8754-57D6F5D22CFF}">
      <dgm:prSet/>
      <dgm:spPr/>
      <dgm:t>
        <a:bodyPr/>
        <a:lstStyle/>
        <a:p>
          <a:endParaRPr lang="en-US"/>
        </a:p>
      </dgm:t>
    </dgm:pt>
    <dgm:pt modelId="{DBACE328-4EAE-4416-948C-9EC5C81A62F3}" type="sibTrans" cxnId="{FD3FE550-3B79-4982-8754-57D6F5D22CFF}">
      <dgm:prSet/>
      <dgm:spPr/>
      <dgm:t>
        <a:bodyPr/>
        <a:lstStyle/>
        <a:p>
          <a:endParaRPr lang="en-US"/>
        </a:p>
      </dgm:t>
    </dgm:pt>
    <dgm:pt modelId="{B4EC3319-69A3-4E09-82B7-EDF62EB05F17}">
      <dgm:prSet/>
      <dgm:spPr/>
      <dgm:t>
        <a:bodyPr/>
        <a:lstStyle/>
        <a:p>
          <a:r>
            <a:rPr lang="en-US" baseline="0"/>
            <a:t>Time</a:t>
          </a:r>
          <a:endParaRPr lang="en-US"/>
        </a:p>
      </dgm:t>
    </dgm:pt>
    <dgm:pt modelId="{F3D630A8-CD57-4380-B5C1-809163CF78DC}" type="parTrans" cxnId="{F18152DC-687A-4415-9806-35A89C05625B}">
      <dgm:prSet/>
      <dgm:spPr/>
      <dgm:t>
        <a:bodyPr/>
        <a:lstStyle/>
        <a:p>
          <a:endParaRPr lang="en-US"/>
        </a:p>
      </dgm:t>
    </dgm:pt>
    <dgm:pt modelId="{876CE4E1-AB2A-4BF2-A001-39F83ED5B4FF}" type="sibTrans" cxnId="{F18152DC-687A-4415-9806-35A89C05625B}">
      <dgm:prSet/>
      <dgm:spPr/>
      <dgm:t>
        <a:bodyPr/>
        <a:lstStyle/>
        <a:p>
          <a:endParaRPr lang="en-US"/>
        </a:p>
      </dgm:t>
    </dgm:pt>
    <dgm:pt modelId="{2730C008-3405-4F9F-A2F8-69B46AEA8D89}">
      <dgm:prSet/>
      <dgm:spPr/>
      <dgm:t>
        <a:bodyPr/>
        <a:lstStyle/>
        <a:p>
          <a:r>
            <a:rPr lang="en-US" baseline="0"/>
            <a:t>Tester's Initials</a:t>
          </a:r>
          <a:endParaRPr lang="en-US"/>
        </a:p>
      </dgm:t>
    </dgm:pt>
    <dgm:pt modelId="{FEEE818E-C0C0-4FF6-A4F3-48AB37B94474}" type="parTrans" cxnId="{B908488B-9CA5-4A59-8F4E-D02937F0A2E9}">
      <dgm:prSet/>
      <dgm:spPr/>
      <dgm:t>
        <a:bodyPr/>
        <a:lstStyle/>
        <a:p>
          <a:endParaRPr lang="en-US"/>
        </a:p>
      </dgm:t>
    </dgm:pt>
    <dgm:pt modelId="{F8F37D55-912B-4D65-9E21-C158E01497BB}" type="sibTrans" cxnId="{B908488B-9CA5-4A59-8F4E-D02937F0A2E9}">
      <dgm:prSet/>
      <dgm:spPr/>
      <dgm:t>
        <a:bodyPr/>
        <a:lstStyle/>
        <a:p>
          <a:endParaRPr lang="en-US"/>
        </a:p>
      </dgm:t>
    </dgm:pt>
    <dgm:pt modelId="{57E17629-8852-42B3-85FB-D34A490F803F}">
      <dgm:prSet/>
      <dgm:spPr/>
      <dgm:t>
        <a:bodyPr/>
        <a:lstStyle/>
        <a:p>
          <a:r>
            <a:rPr lang="en-US" baseline="0"/>
            <a:t>Meterological Information about Testing Environment</a:t>
          </a:r>
          <a:endParaRPr lang="en-US"/>
        </a:p>
      </dgm:t>
    </dgm:pt>
    <dgm:pt modelId="{B23736F3-93FA-4B82-8C85-ACCB982AE318}" type="parTrans" cxnId="{B71ED1D5-EE5E-45AC-A246-6577BF816482}">
      <dgm:prSet/>
      <dgm:spPr/>
      <dgm:t>
        <a:bodyPr/>
        <a:lstStyle/>
        <a:p>
          <a:endParaRPr lang="en-US"/>
        </a:p>
      </dgm:t>
    </dgm:pt>
    <dgm:pt modelId="{8884C9F3-9232-447E-A26A-0140AA3D8E91}" type="sibTrans" cxnId="{B71ED1D5-EE5E-45AC-A246-6577BF816482}">
      <dgm:prSet/>
      <dgm:spPr/>
      <dgm:t>
        <a:bodyPr/>
        <a:lstStyle/>
        <a:p>
          <a:endParaRPr lang="en-US"/>
        </a:p>
      </dgm:t>
    </dgm:pt>
    <dgm:pt modelId="{14AE0228-8C0D-4422-BFCE-6380DCF7A188}" type="pres">
      <dgm:prSet presAssocID="{A68C5A54-4486-4147-8AF9-CF9C9822BFB4}" presName="Name0" presStyleCnt="0">
        <dgm:presLayoutVars>
          <dgm:dir/>
          <dgm:resizeHandles val="exact"/>
        </dgm:presLayoutVars>
      </dgm:prSet>
      <dgm:spPr/>
    </dgm:pt>
    <dgm:pt modelId="{F5F1D176-B3FF-4898-BD7C-764AD0BA4436}" type="pres">
      <dgm:prSet presAssocID="{78C63515-8F51-43F6-AE80-21B3B4B4B90B}" presName="node" presStyleLbl="node1" presStyleIdx="0" presStyleCnt="6">
        <dgm:presLayoutVars>
          <dgm:bulletEnabled val="1"/>
        </dgm:presLayoutVars>
      </dgm:prSet>
      <dgm:spPr/>
    </dgm:pt>
    <dgm:pt modelId="{D2753CB2-5F95-4AFA-AA09-3075CE0DAF5B}" type="pres">
      <dgm:prSet presAssocID="{46DABAC5-0EB0-458D-94D7-1A97DA8F51DA}" presName="sibTrans" presStyleLbl="sibTrans1D1" presStyleIdx="0" presStyleCnt="5"/>
      <dgm:spPr/>
    </dgm:pt>
    <dgm:pt modelId="{011E65C8-2324-4886-9315-B9F362A5DCE9}" type="pres">
      <dgm:prSet presAssocID="{46DABAC5-0EB0-458D-94D7-1A97DA8F51DA}" presName="connectorText" presStyleLbl="sibTrans1D1" presStyleIdx="0" presStyleCnt="5"/>
      <dgm:spPr/>
    </dgm:pt>
    <dgm:pt modelId="{9726F33A-AA6C-4426-A9AE-0325378DB376}" type="pres">
      <dgm:prSet presAssocID="{54BF91CA-1893-4A62-9FE8-D539606F75A5}" presName="node" presStyleLbl="node1" presStyleIdx="1" presStyleCnt="6">
        <dgm:presLayoutVars>
          <dgm:bulletEnabled val="1"/>
        </dgm:presLayoutVars>
      </dgm:prSet>
      <dgm:spPr/>
    </dgm:pt>
    <dgm:pt modelId="{0B903676-3F9B-45E2-A59C-9DEF80E5C97E}" type="pres">
      <dgm:prSet presAssocID="{A4954A38-236D-4283-8CCD-6EF7305A5175}" presName="sibTrans" presStyleLbl="sibTrans1D1" presStyleIdx="1" presStyleCnt="5"/>
      <dgm:spPr/>
    </dgm:pt>
    <dgm:pt modelId="{79492F39-FBE2-410A-AEA9-D50EB7F7A2F2}" type="pres">
      <dgm:prSet presAssocID="{A4954A38-236D-4283-8CCD-6EF7305A5175}" presName="connectorText" presStyleLbl="sibTrans1D1" presStyleIdx="1" presStyleCnt="5"/>
      <dgm:spPr/>
    </dgm:pt>
    <dgm:pt modelId="{940126EF-DB9C-470E-BAF3-50D873810F7B}" type="pres">
      <dgm:prSet presAssocID="{4AF92E75-E7D1-47E1-9984-C4370901A1C1}" presName="node" presStyleLbl="node1" presStyleIdx="2" presStyleCnt="6">
        <dgm:presLayoutVars>
          <dgm:bulletEnabled val="1"/>
        </dgm:presLayoutVars>
      </dgm:prSet>
      <dgm:spPr/>
    </dgm:pt>
    <dgm:pt modelId="{8A6F59D7-3A24-49D3-AED5-AAB7EAEFA3DD}" type="pres">
      <dgm:prSet presAssocID="{DBACE328-4EAE-4416-948C-9EC5C81A62F3}" presName="sibTrans" presStyleLbl="sibTrans1D1" presStyleIdx="2" presStyleCnt="5"/>
      <dgm:spPr/>
    </dgm:pt>
    <dgm:pt modelId="{8CB17BEC-D219-4C93-A112-7AA8E59F5B54}" type="pres">
      <dgm:prSet presAssocID="{DBACE328-4EAE-4416-948C-9EC5C81A62F3}" presName="connectorText" presStyleLbl="sibTrans1D1" presStyleIdx="2" presStyleCnt="5"/>
      <dgm:spPr/>
    </dgm:pt>
    <dgm:pt modelId="{CD51630D-9E2D-4A07-9ECE-A9B045B8EE32}" type="pres">
      <dgm:prSet presAssocID="{B4EC3319-69A3-4E09-82B7-EDF62EB05F17}" presName="node" presStyleLbl="node1" presStyleIdx="3" presStyleCnt="6">
        <dgm:presLayoutVars>
          <dgm:bulletEnabled val="1"/>
        </dgm:presLayoutVars>
      </dgm:prSet>
      <dgm:spPr/>
    </dgm:pt>
    <dgm:pt modelId="{488085A2-5A89-44A7-B6A3-791141AFB75B}" type="pres">
      <dgm:prSet presAssocID="{876CE4E1-AB2A-4BF2-A001-39F83ED5B4FF}" presName="sibTrans" presStyleLbl="sibTrans1D1" presStyleIdx="3" presStyleCnt="5"/>
      <dgm:spPr/>
    </dgm:pt>
    <dgm:pt modelId="{0C6FDBB9-25EB-47AD-8D29-6322548474A9}" type="pres">
      <dgm:prSet presAssocID="{876CE4E1-AB2A-4BF2-A001-39F83ED5B4FF}" presName="connectorText" presStyleLbl="sibTrans1D1" presStyleIdx="3" presStyleCnt="5"/>
      <dgm:spPr/>
    </dgm:pt>
    <dgm:pt modelId="{1EDD1639-88C6-46D5-85B1-58439DAB8F13}" type="pres">
      <dgm:prSet presAssocID="{2730C008-3405-4F9F-A2F8-69B46AEA8D89}" presName="node" presStyleLbl="node1" presStyleIdx="4" presStyleCnt="6">
        <dgm:presLayoutVars>
          <dgm:bulletEnabled val="1"/>
        </dgm:presLayoutVars>
      </dgm:prSet>
      <dgm:spPr/>
    </dgm:pt>
    <dgm:pt modelId="{AA14B167-789E-4A67-BD58-17BA7DFD1CB3}" type="pres">
      <dgm:prSet presAssocID="{F8F37D55-912B-4D65-9E21-C158E01497BB}" presName="sibTrans" presStyleLbl="sibTrans1D1" presStyleIdx="4" presStyleCnt="5"/>
      <dgm:spPr/>
    </dgm:pt>
    <dgm:pt modelId="{FAD92366-FB01-4755-956A-8C0F0CB7B2FF}" type="pres">
      <dgm:prSet presAssocID="{F8F37D55-912B-4D65-9E21-C158E01497BB}" presName="connectorText" presStyleLbl="sibTrans1D1" presStyleIdx="4" presStyleCnt="5"/>
      <dgm:spPr/>
    </dgm:pt>
    <dgm:pt modelId="{7C1A5F8E-2008-4B4A-8679-B32380EBA1E3}" type="pres">
      <dgm:prSet presAssocID="{57E17629-8852-42B3-85FB-D34A490F803F}" presName="node" presStyleLbl="node1" presStyleIdx="5" presStyleCnt="6">
        <dgm:presLayoutVars>
          <dgm:bulletEnabled val="1"/>
        </dgm:presLayoutVars>
      </dgm:prSet>
      <dgm:spPr/>
    </dgm:pt>
  </dgm:ptLst>
  <dgm:cxnLst>
    <dgm:cxn modelId="{71CAFB06-92AC-4B49-9280-3AEA66FFF216}" type="presOf" srcId="{4AF92E75-E7D1-47E1-9984-C4370901A1C1}" destId="{940126EF-DB9C-470E-BAF3-50D873810F7B}" srcOrd="0" destOrd="0" presId="urn:microsoft.com/office/officeart/2016/7/layout/RepeatingBendingProcessNew"/>
    <dgm:cxn modelId="{00E43F27-83A8-4D5D-9E94-34AE7F035C4C}" type="presOf" srcId="{876CE4E1-AB2A-4BF2-A001-39F83ED5B4FF}" destId="{488085A2-5A89-44A7-B6A3-791141AFB75B}" srcOrd="0" destOrd="0" presId="urn:microsoft.com/office/officeart/2016/7/layout/RepeatingBendingProcessNew"/>
    <dgm:cxn modelId="{54BE942B-3BB7-4FD4-9424-80E2CC8F11C6}" type="presOf" srcId="{B4EC3319-69A3-4E09-82B7-EDF62EB05F17}" destId="{CD51630D-9E2D-4A07-9ECE-A9B045B8EE32}" srcOrd="0" destOrd="0" presId="urn:microsoft.com/office/officeart/2016/7/layout/RepeatingBendingProcessNew"/>
    <dgm:cxn modelId="{8DD4B32D-59D8-4D26-A243-601D0CCC2294}" type="presOf" srcId="{F8F37D55-912B-4D65-9E21-C158E01497BB}" destId="{AA14B167-789E-4A67-BD58-17BA7DFD1CB3}" srcOrd="0" destOrd="0" presId="urn:microsoft.com/office/officeart/2016/7/layout/RepeatingBendingProcessNew"/>
    <dgm:cxn modelId="{AC00B35C-E9BC-4B76-8451-DFC2D3913809}" type="presOf" srcId="{A4954A38-236D-4283-8CCD-6EF7305A5175}" destId="{79492F39-FBE2-410A-AEA9-D50EB7F7A2F2}" srcOrd="1" destOrd="0" presId="urn:microsoft.com/office/officeart/2016/7/layout/RepeatingBendingProcessNew"/>
    <dgm:cxn modelId="{204BD850-C44A-4D52-9C7E-7106EC8EC1D8}" srcId="{A68C5A54-4486-4147-8AF9-CF9C9822BFB4}" destId="{78C63515-8F51-43F6-AE80-21B3B4B4B90B}" srcOrd="0" destOrd="0" parTransId="{52CCD222-A9CB-48A9-9FB2-EF1BEDC9743A}" sibTransId="{46DABAC5-0EB0-458D-94D7-1A97DA8F51DA}"/>
    <dgm:cxn modelId="{FD3FE550-3B79-4982-8754-57D6F5D22CFF}" srcId="{A68C5A54-4486-4147-8AF9-CF9C9822BFB4}" destId="{4AF92E75-E7D1-47E1-9984-C4370901A1C1}" srcOrd="2" destOrd="0" parTransId="{3295F159-3ABB-4DB4-A31D-A8385ED335C4}" sibTransId="{DBACE328-4EAE-4416-948C-9EC5C81A62F3}"/>
    <dgm:cxn modelId="{D102065A-9808-4695-9DEF-CC82B5EE34E4}" type="presOf" srcId="{DBACE328-4EAE-4416-948C-9EC5C81A62F3}" destId="{8A6F59D7-3A24-49D3-AED5-AAB7EAEFA3DD}" srcOrd="0" destOrd="0" presId="urn:microsoft.com/office/officeart/2016/7/layout/RepeatingBendingProcessNew"/>
    <dgm:cxn modelId="{49E10C7F-0D8D-4339-B904-FDF5999B679C}" type="presOf" srcId="{876CE4E1-AB2A-4BF2-A001-39F83ED5B4FF}" destId="{0C6FDBB9-25EB-47AD-8D29-6322548474A9}" srcOrd="1" destOrd="0" presId="urn:microsoft.com/office/officeart/2016/7/layout/RepeatingBendingProcessNew"/>
    <dgm:cxn modelId="{E95F6089-30CA-4C57-93E7-8930DE7DE44C}" type="presOf" srcId="{78C63515-8F51-43F6-AE80-21B3B4B4B90B}" destId="{F5F1D176-B3FF-4898-BD7C-764AD0BA4436}" srcOrd="0" destOrd="0" presId="urn:microsoft.com/office/officeart/2016/7/layout/RepeatingBendingProcessNew"/>
    <dgm:cxn modelId="{B908488B-9CA5-4A59-8F4E-D02937F0A2E9}" srcId="{A68C5A54-4486-4147-8AF9-CF9C9822BFB4}" destId="{2730C008-3405-4F9F-A2F8-69B46AEA8D89}" srcOrd="4" destOrd="0" parTransId="{FEEE818E-C0C0-4FF6-A4F3-48AB37B94474}" sibTransId="{F8F37D55-912B-4D65-9E21-C158E01497BB}"/>
    <dgm:cxn modelId="{1B3E6291-06A8-4181-8A6C-B6B741455276}" type="presOf" srcId="{46DABAC5-0EB0-458D-94D7-1A97DA8F51DA}" destId="{D2753CB2-5F95-4AFA-AA09-3075CE0DAF5B}" srcOrd="0" destOrd="0" presId="urn:microsoft.com/office/officeart/2016/7/layout/RepeatingBendingProcessNew"/>
    <dgm:cxn modelId="{574040AA-A1EF-4A50-9EEE-C8E54A45CF13}" type="presOf" srcId="{2730C008-3405-4F9F-A2F8-69B46AEA8D89}" destId="{1EDD1639-88C6-46D5-85B1-58439DAB8F13}" srcOrd="0" destOrd="0" presId="urn:microsoft.com/office/officeart/2016/7/layout/RepeatingBendingProcessNew"/>
    <dgm:cxn modelId="{59DE7EAF-69D7-4E5C-A1D5-BA92CFD60F35}" type="presOf" srcId="{A68C5A54-4486-4147-8AF9-CF9C9822BFB4}" destId="{14AE0228-8C0D-4422-BFCE-6380DCF7A188}" srcOrd="0" destOrd="0" presId="urn:microsoft.com/office/officeart/2016/7/layout/RepeatingBendingProcessNew"/>
    <dgm:cxn modelId="{4E3098CA-9C2A-4EFD-AAC1-CC5E081ECB9A}" type="presOf" srcId="{46DABAC5-0EB0-458D-94D7-1A97DA8F51DA}" destId="{011E65C8-2324-4886-9315-B9F362A5DCE9}" srcOrd="1" destOrd="0" presId="urn:microsoft.com/office/officeart/2016/7/layout/RepeatingBendingProcessNew"/>
    <dgm:cxn modelId="{5F982AD3-4DE0-4C1E-9E16-22424E0743F5}" type="presOf" srcId="{F8F37D55-912B-4D65-9E21-C158E01497BB}" destId="{FAD92366-FB01-4755-956A-8C0F0CB7B2FF}" srcOrd="1" destOrd="0" presId="urn:microsoft.com/office/officeart/2016/7/layout/RepeatingBendingProcessNew"/>
    <dgm:cxn modelId="{B71ED1D5-EE5E-45AC-A246-6577BF816482}" srcId="{A68C5A54-4486-4147-8AF9-CF9C9822BFB4}" destId="{57E17629-8852-42B3-85FB-D34A490F803F}" srcOrd="5" destOrd="0" parTransId="{B23736F3-93FA-4B82-8C85-ACCB982AE318}" sibTransId="{8884C9F3-9232-447E-A26A-0140AA3D8E91}"/>
    <dgm:cxn modelId="{F18152DC-687A-4415-9806-35A89C05625B}" srcId="{A68C5A54-4486-4147-8AF9-CF9C9822BFB4}" destId="{B4EC3319-69A3-4E09-82B7-EDF62EB05F17}" srcOrd="3" destOrd="0" parTransId="{F3D630A8-CD57-4380-B5C1-809163CF78DC}" sibTransId="{876CE4E1-AB2A-4BF2-A001-39F83ED5B4FF}"/>
    <dgm:cxn modelId="{7D700EE5-FA35-4B85-93A1-1B1887EB7B95}" srcId="{A68C5A54-4486-4147-8AF9-CF9C9822BFB4}" destId="{54BF91CA-1893-4A62-9FE8-D539606F75A5}" srcOrd="1" destOrd="0" parTransId="{F3A0D5B7-243B-4C0B-86FE-3600B987B40E}" sibTransId="{A4954A38-236D-4283-8CCD-6EF7305A5175}"/>
    <dgm:cxn modelId="{9DC89CE8-0CF7-4C62-8190-510FD7D93A65}" type="presOf" srcId="{54BF91CA-1893-4A62-9FE8-D539606F75A5}" destId="{9726F33A-AA6C-4426-A9AE-0325378DB376}" srcOrd="0" destOrd="0" presId="urn:microsoft.com/office/officeart/2016/7/layout/RepeatingBendingProcessNew"/>
    <dgm:cxn modelId="{8640EFEA-3D1E-4B46-A897-AA22629A10A3}" type="presOf" srcId="{57E17629-8852-42B3-85FB-D34A490F803F}" destId="{7C1A5F8E-2008-4B4A-8679-B32380EBA1E3}" srcOrd="0" destOrd="0" presId="urn:microsoft.com/office/officeart/2016/7/layout/RepeatingBendingProcessNew"/>
    <dgm:cxn modelId="{72145FF3-F1EA-4CEA-9FC2-D81167BAC712}" type="presOf" srcId="{DBACE328-4EAE-4416-948C-9EC5C81A62F3}" destId="{8CB17BEC-D219-4C93-A112-7AA8E59F5B54}" srcOrd="1" destOrd="0" presId="urn:microsoft.com/office/officeart/2016/7/layout/RepeatingBendingProcessNew"/>
    <dgm:cxn modelId="{668C32FC-B718-43EC-B66A-DD854111D4C8}" type="presOf" srcId="{A4954A38-236D-4283-8CCD-6EF7305A5175}" destId="{0B903676-3F9B-45E2-A59C-9DEF80E5C97E}" srcOrd="0" destOrd="0" presId="urn:microsoft.com/office/officeart/2016/7/layout/RepeatingBendingProcessNew"/>
    <dgm:cxn modelId="{4A28615D-246D-4805-9796-5F42F215A99A}" type="presParOf" srcId="{14AE0228-8C0D-4422-BFCE-6380DCF7A188}" destId="{F5F1D176-B3FF-4898-BD7C-764AD0BA4436}" srcOrd="0" destOrd="0" presId="urn:microsoft.com/office/officeart/2016/7/layout/RepeatingBendingProcessNew"/>
    <dgm:cxn modelId="{53303C4C-48EC-4B64-B4BD-033E68C41C92}" type="presParOf" srcId="{14AE0228-8C0D-4422-BFCE-6380DCF7A188}" destId="{D2753CB2-5F95-4AFA-AA09-3075CE0DAF5B}" srcOrd="1" destOrd="0" presId="urn:microsoft.com/office/officeart/2016/7/layout/RepeatingBendingProcessNew"/>
    <dgm:cxn modelId="{A91AF9B0-C7AE-47C4-A769-1A7E01E393A0}" type="presParOf" srcId="{D2753CB2-5F95-4AFA-AA09-3075CE0DAF5B}" destId="{011E65C8-2324-4886-9315-B9F362A5DCE9}" srcOrd="0" destOrd="0" presId="urn:microsoft.com/office/officeart/2016/7/layout/RepeatingBendingProcessNew"/>
    <dgm:cxn modelId="{9C4A798B-06E7-4E87-8695-88B10F58BC4F}" type="presParOf" srcId="{14AE0228-8C0D-4422-BFCE-6380DCF7A188}" destId="{9726F33A-AA6C-4426-A9AE-0325378DB376}" srcOrd="2" destOrd="0" presId="urn:microsoft.com/office/officeart/2016/7/layout/RepeatingBendingProcessNew"/>
    <dgm:cxn modelId="{580F9AAD-ADC7-4114-81BC-28135731BC78}" type="presParOf" srcId="{14AE0228-8C0D-4422-BFCE-6380DCF7A188}" destId="{0B903676-3F9B-45E2-A59C-9DEF80E5C97E}" srcOrd="3" destOrd="0" presId="urn:microsoft.com/office/officeart/2016/7/layout/RepeatingBendingProcessNew"/>
    <dgm:cxn modelId="{43101B42-5120-4336-8D92-3BE1F3BD1274}" type="presParOf" srcId="{0B903676-3F9B-45E2-A59C-9DEF80E5C97E}" destId="{79492F39-FBE2-410A-AEA9-D50EB7F7A2F2}" srcOrd="0" destOrd="0" presId="urn:microsoft.com/office/officeart/2016/7/layout/RepeatingBendingProcessNew"/>
    <dgm:cxn modelId="{99BCE5AF-C380-4FD7-87A5-61243F967530}" type="presParOf" srcId="{14AE0228-8C0D-4422-BFCE-6380DCF7A188}" destId="{940126EF-DB9C-470E-BAF3-50D873810F7B}" srcOrd="4" destOrd="0" presId="urn:microsoft.com/office/officeart/2016/7/layout/RepeatingBendingProcessNew"/>
    <dgm:cxn modelId="{DE712B0B-81A3-43F8-8DAA-68324B5FBE70}" type="presParOf" srcId="{14AE0228-8C0D-4422-BFCE-6380DCF7A188}" destId="{8A6F59D7-3A24-49D3-AED5-AAB7EAEFA3DD}" srcOrd="5" destOrd="0" presId="urn:microsoft.com/office/officeart/2016/7/layout/RepeatingBendingProcessNew"/>
    <dgm:cxn modelId="{9896507B-3789-4176-9E20-7D2F96E93E8E}" type="presParOf" srcId="{8A6F59D7-3A24-49D3-AED5-AAB7EAEFA3DD}" destId="{8CB17BEC-D219-4C93-A112-7AA8E59F5B54}" srcOrd="0" destOrd="0" presId="urn:microsoft.com/office/officeart/2016/7/layout/RepeatingBendingProcessNew"/>
    <dgm:cxn modelId="{DE6C4CC8-93E0-437F-8072-E7F7C35893C5}" type="presParOf" srcId="{14AE0228-8C0D-4422-BFCE-6380DCF7A188}" destId="{CD51630D-9E2D-4A07-9ECE-A9B045B8EE32}" srcOrd="6" destOrd="0" presId="urn:microsoft.com/office/officeart/2016/7/layout/RepeatingBendingProcessNew"/>
    <dgm:cxn modelId="{E567D967-9966-4E69-A785-84C7283D2C52}" type="presParOf" srcId="{14AE0228-8C0D-4422-BFCE-6380DCF7A188}" destId="{488085A2-5A89-44A7-B6A3-791141AFB75B}" srcOrd="7" destOrd="0" presId="urn:microsoft.com/office/officeart/2016/7/layout/RepeatingBendingProcessNew"/>
    <dgm:cxn modelId="{21263664-4533-4DA7-AADA-33B0C60B7B95}" type="presParOf" srcId="{488085A2-5A89-44A7-B6A3-791141AFB75B}" destId="{0C6FDBB9-25EB-47AD-8D29-6322548474A9}" srcOrd="0" destOrd="0" presId="urn:microsoft.com/office/officeart/2016/7/layout/RepeatingBendingProcessNew"/>
    <dgm:cxn modelId="{EF8DB2D1-9D9A-4281-96C6-36F111C628B4}" type="presParOf" srcId="{14AE0228-8C0D-4422-BFCE-6380DCF7A188}" destId="{1EDD1639-88C6-46D5-85B1-58439DAB8F13}" srcOrd="8" destOrd="0" presId="urn:microsoft.com/office/officeart/2016/7/layout/RepeatingBendingProcessNew"/>
    <dgm:cxn modelId="{8B3A397E-73F8-4190-AF1E-943D774D52BA}" type="presParOf" srcId="{14AE0228-8C0D-4422-BFCE-6380DCF7A188}" destId="{AA14B167-789E-4A67-BD58-17BA7DFD1CB3}" srcOrd="9" destOrd="0" presId="urn:microsoft.com/office/officeart/2016/7/layout/RepeatingBendingProcessNew"/>
    <dgm:cxn modelId="{7D349751-FEC6-437A-8FA1-EB85C79E4EDB}" type="presParOf" srcId="{AA14B167-789E-4A67-BD58-17BA7DFD1CB3}" destId="{FAD92366-FB01-4755-956A-8C0F0CB7B2FF}" srcOrd="0" destOrd="0" presId="urn:microsoft.com/office/officeart/2016/7/layout/RepeatingBendingProcessNew"/>
    <dgm:cxn modelId="{58BBB605-F69B-4139-BC03-20B62A9A6557}" type="presParOf" srcId="{14AE0228-8C0D-4422-BFCE-6380DCF7A188}" destId="{7C1A5F8E-2008-4B4A-8679-B32380EBA1E3}"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5850E7-1D3B-4F37-A6DC-9AEF8428007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F5373CF-AAE7-4A15-A64A-2BC5AC33F346}">
      <dgm:prSet/>
      <dgm:spPr/>
      <dgm:t>
        <a:bodyPr/>
        <a:lstStyle/>
        <a:p>
          <a:pPr>
            <a:lnSpc>
              <a:spcPct val="100000"/>
            </a:lnSpc>
          </a:pPr>
          <a:r>
            <a:rPr lang="en-US"/>
            <a:t>High temperatures can exert significant effects on test results</a:t>
          </a:r>
        </a:p>
      </dgm:t>
    </dgm:pt>
    <dgm:pt modelId="{B259AD5E-A8FB-40F2-9471-281AA4A8B9FB}" type="parTrans" cxnId="{04883243-B5B1-4169-A2DD-B6D39619F4E6}">
      <dgm:prSet/>
      <dgm:spPr/>
      <dgm:t>
        <a:bodyPr/>
        <a:lstStyle/>
        <a:p>
          <a:endParaRPr lang="en-US"/>
        </a:p>
      </dgm:t>
    </dgm:pt>
    <dgm:pt modelId="{EC13D0A4-160D-440D-9750-46367A38473E}" type="sibTrans" cxnId="{04883243-B5B1-4169-A2DD-B6D39619F4E6}">
      <dgm:prSet/>
      <dgm:spPr/>
      <dgm:t>
        <a:bodyPr/>
        <a:lstStyle/>
        <a:p>
          <a:endParaRPr lang="en-US"/>
        </a:p>
      </dgm:t>
    </dgm:pt>
    <dgm:pt modelId="{1F7546F0-22FB-45A3-99FB-A0EA7ABD0F4F}">
      <dgm:prSet/>
      <dgm:spPr/>
      <dgm:t>
        <a:bodyPr/>
        <a:lstStyle/>
        <a:p>
          <a:pPr>
            <a:lnSpc>
              <a:spcPct val="100000"/>
            </a:lnSpc>
          </a:pPr>
          <a:r>
            <a:rPr lang="en-US"/>
            <a:t>Heart rate increases by1 beat per minute for every 1°C above 24°C</a:t>
          </a:r>
        </a:p>
      </dgm:t>
    </dgm:pt>
    <dgm:pt modelId="{2A9AD484-253A-421D-81F8-C77D28B1E4B0}" type="parTrans" cxnId="{46E1AAED-4D58-43BE-93FB-8CDD94D2F271}">
      <dgm:prSet/>
      <dgm:spPr/>
      <dgm:t>
        <a:bodyPr/>
        <a:lstStyle/>
        <a:p>
          <a:endParaRPr lang="en-US"/>
        </a:p>
      </dgm:t>
    </dgm:pt>
    <dgm:pt modelId="{9A9306D3-E7F6-464C-BCC2-82EAF84A8AF4}" type="sibTrans" cxnId="{46E1AAED-4D58-43BE-93FB-8CDD94D2F271}">
      <dgm:prSet/>
      <dgm:spPr/>
      <dgm:t>
        <a:bodyPr/>
        <a:lstStyle/>
        <a:p>
          <a:endParaRPr lang="en-US"/>
        </a:p>
      </dgm:t>
    </dgm:pt>
    <dgm:pt modelId="{6FF4655F-E5CE-4B13-A2FF-466861AC9DC8}">
      <dgm:prSet/>
      <dgm:spPr/>
      <dgm:t>
        <a:bodyPr/>
        <a:lstStyle/>
        <a:p>
          <a:pPr>
            <a:lnSpc>
              <a:spcPct val="100000"/>
            </a:lnSpc>
          </a:pPr>
          <a:r>
            <a:rPr lang="en-US"/>
            <a:t>Cold environments can increase respiratory rate → increased risk of dehydration</a:t>
          </a:r>
        </a:p>
      </dgm:t>
    </dgm:pt>
    <dgm:pt modelId="{3141AA9B-3088-4AFB-8807-2DFCCFD3B148}" type="parTrans" cxnId="{CAC1B011-BC21-46CB-9CBF-B3D3570510D9}">
      <dgm:prSet/>
      <dgm:spPr/>
      <dgm:t>
        <a:bodyPr/>
        <a:lstStyle/>
        <a:p>
          <a:endParaRPr lang="en-US"/>
        </a:p>
      </dgm:t>
    </dgm:pt>
    <dgm:pt modelId="{C40FE98F-BC2B-4358-9F36-8B0C5DF499E2}" type="sibTrans" cxnId="{CAC1B011-BC21-46CB-9CBF-B3D3570510D9}">
      <dgm:prSet/>
      <dgm:spPr/>
      <dgm:t>
        <a:bodyPr/>
        <a:lstStyle/>
        <a:p>
          <a:endParaRPr lang="en-US"/>
        </a:p>
      </dgm:t>
    </dgm:pt>
    <dgm:pt modelId="{52E638A5-2DD4-4EA6-9CA1-DE0A7E4A58CE}" type="pres">
      <dgm:prSet presAssocID="{445850E7-1D3B-4F37-A6DC-9AEF8428007B}" presName="root" presStyleCnt="0">
        <dgm:presLayoutVars>
          <dgm:dir/>
          <dgm:resizeHandles val="exact"/>
        </dgm:presLayoutVars>
      </dgm:prSet>
      <dgm:spPr/>
    </dgm:pt>
    <dgm:pt modelId="{167F6437-7894-44A3-94C3-B112382A517B}" type="pres">
      <dgm:prSet presAssocID="{4F5373CF-AAE7-4A15-A64A-2BC5AC33F346}" presName="compNode" presStyleCnt="0"/>
      <dgm:spPr/>
    </dgm:pt>
    <dgm:pt modelId="{8CA1C7F9-62C4-4E28-80DF-B4E044F7E341}" type="pres">
      <dgm:prSet presAssocID="{4F5373CF-AAE7-4A15-A64A-2BC5AC33F346}" presName="bgRect" presStyleLbl="bgShp" presStyleIdx="0" presStyleCnt="3"/>
      <dgm:spPr/>
    </dgm:pt>
    <dgm:pt modelId="{791819EB-095A-4AA5-9223-80727754A6D2}" type="pres">
      <dgm:prSet presAssocID="{4F5373CF-AAE7-4A15-A64A-2BC5AC33F34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rmometer"/>
        </a:ext>
      </dgm:extLst>
    </dgm:pt>
    <dgm:pt modelId="{552F7F81-6E63-40BC-B4B2-B5E2970D4174}" type="pres">
      <dgm:prSet presAssocID="{4F5373CF-AAE7-4A15-A64A-2BC5AC33F346}" presName="spaceRect" presStyleCnt="0"/>
      <dgm:spPr/>
    </dgm:pt>
    <dgm:pt modelId="{89119D5C-85A6-455C-9A01-D9DD483598AB}" type="pres">
      <dgm:prSet presAssocID="{4F5373CF-AAE7-4A15-A64A-2BC5AC33F346}" presName="parTx" presStyleLbl="revTx" presStyleIdx="0" presStyleCnt="3">
        <dgm:presLayoutVars>
          <dgm:chMax val="0"/>
          <dgm:chPref val="0"/>
        </dgm:presLayoutVars>
      </dgm:prSet>
      <dgm:spPr/>
    </dgm:pt>
    <dgm:pt modelId="{110D9EAA-02FD-4569-A47A-8A0083BCAD9A}" type="pres">
      <dgm:prSet presAssocID="{EC13D0A4-160D-440D-9750-46367A38473E}" presName="sibTrans" presStyleCnt="0"/>
      <dgm:spPr/>
    </dgm:pt>
    <dgm:pt modelId="{C45BCB2F-E9DA-4E36-80F7-F00DC6ADB009}" type="pres">
      <dgm:prSet presAssocID="{1F7546F0-22FB-45A3-99FB-A0EA7ABD0F4F}" presName="compNode" presStyleCnt="0"/>
      <dgm:spPr/>
    </dgm:pt>
    <dgm:pt modelId="{2B133AAD-A08F-4D6E-836B-3A2CADCD8349}" type="pres">
      <dgm:prSet presAssocID="{1F7546F0-22FB-45A3-99FB-A0EA7ABD0F4F}" presName="bgRect" presStyleLbl="bgShp" presStyleIdx="1" presStyleCnt="3"/>
      <dgm:spPr/>
    </dgm:pt>
    <dgm:pt modelId="{1A525539-6435-475C-9769-E7162F70AC58}" type="pres">
      <dgm:prSet presAssocID="{1F7546F0-22FB-45A3-99FB-A0EA7ABD0F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beat"/>
        </a:ext>
      </dgm:extLst>
    </dgm:pt>
    <dgm:pt modelId="{DF208E40-3E54-49F4-8A37-727E87090A44}" type="pres">
      <dgm:prSet presAssocID="{1F7546F0-22FB-45A3-99FB-A0EA7ABD0F4F}" presName="spaceRect" presStyleCnt="0"/>
      <dgm:spPr/>
    </dgm:pt>
    <dgm:pt modelId="{E6D9E7A7-6D1C-4B50-B2A8-BF871659550E}" type="pres">
      <dgm:prSet presAssocID="{1F7546F0-22FB-45A3-99FB-A0EA7ABD0F4F}" presName="parTx" presStyleLbl="revTx" presStyleIdx="1" presStyleCnt="3">
        <dgm:presLayoutVars>
          <dgm:chMax val="0"/>
          <dgm:chPref val="0"/>
        </dgm:presLayoutVars>
      </dgm:prSet>
      <dgm:spPr/>
    </dgm:pt>
    <dgm:pt modelId="{4495BC15-1AC9-4E22-9758-3DDEDB87C541}" type="pres">
      <dgm:prSet presAssocID="{9A9306D3-E7F6-464C-BCC2-82EAF84A8AF4}" presName="sibTrans" presStyleCnt="0"/>
      <dgm:spPr/>
    </dgm:pt>
    <dgm:pt modelId="{B6284648-D81C-424A-B6CF-5E86B2838497}" type="pres">
      <dgm:prSet presAssocID="{6FF4655F-E5CE-4B13-A2FF-466861AC9DC8}" presName="compNode" presStyleCnt="0"/>
      <dgm:spPr/>
    </dgm:pt>
    <dgm:pt modelId="{391CE984-2E34-4A9B-92E2-909107380FCE}" type="pres">
      <dgm:prSet presAssocID="{6FF4655F-E5CE-4B13-A2FF-466861AC9DC8}" presName="bgRect" presStyleLbl="bgShp" presStyleIdx="2" presStyleCnt="3"/>
      <dgm:spPr/>
    </dgm:pt>
    <dgm:pt modelId="{0C113173-D4E4-4E6A-BE49-90EF7FCFD523}" type="pres">
      <dgm:prSet presAssocID="{6FF4655F-E5CE-4B13-A2FF-466861AC9DC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nowflake"/>
        </a:ext>
      </dgm:extLst>
    </dgm:pt>
    <dgm:pt modelId="{ECD99C1F-8AC6-402F-B82E-9ED15F06B89E}" type="pres">
      <dgm:prSet presAssocID="{6FF4655F-E5CE-4B13-A2FF-466861AC9DC8}" presName="spaceRect" presStyleCnt="0"/>
      <dgm:spPr/>
    </dgm:pt>
    <dgm:pt modelId="{743680AD-8892-421E-B346-0682C26FD6E5}" type="pres">
      <dgm:prSet presAssocID="{6FF4655F-E5CE-4B13-A2FF-466861AC9DC8}" presName="parTx" presStyleLbl="revTx" presStyleIdx="2" presStyleCnt="3">
        <dgm:presLayoutVars>
          <dgm:chMax val="0"/>
          <dgm:chPref val="0"/>
        </dgm:presLayoutVars>
      </dgm:prSet>
      <dgm:spPr/>
    </dgm:pt>
  </dgm:ptLst>
  <dgm:cxnLst>
    <dgm:cxn modelId="{CAC1B011-BC21-46CB-9CBF-B3D3570510D9}" srcId="{445850E7-1D3B-4F37-A6DC-9AEF8428007B}" destId="{6FF4655F-E5CE-4B13-A2FF-466861AC9DC8}" srcOrd="2" destOrd="0" parTransId="{3141AA9B-3088-4AFB-8807-2DFCCFD3B148}" sibTransId="{C40FE98F-BC2B-4358-9F36-8B0C5DF499E2}"/>
    <dgm:cxn modelId="{0FC3BF3D-D805-471F-9BB8-5F04648221CA}" type="presOf" srcId="{1F7546F0-22FB-45A3-99FB-A0EA7ABD0F4F}" destId="{E6D9E7A7-6D1C-4B50-B2A8-BF871659550E}" srcOrd="0" destOrd="0" presId="urn:microsoft.com/office/officeart/2018/2/layout/IconVerticalSolidList"/>
    <dgm:cxn modelId="{971A985D-A276-43C3-8AC1-2832FA0A70CC}" type="presOf" srcId="{445850E7-1D3B-4F37-A6DC-9AEF8428007B}" destId="{52E638A5-2DD4-4EA6-9CA1-DE0A7E4A58CE}" srcOrd="0" destOrd="0" presId="urn:microsoft.com/office/officeart/2018/2/layout/IconVerticalSolidList"/>
    <dgm:cxn modelId="{04883243-B5B1-4169-A2DD-B6D39619F4E6}" srcId="{445850E7-1D3B-4F37-A6DC-9AEF8428007B}" destId="{4F5373CF-AAE7-4A15-A64A-2BC5AC33F346}" srcOrd="0" destOrd="0" parTransId="{B259AD5E-A8FB-40F2-9471-281AA4A8B9FB}" sibTransId="{EC13D0A4-160D-440D-9750-46367A38473E}"/>
    <dgm:cxn modelId="{A302C4A1-12BF-48F0-835C-CE23D678EC1A}" type="presOf" srcId="{6FF4655F-E5CE-4B13-A2FF-466861AC9DC8}" destId="{743680AD-8892-421E-B346-0682C26FD6E5}" srcOrd="0" destOrd="0" presId="urn:microsoft.com/office/officeart/2018/2/layout/IconVerticalSolidList"/>
    <dgm:cxn modelId="{F1ABEDAA-A9BE-4D0E-BD86-BA880446C1BC}" type="presOf" srcId="{4F5373CF-AAE7-4A15-A64A-2BC5AC33F346}" destId="{89119D5C-85A6-455C-9A01-D9DD483598AB}" srcOrd="0" destOrd="0" presId="urn:microsoft.com/office/officeart/2018/2/layout/IconVerticalSolidList"/>
    <dgm:cxn modelId="{46E1AAED-4D58-43BE-93FB-8CDD94D2F271}" srcId="{445850E7-1D3B-4F37-A6DC-9AEF8428007B}" destId="{1F7546F0-22FB-45A3-99FB-A0EA7ABD0F4F}" srcOrd="1" destOrd="0" parTransId="{2A9AD484-253A-421D-81F8-C77D28B1E4B0}" sibTransId="{9A9306D3-E7F6-464C-BCC2-82EAF84A8AF4}"/>
    <dgm:cxn modelId="{1463986C-8EA6-4DCD-B9BD-1E232CA4A44C}" type="presParOf" srcId="{52E638A5-2DD4-4EA6-9CA1-DE0A7E4A58CE}" destId="{167F6437-7894-44A3-94C3-B112382A517B}" srcOrd="0" destOrd="0" presId="urn:microsoft.com/office/officeart/2018/2/layout/IconVerticalSolidList"/>
    <dgm:cxn modelId="{70F5085B-2E7E-46F1-97CB-685EA73FF08A}" type="presParOf" srcId="{167F6437-7894-44A3-94C3-B112382A517B}" destId="{8CA1C7F9-62C4-4E28-80DF-B4E044F7E341}" srcOrd="0" destOrd="0" presId="urn:microsoft.com/office/officeart/2018/2/layout/IconVerticalSolidList"/>
    <dgm:cxn modelId="{72C42BB9-AA6B-40A6-9BA7-6708B57CE25B}" type="presParOf" srcId="{167F6437-7894-44A3-94C3-B112382A517B}" destId="{791819EB-095A-4AA5-9223-80727754A6D2}" srcOrd="1" destOrd="0" presId="urn:microsoft.com/office/officeart/2018/2/layout/IconVerticalSolidList"/>
    <dgm:cxn modelId="{0E4CE827-7EAE-431B-A629-C0834EFDFD83}" type="presParOf" srcId="{167F6437-7894-44A3-94C3-B112382A517B}" destId="{552F7F81-6E63-40BC-B4B2-B5E2970D4174}" srcOrd="2" destOrd="0" presId="urn:microsoft.com/office/officeart/2018/2/layout/IconVerticalSolidList"/>
    <dgm:cxn modelId="{0970F5D4-9FD4-453F-9245-009E799CAB3F}" type="presParOf" srcId="{167F6437-7894-44A3-94C3-B112382A517B}" destId="{89119D5C-85A6-455C-9A01-D9DD483598AB}" srcOrd="3" destOrd="0" presId="urn:microsoft.com/office/officeart/2018/2/layout/IconVerticalSolidList"/>
    <dgm:cxn modelId="{A176482F-578C-4B3D-A7F0-54EE93CA1C86}" type="presParOf" srcId="{52E638A5-2DD4-4EA6-9CA1-DE0A7E4A58CE}" destId="{110D9EAA-02FD-4569-A47A-8A0083BCAD9A}" srcOrd="1" destOrd="0" presId="urn:microsoft.com/office/officeart/2018/2/layout/IconVerticalSolidList"/>
    <dgm:cxn modelId="{A467570A-59C9-49C8-B0D1-98145E1C1D10}" type="presParOf" srcId="{52E638A5-2DD4-4EA6-9CA1-DE0A7E4A58CE}" destId="{C45BCB2F-E9DA-4E36-80F7-F00DC6ADB009}" srcOrd="2" destOrd="0" presId="urn:microsoft.com/office/officeart/2018/2/layout/IconVerticalSolidList"/>
    <dgm:cxn modelId="{B4622D7C-E732-460B-852F-8800BBB2E3DA}" type="presParOf" srcId="{C45BCB2F-E9DA-4E36-80F7-F00DC6ADB009}" destId="{2B133AAD-A08F-4D6E-836B-3A2CADCD8349}" srcOrd="0" destOrd="0" presId="urn:microsoft.com/office/officeart/2018/2/layout/IconVerticalSolidList"/>
    <dgm:cxn modelId="{9AFF5195-8194-456A-83D3-6C1AB6012015}" type="presParOf" srcId="{C45BCB2F-E9DA-4E36-80F7-F00DC6ADB009}" destId="{1A525539-6435-475C-9769-E7162F70AC58}" srcOrd="1" destOrd="0" presId="urn:microsoft.com/office/officeart/2018/2/layout/IconVerticalSolidList"/>
    <dgm:cxn modelId="{F01ABAAD-32C2-448D-8CFA-10FF4B5C0DFD}" type="presParOf" srcId="{C45BCB2F-E9DA-4E36-80F7-F00DC6ADB009}" destId="{DF208E40-3E54-49F4-8A37-727E87090A44}" srcOrd="2" destOrd="0" presId="urn:microsoft.com/office/officeart/2018/2/layout/IconVerticalSolidList"/>
    <dgm:cxn modelId="{937B8EE8-28FD-48F8-915F-42C660DF59CE}" type="presParOf" srcId="{C45BCB2F-E9DA-4E36-80F7-F00DC6ADB009}" destId="{E6D9E7A7-6D1C-4B50-B2A8-BF871659550E}" srcOrd="3" destOrd="0" presId="urn:microsoft.com/office/officeart/2018/2/layout/IconVerticalSolidList"/>
    <dgm:cxn modelId="{079AB034-72C7-402E-8212-772355689B4A}" type="presParOf" srcId="{52E638A5-2DD4-4EA6-9CA1-DE0A7E4A58CE}" destId="{4495BC15-1AC9-4E22-9758-3DDEDB87C541}" srcOrd="3" destOrd="0" presId="urn:microsoft.com/office/officeart/2018/2/layout/IconVerticalSolidList"/>
    <dgm:cxn modelId="{26D829FD-93B2-4BD3-A414-FB8D0D8278B6}" type="presParOf" srcId="{52E638A5-2DD4-4EA6-9CA1-DE0A7E4A58CE}" destId="{B6284648-D81C-424A-B6CF-5E86B2838497}" srcOrd="4" destOrd="0" presId="urn:microsoft.com/office/officeart/2018/2/layout/IconVerticalSolidList"/>
    <dgm:cxn modelId="{97C3B70C-CBA6-4CF6-865C-C79CF01A3DD7}" type="presParOf" srcId="{B6284648-D81C-424A-B6CF-5E86B2838497}" destId="{391CE984-2E34-4A9B-92E2-909107380FCE}" srcOrd="0" destOrd="0" presId="urn:microsoft.com/office/officeart/2018/2/layout/IconVerticalSolidList"/>
    <dgm:cxn modelId="{6D18F86F-17E1-436E-B6BC-4B24A7BC228C}" type="presParOf" srcId="{B6284648-D81C-424A-B6CF-5E86B2838497}" destId="{0C113173-D4E4-4E6A-BE49-90EF7FCFD523}" srcOrd="1" destOrd="0" presId="urn:microsoft.com/office/officeart/2018/2/layout/IconVerticalSolidList"/>
    <dgm:cxn modelId="{250B773E-3E87-443D-AF7C-6029B907DA39}" type="presParOf" srcId="{B6284648-D81C-424A-B6CF-5E86B2838497}" destId="{ECD99C1F-8AC6-402F-B82E-9ED15F06B89E}" srcOrd="2" destOrd="0" presId="urn:microsoft.com/office/officeart/2018/2/layout/IconVerticalSolidList"/>
    <dgm:cxn modelId="{4D626009-6B4F-42AF-97E0-700529F1B1D9}" type="presParOf" srcId="{B6284648-D81C-424A-B6CF-5E86B2838497}" destId="{743680AD-8892-421E-B346-0682C26FD6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406A6-DBDE-4F97-8F52-4B1CE4CDB216}">
      <dsp:nvSpPr>
        <dsp:cNvPr id="0" name=""/>
        <dsp:cNvSpPr/>
      </dsp:nvSpPr>
      <dsp:spPr>
        <a:xfrm>
          <a:off x="100883" y="465221"/>
          <a:ext cx="1278391" cy="12783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CC56C-EB10-415C-BA2D-6ADBD3189C11}">
      <dsp:nvSpPr>
        <dsp:cNvPr id="0" name=""/>
        <dsp:cNvSpPr/>
      </dsp:nvSpPr>
      <dsp:spPr>
        <a:xfrm>
          <a:off x="369346" y="733683"/>
          <a:ext cx="741467" cy="7414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3505CE-1C32-4264-ACB3-40525BFD720A}">
      <dsp:nvSpPr>
        <dsp:cNvPr id="0" name=""/>
        <dsp:cNvSpPr/>
      </dsp:nvSpPr>
      <dsp:spPr>
        <a:xfrm>
          <a:off x="1653216" y="465221"/>
          <a:ext cx="3013351" cy="127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Why do we need them?  Who does it benefit?</a:t>
          </a:r>
        </a:p>
      </dsp:txBody>
      <dsp:txXfrm>
        <a:off x="1653216" y="465221"/>
        <a:ext cx="3013351" cy="1278391"/>
      </dsp:txXfrm>
    </dsp:sp>
    <dsp:sp modelId="{238D3654-DF5F-4642-8217-E0A63DE5931F}">
      <dsp:nvSpPr>
        <dsp:cNvPr id="0" name=""/>
        <dsp:cNvSpPr/>
      </dsp:nvSpPr>
      <dsp:spPr>
        <a:xfrm>
          <a:off x="5191622" y="465221"/>
          <a:ext cx="1278391" cy="12783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BB757-2D21-4885-BC87-BEAE26847581}">
      <dsp:nvSpPr>
        <dsp:cNvPr id="0" name=""/>
        <dsp:cNvSpPr/>
      </dsp:nvSpPr>
      <dsp:spPr>
        <a:xfrm>
          <a:off x="5460084" y="733683"/>
          <a:ext cx="741467" cy="74146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FD0331-479B-40A9-A3F3-DFB83EDDA315}">
      <dsp:nvSpPr>
        <dsp:cNvPr id="0" name=""/>
        <dsp:cNvSpPr/>
      </dsp:nvSpPr>
      <dsp:spPr>
        <a:xfrm>
          <a:off x="6743955" y="465221"/>
          <a:ext cx="3013351" cy="127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Field Tests</a:t>
          </a:r>
        </a:p>
      </dsp:txBody>
      <dsp:txXfrm>
        <a:off x="6743955" y="465221"/>
        <a:ext cx="3013351" cy="1278391"/>
      </dsp:txXfrm>
    </dsp:sp>
    <dsp:sp modelId="{E7C1F91A-9F4E-4247-B12C-B52200948373}">
      <dsp:nvSpPr>
        <dsp:cNvPr id="0" name=""/>
        <dsp:cNvSpPr/>
      </dsp:nvSpPr>
      <dsp:spPr>
        <a:xfrm>
          <a:off x="100883" y="2457864"/>
          <a:ext cx="1278391" cy="12783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48D5A1-C563-4D48-918A-BE9C13A468F6}">
      <dsp:nvSpPr>
        <dsp:cNvPr id="0" name=""/>
        <dsp:cNvSpPr/>
      </dsp:nvSpPr>
      <dsp:spPr>
        <a:xfrm>
          <a:off x="369346" y="2726326"/>
          <a:ext cx="741467" cy="74146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9674B3-A9BB-4B35-9888-E5E81340471D}">
      <dsp:nvSpPr>
        <dsp:cNvPr id="0" name=""/>
        <dsp:cNvSpPr/>
      </dsp:nvSpPr>
      <dsp:spPr>
        <a:xfrm>
          <a:off x="1653216" y="2457864"/>
          <a:ext cx="3013351" cy="127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Field/Laboratory Tests</a:t>
          </a:r>
        </a:p>
      </dsp:txBody>
      <dsp:txXfrm>
        <a:off x="1653216" y="2457864"/>
        <a:ext cx="3013351" cy="1278391"/>
      </dsp:txXfrm>
    </dsp:sp>
    <dsp:sp modelId="{15355DFD-71EF-4321-A3D3-3E1747ACCF19}">
      <dsp:nvSpPr>
        <dsp:cNvPr id="0" name=""/>
        <dsp:cNvSpPr/>
      </dsp:nvSpPr>
      <dsp:spPr>
        <a:xfrm>
          <a:off x="5191622" y="2457864"/>
          <a:ext cx="1278391" cy="12783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DA0A17-5A96-4BAC-BAE5-0C17E348D1B1}">
      <dsp:nvSpPr>
        <dsp:cNvPr id="0" name=""/>
        <dsp:cNvSpPr/>
      </dsp:nvSpPr>
      <dsp:spPr>
        <a:xfrm>
          <a:off x="5460084" y="2726326"/>
          <a:ext cx="741467" cy="7414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2E44DA-84A2-467F-B373-639442BF8909}">
      <dsp:nvSpPr>
        <dsp:cNvPr id="0" name=""/>
        <dsp:cNvSpPr/>
      </dsp:nvSpPr>
      <dsp:spPr>
        <a:xfrm>
          <a:off x="6743955" y="2457864"/>
          <a:ext cx="3013351" cy="127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Laboratory Tests</a:t>
          </a:r>
        </a:p>
      </dsp:txBody>
      <dsp:txXfrm>
        <a:off x="6743955" y="2457864"/>
        <a:ext cx="3013351" cy="1278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53CB2-5F95-4AFA-AA09-3075CE0DAF5B}">
      <dsp:nvSpPr>
        <dsp:cNvPr id="0" name=""/>
        <dsp:cNvSpPr/>
      </dsp:nvSpPr>
      <dsp:spPr>
        <a:xfrm>
          <a:off x="2725525" y="652903"/>
          <a:ext cx="504885" cy="91440"/>
        </a:xfrm>
        <a:custGeom>
          <a:avLst/>
          <a:gdLst/>
          <a:ahLst/>
          <a:cxnLst/>
          <a:rect l="0" t="0" r="0" b="0"/>
          <a:pathLst>
            <a:path>
              <a:moveTo>
                <a:pt x="0" y="45720"/>
              </a:moveTo>
              <a:lnTo>
                <a:pt x="50488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4580" y="695945"/>
        <a:ext cx="26774" cy="5354"/>
      </dsp:txXfrm>
    </dsp:sp>
    <dsp:sp modelId="{F5F1D176-B3FF-4898-BD7C-764AD0BA4436}">
      <dsp:nvSpPr>
        <dsp:cNvPr id="0" name=""/>
        <dsp:cNvSpPr/>
      </dsp:nvSpPr>
      <dsp:spPr>
        <a:xfrm>
          <a:off x="399127" y="163"/>
          <a:ext cx="2328197" cy="1396918"/>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084" tIns="119751" rIns="114084" bIns="119751" numCol="1" spcCol="1270" anchor="ctr" anchorCtr="0">
          <a:noAutofit/>
        </a:bodyPr>
        <a:lstStyle/>
        <a:p>
          <a:pPr marL="0" lvl="0" indent="0" algn="ctr" defTabSz="933450">
            <a:lnSpc>
              <a:spcPct val="90000"/>
            </a:lnSpc>
            <a:spcBef>
              <a:spcPct val="0"/>
            </a:spcBef>
            <a:spcAft>
              <a:spcPct val="35000"/>
            </a:spcAft>
            <a:buNone/>
          </a:pPr>
          <a:r>
            <a:rPr lang="en-US" sz="2100" kern="1200" baseline="0"/>
            <a:t>Name or ID Number</a:t>
          </a:r>
          <a:endParaRPr lang="en-US" sz="2100" kern="1200"/>
        </a:p>
      </dsp:txBody>
      <dsp:txXfrm>
        <a:off x="399127" y="163"/>
        <a:ext cx="2328197" cy="1396918"/>
      </dsp:txXfrm>
    </dsp:sp>
    <dsp:sp modelId="{0B903676-3F9B-45E2-A59C-9DEF80E5C97E}">
      <dsp:nvSpPr>
        <dsp:cNvPr id="0" name=""/>
        <dsp:cNvSpPr/>
      </dsp:nvSpPr>
      <dsp:spPr>
        <a:xfrm>
          <a:off x="1563226" y="1395282"/>
          <a:ext cx="2863682" cy="504885"/>
        </a:xfrm>
        <a:custGeom>
          <a:avLst/>
          <a:gdLst/>
          <a:ahLst/>
          <a:cxnLst/>
          <a:rect l="0" t="0" r="0" b="0"/>
          <a:pathLst>
            <a:path>
              <a:moveTo>
                <a:pt x="2863682" y="0"/>
              </a:moveTo>
              <a:lnTo>
                <a:pt x="2863682" y="269542"/>
              </a:lnTo>
              <a:lnTo>
                <a:pt x="0" y="269542"/>
              </a:lnTo>
              <a:lnTo>
                <a:pt x="0" y="504885"/>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22235" y="1645047"/>
        <a:ext cx="145665" cy="5354"/>
      </dsp:txXfrm>
    </dsp:sp>
    <dsp:sp modelId="{9726F33A-AA6C-4426-A9AE-0325378DB376}">
      <dsp:nvSpPr>
        <dsp:cNvPr id="0" name=""/>
        <dsp:cNvSpPr/>
      </dsp:nvSpPr>
      <dsp:spPr>
        <a:xfrm>
          <a:off x="3262810" y="163"/>
          <a:ext cx="2328197" cy="1396918"/>
        </a:xfrm>
        <a:prstGeom prst="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084" tIns="119751" rIns="114084" bIns="119751" numCol="1" spcCol="1270" anchor="ctr" anchorCtr="0">
          <a:noAutofit/>
        </a:bodyPr>
        <a:lstStyle/>
        <a:p>
          <a:pPr marL="0" lvl="0" indent="0" algn="ctr" defTabSz="933450">
            <a:lnSpc>
              <a:spcPct val="90000"/>
            </a:lnSpc>
            <a:spcBef>
              <a:spcPct val="0"/>
            </a:spcBef>
            <a:spcAft>
              <a:spcPct val="35000"/>
            </a:spcAft>
            <a:buNone/>
          </a:pPr>
          <a:r>
            <a:rPr lang="en-US" sz="2100" kern="1200" baseline="0"/>
            <a:t>Age and Sex</a:t>
          </a:r>
          <a:endParaRPr lang="en-US" sz="2100" kern="1200"/>
        </a:p>
      </dsp:txBody>
      <dsp:txXfrm>
        <a:off x="3262810" y="163"/>
        <a:ext cx="2328197" cy="1396918"/>
      </dsp:txXfrm>
    </dsp:sp>
    <dsp:sp modelId="{8A6F59D7-3A24-49D3-AED5-AAB7EAEFA3DD}">
      <dsp:nvSpPr>
        <dsp:cNvPr id="0" name=""/>
        <dsp:cNvSpPr/>
      </dsp:nvSpPr>
      <dsp:spPr>
        <a:xfrm>
          <a:off x="2725525" y="2585307"/>
          <a:ext cx="504885" cy="91440"/>
        </a:xfrm>
        <a:custGeom>
          <a:avLst/>
          <a:gdLst/>
          <a:ahLst/>
          <a:cxnLst/>
          <a:rect l="0" t="0" r="0" b="0"/>
          <a:pathLst>
            <a:path>
              <a:moveTo>
                <a:pt x="0" y="45720"/>
              </a:moveTo>
              <a:lnTo>
                <a:pt x="504885"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4580" y="2628349"/>
        <a:ext cx="26774" cy="5354"/>
      </dsp:txXfrm>
    </dsp:sp>
    <dsp:sp modelId="{940126EF-DB9C-470E-BAF3-50D873810F7B}">
      <dsp:nvSpPr>
        <dsp:cNvPr id="0" name=""/>
        <dsp:cNvSpPr/>
      </dsp:nvSpPr>
      <dsp:spPr>
        <a:xfrm>
          <a:off x="399127" y="1932567"/>
          <a:ext cx="2328197" cy="1396918"/>
        </a:xfrm>
        <a:prstGeom prst="rec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084" tIns="119751" rIns="114084" bIns="119751" numCol="1" spcCol="1270" anchor="ctr" anchorCtr="0">
          <a:noAutofit/>
        </a:bodyPr>
        <a:lstStyle/>
        <a:p>
          <a:pPr marL="0" lvl="0" indent="0" algn="ctr" defTabSz="933450">
            <a:lnSpc>
              <a:spcPct val="90000"/>
            </a:lnSpc>
            <a:spcBef>
              <a:spcPct val="0"/>
            </a:spcBef>
            <a:spcAft>
              <a:spcPct val="35000"/>
            </a:spcAft>
            <a:buNone/>
          </a:pPr>
          <a:r>
            <a:rPr lang="en-US" sz="2100" kern="1200" baseline="0"/>
            <a:t>Date</a:t>
          </a:r>
          <a:endParaRPr lang="en-US" sz="2100" kern="1200"/>
        </a:p>
      </dsp:txBody>
      <dsp:txXfrm>
        <a:off x="399127" y="1932567"/>
        <a:ext cx="2328197" cy="1396918"/>
      </dsp:txXfrm>
    </dsp:sp>
    <dsp:sp modelId="{488085A2-5A89-44A7-B6A3-791141AFB75B}">
      <dsp:nvSpPr>
        <dsp:cNvPr id="0" name=""/>
        <dsp:cNvSpPr/>
      </dsp:nvSpPr>
      <dsp:spPr>
        <a:xfrm>
          <a:off x="1563226" y="3327686"/>
          <a:ext cx="2863682" cy="504885"/>
        </a:xfrm>
        <a:custGeom>
          <a:avLst/>
          <a:gdLst/>
          <a:ahLst/>
          <a:cxnLst/>
          <a:rect l="0" t="0" r="0" b="0"/>
          <a:pathLst>
            <a:path>
              <a:moveTo>
                <a:pt x="2863682" y="0"/>
              </a:moveTo>
              <a:lnTo>
                <a:pt x="2863682" y="269542"/>
              </a:lnTo>
              <a:lnTo>
                <a:pt x="0" y="269542"/>
              </a:lnTo>
              <a:lnTo>
                <a:pt x="0" y="504885"/>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22235" y="3577451"/>
        <a:ext cx="145665" cy="5354"/>
      </dsp:txXfrm>
    </dsp:sp>
    <dsp:sp modelId="{CD51630D-9E2D-4A07-9ECE-A9B045B8EE32}">
      <dsp:nvSpPr>
        <dsp:cNvPr id="0" name=""/>
        <dsp:cNvSpPr/>
      </dsp:nvSpPr>
      <dsp:spPr>
        <a:xfrm>
          <a:off x="3262810" y="1932567"/>
          <a:ext cx="2328197" cy="1396918"/>
        </a:xfrm>
        <a:prstGeom prst="rect">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084" tIns="119751" rIns="114084" bIns="119751" numCol="1" spcCol="1270" anchor="ctr" anchorCtr="0">
          <a:noAutofit/>
        </a:bodyPr>
        <a:lstStyle/>
        <a:p>
          <a:pPr marL="0" lvl="0" indent="0" algn="ctr" defTabSz="933450">
            <a:lnSpc>
              <a:spcPct val="90000"/>
            </a:lnSpc>
            <a:spcBef>
              <a:spcPct val="0"/>
            </a:spcBef>
            <a:spcAft>
              <a:spcPct val="35000"/>
            </a:spcAft>
            <a:buNone/>
          </a:pPr>
          <a:r>
            <a:rPr lang="en-US" sz="2100" kern="1200" baseline="0"/>
            <a:t>Time</a:t>
          </a:r>
          <a:endParaRPr lang="en-US" sz="2100" kern="1200"/>
        </a:p>
      </dsp:txBody>
      <dsp:txXfrm>
        <a:off x="3262810" y="1932567"/>
        <a:ext cx="2328197" cy="1396918"/>
      </dsp:txXfrm>
    </dsp:sp>
    <dsp:sp modelId="{AA14B167-789E-4A67-BD58-17BA7DFD1CB3}">
      <dsp:nvSpPr>
        <dsp:cNvPr id="0" name=""/>
        <dsp:cNvSpPr/>
      </dsp:nvSpPr>
      <dsp:spPr>
        <a:xfrm>
          <a:off x="2725525" y="4517710"/>
          <a:ext cx="504885" cy="91440"/>
        </a:xfrm>
        <a:custGeom>
          <a:avLst/>
          <a:gdLst/>
          <a:ahLst/>
          <a:cxnLst/>
          <a:rect l="0" t="0" r="0" b="0"/>
          <a:pathLst>
            <a:path>
              <a:moveTo>
                <a:pt x="0" y="45720"/>
              </a:moveTo>
              <a:lnTo>
                <a:pt x="504885"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4580" y="4560753"/>
        <a:ext cx="26774" cy="5354"/>
      </dsp:txXfrm>
    </dsp:sp>
    <dsp:sp modelId="{1EDD1639-88C6-46D5-85B1-58439DAB8F13}">
      <dsp:nvSpPr>
        <dsp:cNvPr id="0" name=""/>
        <dsp:cNvSpPr/>
      </dsp:nvSpPr>
      <dsp:spPr>
        <a:xfrm>
          <a:off x="399127" y="3864971"/>
          <a:ext cx="2328197" cy="1396918"/>
        </a:xfrm>
        <a:prstGeom prst="rect">
          <a:avLst/>
        </a:prstGeom>
        <a:solidFill>
          <a:schemeClr val="accent6">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084" tIns="119751" rIns="114084" bIns="119751" numCol="1" spcCol="1270" anchor="ctr" anchorCtr="0">
          <a:noAutofit/>
        </a:bodyPr>
        <a:lstStyle/>
        <a:p>
          <a:pPr marL="0" lvl="0" indent="0" algn="ctr" defTabSz="933450">
            <a:lnSpc>
              <a:spcPct val="90000"/>
            </a:lnSpc>
            <a:spcBef>
              <a:spcPct val="0"/>
            </a:spcBef>
            <a:spcAft>
              <a:spcPct val="35000"/>
            </a:spcAft>
            <a:buNone/>
          </a:pPr>
          <a:r>
            <a:rPr lang="en-US" sz="2100" kern="1200" baseline="0"/>
            <a:t>Tester's Initials</a:t>
          </a:r>
          <a:endParaRPr lang="en-US" sz="2100" kern="1200"/>
        </a:p>
      </dsp:txBody>
      <dsp:txXfrm>
        <a:off x="399127" y="3864971"/>
        <a:ext cx="2328197" cy="1396918"/>
      </dsp:txXfrm>
    </dsp:sp>
    <dsp:sp modelId="{7C1A5F8E-2008-4B4A-8679-B32380EBA1E3}">
      <dsp:nvSpPr>
        <dsp:cNvPr id="0" name=""/>
        <dsp:cNvSpPr/>
      </dsp:nvSpPr>
      <dsp:spPr>
        <a:xfrm>
          <a:off x="3262810" y="3864971"/>
          <a:ext cx="2328197" cy="1396918"/>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084" tIns="119751" rIns="114084" bIns="119751" numCol="1" spcCol="1270" anchor="ctr" anchorCtr="0">
          <a:noAutofit/>
        </a:bodyPr>
        <a:lstStyle/>
        <a:p>
          <a:pPr marL="0" lvl="0" indent="0" algn="ctr" defTabSz="933450">
            <a:lnSpc>
              <a:spcPct val="90000"/>
            </a:lnSpc>
            <a:spcBef>
              <a:spcPct val="0"/>
            </a:spcBef>
            <a:spcAft>
              <a:spcPct val="35000"/>
            </a:spcAft>
            <a:buNone/>
          </a:pPr>
          <a:r>
            <a:rPr lang="en-US" sz="2100" kern="1200" baseline="0"/>
            <a:t>Meterological Information about Testing Environment</a:t>
          </a:r>
          <a:endParaRPr lang="en-US" sz="2100" kern="1200"/>
        </a:p>
      </dsp:txBody>
      <dsp:txXfrm>
        <a:off x="3262810" y="3864971"/>
        <a:ext cx="2328197" cy="1396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1C7F9-62C4-4E28-80DF-B4E044F7E341}">
      <dsp:nvSpPr>
        <dsp:cNvPr id="0" name=""/>
        <dsp:cNvSpPr/>
      </dsp:nvSpPr>
      <dsp:spPr>
        <a:xfrm>
          <a:off x="0" y="470"/>
          <a:ext cx="4534048" cy="11011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819EB-095A-4AA5-9223-80727754A6D2}">
      <dsp:nvSpPr>
        <dsp:cNvPr id="0" name=""/>
        <dsp:cNvSpPr/>
      </dsp:nvSpPr>
      <dsp:spPr>
        <a:xfrm>
          <a:off x="333098" y="248230"/>
          <a:ext cx="605634" cy="6056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19D5C-85A6-455C-9A01-D9DD483598AB}">
      <dsp:nvSpPr>
        <dsp:cNvPr id="0" name=""/>
        <dsp:cNvSpPr/>
      </dsp:nvSpPr>
      <dsp:spPr>
        <a:xfrm>
          <a:off x="1271832" y="470"/>
          <a:ext cx="3262215" cy="110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39" tIns="116539" rIns="116539" bIns="116539" numCol="1" spcCol="1270" anchor="ctr" anchorCtr="0">
          <a:noAutofit/>
        </a:bodyPr>
        <a:lstStyle/>
        <a:p>
          <a:pPr marL="0" lvl="0" indent="0" algn="l" defTabSz="755650">
            <a:lnSpc>
              <a:spcPct val="100000"/>
            </a:lnSpc>
            <a:spcBef>
              <a:spcPct val="0"/>
            </a:spcBef>
            <a:spcAft>
              <a:spcPct val="35000"/>
            </a:spcAft>
            <a:buNone/>
          </a:pPr>
          <a:r>
            <a:rPr lang="en-US" sz="1700" kern="1200"/>
            <a:t>High temperatures can exert significant effects on test results</a:t>
          </a:r>
        </a:p>
      </dsp:txBody>
      <dsp:txXfrm>
        <a:off x="1271832" y="470"/>
        <a:ext cx="3262215" cy="1101153"/>
      </dsp:txXfrm>
    </dsp:sp>
    <dsp:sp modelId="{2B133AAD-A08F-4D6E-836B-3A2CADCD8349}">
      <dsp:nvSpPr>
        <dsp:cNvPr id="0" name=""/>
        <dsp:cNvSpPr/>
      </dsp:nvSpPr>
      <dsp:spPr>
        <a:xfrm>
          <a:off x="0" y="1376912"/>
          <a:ext cx="4534048" cy="11011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25539-6435-475C-9769-E7162F70AC58}">
      <dsp:nvSpPr>
        <dsp:cNvPr id="0" name=""/>
        <dsp:cNvSpPr/>
      </dsp:nvSpPr>
      <dsp:spPr>
        <a:xfrm>
          <a:off x="333098" y="1624672"/>
          <a:ext cx="605634" cy="6056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9E7A7-6D1C-4B50-B2A8-BF871659550E}">
      <dsp:nvSpPr>
        <dsp:cNvPr id="0" name=""/>
        <dsp:cNvSpPr/>
      </dsp:nvSpPr>
      <dsp:spPr>
        <a:xfrm>
          <a:off x="1271832" y="1376912"/>
          <a:ext cx="3262215" cy="110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39" tIns="116539" rIns="116539" bIns="116539" numCol="1" spcCol="1270" anchor="ctr" anchorCtr="0">
          <a:noAutofit/>
        </a:bodyPr>
        <a:lstStyle/>
        <a:p>
          <a:pPr marL="0" lvl="0" indent="0" algn="l" defTabSz="755650">
            <a:lnSpc>
              <a:spcPct val="100000"/>
            </a:lnSpc>
            <a:spcBef>
              <a:spcPct val="0"/>
            </a:spcBef>
            <a:spcAft>
              <a:spcPct val="35000"/>
            </a:spcAft>
            <a:buNone/>
          </a:pPr>
          <a:r>
            <a:rPr lang="en-US" sz="1700" kern="1200"/>
            <a:t>Heart rate increases by1 beat per minute for every 1°C above 24°C</a:t>
          </a:r>
        </a:p>
      </dsp:txBody>
      <dsp:txXfrm>
        <a:off x="1271832" y="1376912"/>
        <a:ext cx="3262215" cy="1101153"/>
      </dsp:txXfrm>
    </dsp:sp>
    <dsp:sp modelId="{391CE984-2E34-4A9B-92E2-909107380FCE}">
      <dsp:nvSpPr>
        <dsp:cNvPr id="0" name=""/>
        <dsp:cNvSpPr/>
      </dsp:nvSpPr>
      <dsp:spPr>
        <a:xfrm>
          <a:off x="0" y="2753354"/>
          <a:ext cx="4534048" cy="11011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113173-D4E4-4E6A-BE49-90EF7FCFD523}">
      <dsp:nvSpPr>
        <dsp:cNvPr id="0" name=""/>
        <dsp:cNvSpPr/>
      </dsp:nvSpPr>
      <dsp:spPr>
        <a:xfrm>
          <a:off x="333098" y="3001114"/>
          <a:ext cx="605634" cy="6056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680AD-8892-421E-B346-0682C26FD6E5}">
      <dsp:nvSpPr>
        <dsp:cNvPr id="0" name=""/>
        <dsp:cNvSpPr/>
      </dsp:nvSpPr>
      <dsp:spPr>
        <a:xfrm>
          <a:off x="1271832" y="2753354"/>
          <a:ext cx="3262215" cy="110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39" tIns="116539" rIns="116539" bIns="116539" numCol="1" spcCol="1270" anchor="ctr" anchorCtr="0">
          <a:noAutofit/>
        </a:bodyPr>
        <a:lstStyle/>
        <a:p>
          <a:pPr marL="0" lvl="0" indent="0" algn="l" defTabSz="755650">
            <a:lnSpc>
              <a:spcPct val="100000"/>
            </a:lnSpc>
            <a:spcBef>
              <a:spcPct val="0"/>
            </a:spcBef>
            <a:spcAft>
              <a:spcPct val="35000"/>
            </a:spcAft>
            <a:buNone/>
          </a:pPr>
          <a:r>
            <a:rPr lang="en-US" sz="1700" kern="1200"/>
            <a:t>Cold environments can increase respiratory rate → increased risk of dehydration</a:t>
          </a:r>
        </a:p>
      </dsp:txBody>
      <dsp:txXfrm>
        <a:off x="1271832" y="2753354"/>
        <a:ext cx="3262215" cy="110115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E278C-2BD7-5B49-B648-0A6745F59C06}"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5CF31-BC8F-0346-B6D3-C73D071EB0AD}" type="slidenum">
              <a:rPr lang="en-US" smtClean="0"/>
              <a:t>‹#›</a:t>
            </a:fld>
            <a:endParaRPr lang="en-US"/>
          </a:p>
        </p:txBody>
      </p:sp>
    </p:spTree>
    <p:extLst>
      <p:ext uri="{BB962C8B-B14F-4D97-AF65-F5344CB8AC3E}">
        <p14:creationId xmlns:p14="http://schemas.microsoft.com/office/powerpoint/2010/main" val="281922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FT- Assess specific fitness and performance variables in real-world settings; Not typically used for research (useful for monitoring and screening) less expensive; high validity due to development methods (1.5 mile run test, Body mass index)</a:t>
            </a:r>
          </a:p>
          <a:p>
            <a:r>
              <a:rPr lang="en-US" dirty="0">
                <a:cs typeface="Calibri"/>
              </a:rPr>
              <a:t>FT/L- can be conducted in field or lab settings; minimal equipment but tighter controls (ex. Step test; measured box vs bleachers; sit and reach, skinfolds, vert jumps </a:t>
            </a:r>
            <a:r>
              <a:rPr lang="en-US" dirty="0" err="1">
                <a:cs typeface="Calibri"/>
              </a:rPr>
              <a:t>etc</a:t>
            </a:r>
            <a:r>
              <a:rPr lang="en-US" dirty="0">
                <a:cs typeface="Calibri"/>
              </a:rPr>
              <a:t>)</a:t>
            </a:r>
          </a:p>
          <a:p>
            <a:r>
              <a:rPr lang="en-US" dirty="0">
                <a:cs typeface="Calibri"/>
              </a:rPr>
              <a:t>LT- conducted with the highest level of control. Expensive equipment and performed on one person at a time; high degree of accuracy and precision (ex. DEXA, VO2 testing, RMR's) </a:t>
            </a:r>
          </a:p>
        </p:txBody>
      </p:sp>
      <p:sp>
        <p:nvSpPr>
          <p:cNvPr id="4" name="Slide Number Placeholder 3"/>
          <p:cNvSpPr>
            <a:spLocks noGrp="1"/>
          </p:cNvSpPr>
          <p:nvPr>
            <p:ph type="sldNum" sz="quarter" idx="5"/>
          </p:nvPr>
        </p:nvSpPr>
        <p:spPr/>
        <p:txBody>
          <a:bodyPr/>
          <a:lstStyle/>
          <a:p>
            <a:fld id="{F655CF31-BC8F-0346-B6D3-C73D071EB0AD}" type="slidenum">
              <a:rPr lang="en-US" smtClean="0"/>
              <a:t>15</a:t>
            </a:fld>
            <a:endParaRPr lang="en-US"/>
          </a:p>
        </p:txBody>
      </p:sp>
    </p:spTree>
    <p:extLst>
      <p:ext uri="{BB962C8B-B14F-4D97-AF65-F5344CB8AC3E}">
        <p14:creationId xmlns:p14="http://schemas.microsoft.com/office/powerpoint/2010/main" val="213667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655CF31-BC8F-0346-B6D3-C73D071EB0AD}" type="slidenum">
              <a:rPr lang="en-US" smtClean="0"/>
              <a:t>18</a:t>
            </a:fld>
            <a:endParaRPr lang="en-US"/>
          </a:p>
        </p:txBody>
      </p:sp>
    </p:spTree>
    <p:extLst>
      <p:ext uri="{BB962C8B-B14F-4D97-AF65-F5344CB8AC3E}">
        <p14:creationId xmlns:p14="http://schemas.microsoft.com/office/powerpoint/2010/main" val="46702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1/12/2022</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50726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33E54A-A8CA-48C1-9504-691B58049D29}" type="datetimeFigureOut">
              <a:rPr lang="en-US" dirty="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1583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F6C806-BBF7-471C-9527-881CE2266695}" type="datetimeFigureOut">
              <a:rPr lang="en-US" dirty="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5720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9001E7-44B7-41BC-93FC-562CB9664D4C}" type="slidenum">
              <a:rPr lang="en-US" smtClean="0"/>
              <a:pPr/>
              <a:t>‹#›</a:t>
            </a:fld>
            <a:endParaRPr lang="en-US"/>
          </a:p>
        </p:txBody>
      </p:sp>
      <p:cxnSp>
        <p:nvCxnSpPr>
          <p:cNvPr id="7" name="Straight Connector 6">
            <a:extLst>
              <a:ext uri="{FF2B5EF4-FFF2-40B4-BE49-F238E27FC236}">
                <a16:creationId xmlns:a16="http://schemas.microsoft.com/office/drawing/2014/main" id="{36D02BEE-FAC0-4F20-A29F-133505926266}"/>
              </a:ext>
            </a:extLst>
          </p:cNvPr>
          <p:cNvCxnSpPr/>
          <p:nvPr userDrawn="1"/>
        </p:nvCxnSpPr>
        <p:spPr>
          <a:xfrm>
            <a:off x="1967795" y="575395"/>
            <a:ext cx="0" cy="8468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15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3206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dirty="0"/>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FCFA4AC-08CC-42CE-BD01-C191750A04EC}"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4349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BA7A723-92A7-435B-B681-F25B092FEFEB}" type="datetimeFigureOut">
              <a:rPr lang="en-US" dirty="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3774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88279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8317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806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4793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1/12/2022</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855724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lgn="r">
              <a:lnSpc>
                <a:spcPct val="90000"/>
              </a:lnSpc>
              <a:spcBef>
                <a:spcPct val="0"/>
              </a:spcBef>
            </a:pPr>
            <a:fld id="{219001E7-44B7-41BC-93FC-562CB9664D4C}" type="slidenum">
              <a:rPr lang="en-US" smtClean="0"/>
              <a:pPr algn="r">
                <a:lnSpc>
                  <a:spcPct val="90000"/>
                </a:lnSpc>
                <a:spcBef>
                  <a:spcPct val="0"/>
                </a:spcBef>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850324"/>
      </p:ext>
    </p:extLst>
  </p:cSld>
  <p:clrMap bg1="lt1" tx1="dk1" bg2="lt2" tx2="dk2" accent1="accent1" accent2="accent2" accent3="accent3" accent4="accent4" accent5="accent5" accent6="accent6" hlink="hlink" folHlink="folHlink"/>
  <p:sldLayoutIdLst>
    <p:sldLayoutId id="2147483698" r:id="rId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upport.zoom.us/hc/en-us/articles/210707503-Virtual-Backgroun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795000" cy="3566160"/>
          </a:xfrm>
        </p:spPr>
        <p:txBody>
          <a:bodyPr/>
          <a:lstStyle/>
          <a:p>
            <a:r>
              <a:rPr lang="en-US" dirty="0"/>
              <a:t>Assessment and Evaluation in Kinesiology</a:t>
            </a:r>
          </a:p>
        </p:txBody>
      </p:sp>
      <p:sp>
        <p:nvSpPr>
          <p:cNvPr id="3" name="Subtitle 2"/>
          <p:cNvSpPr>
            <a:spLocks noGrp="1"/>
          </p:cNvSpPr>
          <p:nvPr>
            <p:ph type="subTitle" idx="1"/>
          </p:nvPr>
        </p:nvSpPr>
        <p:spPr/>
        <p:txBody>
          <a:bodyPr/>
          <a:lstStyle/>
          <a:p>
            <a:r>
              <a:rPr lang="en-US" dirty="0"/>
              <a:t>PET4550C</a:t>
            </a:r>
          </a:p>
        </p:txBody>
      </p:sp>
    </p:spTree>
    <p:extLst>
      <p:ext uri="{BB962C8B-B14F-4D97-AF65-F5344CB8AC3E}">
        <p14:creationId xmlns:p14="http://schemas.microsoft.com/office/powerpoint/2010/main" val="1296327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99ED6D-365F-4CAE-942F-ECA78F74B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42F24F1-C1EF-471F-A19B-A340CE541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56C425C-3C64-47BA-B583-94D39B9B7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6568"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363D6846-405E-4A44-8C86-E2B83129DBBF}"/>
              </a:ext>
            </a:extLst>
          </p:cNvPr>
          <p:cNvGraphicFramePr>
            <a:graphicFrameLocks noGrp="1"/>
          </p:cNvGraphicFramePr>
          <p:nvPr>
            <p:extLst>
              <p:ext uri="{D42A27DB-BD31-4B8C-83A1-F6EECF244321}">
                <p14:modId xmlns:p14="http://schemas.microsoft.com/office/powerpoint/2010/main" val="2404588818"/>
              </p:ext>
            </p:extLst>
          </p:nvPr>
        </p:nvGraphicFramePr>
        <p:xfrm>
          <a:off x="643467" y="668623"/>
          <a:ext cx="10905070" cy="5779912"/>
        </p:xfrm>
        <a:graphic>
          <a:graphicData uri="http://schemas.openxmlformats.org/drawingml/2006/table">
            <a:tbl>
              <a:tblPr firstRow="1" bandRow="1">
                <a:tableStyleId>{5C22544A-7EE6-4342-B048-85BDC9FD1C3A}</a:tableStyleId>
              </a:tblPr>
              <a:tblGrid>
                <a:gridCol w="702260">
                  <a:extLst>
                    <a:ext uri="{9D8B030D-6E8A-4147-A177-3AD203B41FA5}">
                      <a16:colId xmlns:a16="http://schemas.microsoft.com/office/drawing/2014/main" val="2325387454"/>
                    </a:ext>
                  </a:extLst>
                </a:gridCol>
                <a:gridCol w="923444">
                  <a:extLst>
                    <a:ext uri="{9D8B030D-6E8A-4147-A177-3AD203B41FA5}">
                      <a16:colId xmlns:a16="http://schemas.microsoft.com/office/drawing/2014/main" val="3998673273"/>
                    </a:ext>
                  </a:extLst>
                </a:gridCol>
                <a:gridCol w="2760309">
                  <a:extLst>
                    <a:ext uri="{9D8B030D-6E8A-4147-A177-3AD203B41FA5}">
                      <a16:colId xmlns:a16="http://schemas.microsoft.com/office/drawing/2014/main" val="2098118635"/>
                    </a:ext>
                  </a:extLst>
                </a:gridCol>
                <a:gridCol w="1481589">
                  <a:extLst>
                    <a:ext uri="{9D8B030D-6E8A-4147-A177-3AD203B41FA5}">
                      <a16:colId xmlns:a16="http://schemas.microsoft.com/office/drawing/2014/main" val="3239595904"/>
                    </a:ext>
                  </a:extLst>
                </a:gridCol>
                <a:gridCol w="1151540">
                  <a:extLst>
                    <a:ext uri="{9D8B030D-6E8A-4147-A177-3AD203B41FA5}">
                      <a16:colId xmlns:a16="http://schemas.microsoft.com/office/drawing/2014/main" val="3032188606"/>
                    </a:ext>
                  </a:extLst>
                </a:gridCol>
                <a:gridCol w="2696372">
                  <a:extLst>
                    <a:ext uri="{9D8B030D-6E8A-4147-A177-3AD203B41FA5}">
                      <a16:colId xmlns:a16="http://schemas.microsoft.com/office/drawing/2014/main" val="3126554283"/>
                    </a:ext>
                  </a:extLst>
                </a:gridCol>
                <a:gridCol w="1189556">
                  <a:extLst>
                    <a:ext uri="{9D8B030D-6E8A-4147-A177-3AD203B41FA5}">
                      <a16:colId xmlns:a16="http://schemas.microsoft.com/office/drawing/2014/main" val="1912410985"/>
                    </a:ext>
                  </a:extLst>
                </a:gridCol>
              </a:tblGrid>
              <a:tr h="305234">
                <a:tc>
                  <a:txBody>
                    <a:bodyPr/>
                    <a:lstStyle/>
                    <a:p>
                      <a:r>
                        <a:rPr lang="en-US" sz="1100"/>
                        <a:t>Week </a:t>
                      </a:r>
                    </a:p>
                  </a:txBody>
                  <a:tcPr marL="99533" marR="99533" marT="49766" marB="49766" anchor="ctr"/>
                </a:tc>
                <a:tc>
                  <a:txBody>
                    <a:bodyPr/>
                    <a:lstStyle/>
                    <a:p>
                      <a:r>
                        <a:rPr lang="en-US" sz="1100"/>
                        <a:t>Day </a:t>
                      </a:r>
                    </a:p>
                  </a:txBody>
                  <a:tcPr marL="99533" marR="99533" marT="49766" marB="49766" anchor="ctr"/>
                </a:tc>
                <a:tc>
                  <a:txBody>
                    <a:bodyPr/>
                    <a:lstStyle/>
                    <a:p>
                      <a:r>
                        <a:rPr lang="en-US" sz="1100"/>
                        <a:t>Topic </a:t>
                      </a:r>
                    </a:p>
                  </a:txBody>
                  <a:tcPr marL="99533" marR="99533" marT="49766" marB="49766" anchor="ctr"/>
                </a:tc>
                <a:tc>
                  <a:txBody>
                    <a:bodyPr/>
                    <a:lstStyle/>
                    <a:p>
                      <a:r>
                        <a:rPr lang="en-US" sz="1100"/>
                        <a:t>Laboratory Activity </a:t>
                      </a:r>
                    </a:p>
                  </a:txBody>
                  <a:tcPr marL="99533" marR="99533" marT="49766" marB="49766" anchor="ctr"/>
                </a:tc>
                <a:tc>
                  <a:txBody>
                    <a:bodyPr/>
                    <a:lstStyle/>
                    <a:p>
                      <a:r>
                        <a:rPr lang="en-US" sz="1100"/>
                        <a:t>Meeting </a:t>
                      </a:r>
                    </a:p>
                  </a:txBody>
                  <a:tcPr marL="99533" marR="99533" marT="49766" marB="49766" anchor="ctr"/>
                </a:tc>
                <a:tc>
                  <a:txBody>
                    <a:bodyPr/>
                    <a:lstStyle/>
                    <a:p>
                      <a:pPr algn="ctr"/>
                      <a:r>
                        <a:rPr lang="en-US" sz="1100">
                          <a:effectLst/>
                        </a:rPr>
                        <a:t>Online Discussion and Concept Check </a:t>
                      </a:r>
                    </a:p>
                  </a:txBody>
                  <a:tcPr marL="99533" marR="99533" marT="49766" marB="49766" anchor="ctr"/>
                </a:tc>
                <a:tc>
                  <a:txBody>
                    <a:bodyPr/>
                    <a:lstStyle/>
                    <a:p>
                      <a:r>
                        <a:rPr lang="en-US" sz="1100"/>
                        <a:t>Book Chapter </a:t>
                      </a:r>
                    </a:p>
                  </a:txBody>
                  <a:tcPr marL="99533" marR="99533" marT="49766" marB="49766" anchor="ctr"/>
                </a:tc>
                <a:extLst>
                  <a:ext uri="{0D108BD9-81ED-4DB2-BD59-A6C34878D82A}">
                    <a16:rowId xmlns:a16="http://schemas.microsoft.com/office/drawing/2014/main" val="2111338820"/>
                  </a:ext>
                </a:extLst>
              </a:tr>
              <a:tr h="471123">
                <a:tc>
                  <a:txBody>
                    <a:bodyPr/>
                    <a:lstStyle/>
                    <a:p>
                      <a:r>
                        <a:rPr lang="en-US" sz="1100"/>
                        <a:t>1 </a:t>
                      </a:r>
                    </a:p>
                  </a:txBody>
                  <a:tcPr marL="99533" marR="99533" marT="49766" marB="49766" anchor="ctr"/>
                </a:tc>
                <a:tc>
                  <a:txBody>
                    <a:bodyPr/>
                    <a:lstStyle/>
                    <a:p>
                      <a:r>
                        <a:rPr lang="en-US" sz="1100"/>
                        <a:t>Jan 13 </a:t>
                      </a:r>
                    </a:p>
                  </a:txBody>
                  <a:tcPr marL="99533" marR="99533" marT="49766" marB="49766" anchor="ctr"/>
                </a:tc>
                <a:tc>
                  <a:txBody>
                    <a:bodyPr/>
                    <a:lstStyle/>
                    <a:p>
                      <a:r>
                        <a:rPr lang="en-US" sz="1100"/>
                        <a:t>Intro, Syllabus, and Primary Data Collection </a:t>
                      </a:r>
                    </a:p>
                  </a:txBody>
                  <a:tcPr marL="99533" marR="99533" marT="49766" marB="49766" anchor="ctr"/>
                </a:tc>
                <a:tc>
                  <a:txBody>
                    <a:bodyPr/>
                    <a:lstStyle/>
                    <a:p>
                      <a:r>
                        <a:rPr lang="en-US" sz="1100"/>
                        <a:t>1 </a:t>
                      </a:r>
                    </a:p>
                  </a:txBody>
                  <a:tcPr marL="99533" marR="99533" marT="49766" marB="49766" anchor="ctr"/>
                </a:tc>
                <a:tc>
                  <a:txBody>
                    <a:bodyPr/>
                    <a:lstStyle/>
                    <a:p>
                      <a:r>
                        <a:rPr lang="en-US" sz="1100"/>
                        <a:t>Face to Face </a:t>
                      </a:r>
                    </a:p>
                  </a:txBody>
                  <a:tcPr marL="99533" marR="99533" marT="49766" marB="49766" anchor="ctr"/>
                </a:tc>
                <a:tc>
                  <a:txBody>
                    <a:bodyPr/>
                    <a:lstStyle/>
                    <a:p>
                      <a:pPr algn="ctr"/>
                      <a:r>
                        <a:rPr lang="en-US" sz="1100">
                          <a:effectLst/>
                        </a:rPr>
                        <a:t> Yes</a:t>
                      </a:r>
                    </a:p>
                  </a:txBody>
                  <a:tcPr marL="99533" marR="99533" marT="49766" marB="49766" anchor="ctr"/>
                </a:tc>
                <a:tc>
                  <a:txBody>
                    <a:bodyPr/>
                    <a:lstStyle/>
                    <a:p>
                      <a:pPr algn="ctr"/>
                      <a:r>
                        <a:rPr lang="en-US" sz="1100">
                          <a:effectLst/>
                        </a:rPr>
                        <a:t>1 </a:t>
                      </a:r>
                    </a:p>
                  </a:txBody>
                  <a:tcPr marL="99533" marR="99533" marT="49766" marB="49766" anchor="ctr"/>
                </a:tc>
                <a:extLst>
                  <a:ext uri="{0D108BD9-81ED-4DB2-BD59-A6C34878D82A}">
                    <a16:rowId xmlns:a16="http://schemas.microsoft.com/office/drawing/2014/main" val="2285385689"/>
                  </a:ext>
                </a:extLst>
              </a:tr>
              <a:tr h="305234">
                <a:tc>
                  <a:txBody>
                    <a:bodyPr/>
                    <a:lstStyle/>
                    <a:p>
                      <a:r>
                        <a:rPr lang="en-US" sz="1100"/>
                        <a:t>2 </a:t>
                      </a:r>
                    </a:p>
                  </a:txBody>
                  <a:tcPr marL="99533" marR="99533" marT="49766" marB="49766" anchor="ctr"/>
                </a:tc>
                <a:tc>
                  <a:txBody>
                    <a:bodyPr/>
                    <a:lstStyle/>
                    <a:p>
                      <a:r>
                        <a:rPr lang="en-US" sz="1100"/>
                        <a:t>Jan 20  </a:t>
                      </a:r>
                    </a:p>
                  </a:txBody>
                  <a:tcPr marL="99533" marR="99533" marT="49766" marB="49766" anchor="ctr"/>
                </a:tc>
                <a:tc>
                  <a:txBody>
                    <a:bodyPr/>
                    <a:lstStyle/>
                    <a:p>
                      <a:r>
                        <a:rPr lang="en-US" sz="1100"/>
                        <a:t>Pretest Screening </a:t>
                      </a:r>
                    </a:p>
                  </a:txBody>
                  <a:tcPr marL="99533" marR="99533" marT="49766" marB="49766" anchor="ctr"/>
                </a:tc>
                <a:tc>
                  <a:txBody>
                    <a:bodyPr/>
                    <a:lstStyle/>
                    <a:p>
                      <a:r>
                        <a:rPr lang="en-US" sz="1100"/>
                        <a:t>2</a:t>
                      </a:r>
                    </a:p>
                  </a:txBody>
                  <a:tcPr marL="99533" marR="99533" marT="49766" marB="49766" anchor="ctr"/>
                </a:tc>
                <a:tc>
                  <a:txBody>
                    <a:bodyPr/>
                    <a:lstStyle/>
                    <a:p>
                      <a:r>
                        <a:rPr lang="en-US" sz="1100"/>
                        <a:t>Online </a:t>
                      </a:r>
                    </a:p>
                  </a:txBody>
                  <a:tcPr marL="99533" marR="99533" marT="49766" marB="49766" anchor="ctr"/>
                </a:tc>
                <a:tc>
                  <a:txBody>
                    <a:bodyPr/>
                    <a:lstStyle/>
                    <a:p>
                      <a:pPr algn="ctr"/>
                      <a:r>
                        <a:rPr lang="en-US" sz="1100">
                          <a:effectLst/>
                        </a:rPr>
                        <a:t> Yes</a:t>
                      </a:r>
                    </a:p>
                  </a:txBody>
                  <a:tcPr marL="99533" marR="99533" marT="49766" marB="49766" anchor="ctr"/>
                </a:tc>
                <a:tc>
                  <a:txBody>
                    <a:bodyPr/>
                    <a:lstStyle/>
                    <a:p>
                      <a:pPr algn="ctr"/>
                      <a:r>
                        <a:rPr lang="en-US" sz="1100">
                          <a:effectLst/>
                        </a:rPr>
                        <a:t>2 </a:t>
                      </a:r>
                    </a:p>
                  </a:txBody>
                  <a:tcPr marL="99533" marR="99533" marT="49766" marB="49766" anchor="ctr"/>
                </a:tc>
                <a:extLst>
                  <a:ext uri="{0D108BD9-81ED-4DB2-BD59-A6C34878D82A}">
                    <a16:rowId xmlns:a16="http://schemas.microsoft.com/office/drawing/2014/main" val="684000286"/>
                  </a:ext>
                </a:extLst>
              </a:tr>
              <a:tr h="305234">
                <a:tc>
                  <a:txBody>
                    <a:bodyPr/>
                    <a:lstStyle/>
                    <a:p>
                      <a:r>
                        <a:rPr lang="en-US" sz="1100"/>
                        <a:t>3 </a:t>
                      </a:r>
                    </a:p>
                  </a:txBody>
                  <a:tcPr marL="99533" marR="99533" marT="49766" marB="49766" anchor="ctr"/>
                </a:tc>
                <a:tc>
                  <a:txBody>
                    <a:bodyPr/>
                    <a:lstStyle/>
                    <a:p>
                      <a:r>
                        <a:rPr lang="en-US" sz="1100"/>
                        <a:t>Jan 27 </a:t>
                      </a:r>
                    </a:p>
                  </a:txBody>
                  <a:tcPr marL="99533" marR="99533" marT="49766" marB="49766" anchor="ctr"/>
                </a:tc>
                <a:tc>
                  <a:txBody>
                    <a:bodyPr/>
                    <a:lstStyle/>
                    <a:p>
                      <a:r>
                        <a:rPr lang="en-US" sz="1100"/>
                        <a:t>Blood Pressure Measurements </a:t>
                      </a:r>
                    </a:p>
                  </a:txBody>
                  <a:tcPr marL="99533" marR="99533" marT="49766" marB="49766" anchor="ctr"/>
                </a:tc>
                <a:tc>
                  <a:txBody>
                    <a:bodyPr/>
                    <a:lstStyle/>
                    <a:p>
                      <a:r>
                        <a:rPr lang="en-US" sz="1100"/>
                        <a:t>3 </a:t>
                      </a:r>
                    </a:p>
                  </a:txBody>
                  <a:tcPr marL="99533" marR="99533" marT="49766" marB="49766" anchor="ctr"/>
                </a:tc>
                <a:tc>
                  <a:txBody>
                    <a:bodyPr/>
                    <a:lstStyle/>
                    <a:p>
                      <a:r>
                        <a:rPr lang="en-US" sz="1100"/>
                        <a:t>Face to Face </a:t>
                      </a:r>
                    </a:p>
                  </a:txBody>
                  <a:tcPr marL="99533" marR="99533" marT="49766" marB="49766" anchor="ctr"/>
                </a:tc>
                <a:tc>
                  <a:txBody>
                    <a:bodyPr/>
                    <a:lstStyle/>
                    <a:p>
                      <a:pPr algn="ctr"/>
                      <a:r>
                        <a:rPr lang="en-US" sz="1100">
                          <a:effectLst/>
                        </a:rPr>
                        <a:t> Yes</a:t>
                      </a:r>
                    </a:p>
                  </a:txBody>
                  <a:tcPr marL="99533" marR="99533" marT="49766" marB="49766" anchor="ctr"/>
                </a:tc>
                <a:tc>
                  <a:txBody>
                    <a:bodyPr/>
                    <a:lstStyle/>
                    <a:p>
                      <a:pPr algn="ctr"/>
                      <a:r>
                        <a:rPr lang="en-US" sz="1100">
                          <a:effectLst/>
                        </a:rPr>
                        <a:t>4 </a:t>
                      </a:r>
                    </a:p>
                  </a:txBody>
                  <a:tcPr marL="99533" marR="99533" marT="49766" marB="49766" anchor="ctr"/>
                </a:tc>
                <a:extLst>
                  <a:ext uri="{0D108BD9-81ED-4DB2-BD59-A6C34878D82A}">
                    <a16:rowId xmlns:a16="http://schemas.microsoft.com/office/drawing/2014/main" val="438554992"/>
                  </a:ext>
                </a:extLst>
              </a:tr>
              <a:tr h="305234">
                <a:tc>
                  <a:txBody>
                    <a:bodyPr/>
                    <a:lstStyle/>
                    <a:p>
                      <a:r>
                        <a:rPr lang="en-US" sz="1100"/>
                        <a:t>4 </a:t>
                      </a:r>
                    </a:p>
                  </a:txBody>
                  <a:tcPr marL="99533" marR="99533" marT="49766" marB="49766" anchor="ctr"/>
                </a:tc>
                <a:tc>
                  <a:txBody>
                    <a:bodyPr/>
                    <a:lstStyle/>
                    <a:p>
                      <a:r>
                        <a:rPr lang="en-US" sz="1100"/>
                        <a:t>Feb 3 </a:t>
                      </a:r>
                    </a:p>
                  </a:txBody>
                  <a:tcPr marL="99533" marR="99533" marT="49766" marB="49766" anchor="ctr"/>
                </a:tc>
                <a:tc>
                  <a:txBody>
                    <a:bodyPr/>
                    <a:lstStyle/>
                    <a:p>
                      <a:r>
                        <a:rPr lang="en-US" sz="1100"/>
                        <a:t>Flexibility Testing</a:t>
                      </a:r>
                    </a:p>
                  </a:txBody>
                  <a:tcPr marL="99533" marR="99533" marT="49766" marB="49766" anchor="ctr"/>
                </a:tc>
                <a:tc>
                  <a:txBody>
                    <a:bodyPr/>
                    <a:lstStyle/>
                    <a:p>
                      <a:r>
                        <a:rPr lang="en-US" sz="1100"/>
                        <a:t>4 </a:t>
                      </a:r>
                    </a:p>
                  </a:txBody>
                  <a:tcPr marL="99533" marR="99533" marT="49766" marB="49766" anchor="ctr"/>
                </a:tc>
                <a:tc>
                  <a:txBody>
                    <a:bodyPr/>
                    <a:lstStyle/>
                    <a:p>
                      <a:r>
                        <a:rPr lang="en-US" sz="1100"/>
                        <a:t>Face to Face </a:t>
                      </a:r>
                    </a:p>
                  </a:txBody>
                  <a:tcPr marL="99533" marR="99533" marT="49766" marB="49766" anchor="ctr"/>
                </a:tc>
                <a:tc>
                  <a:txBody>
                    <a:bodyPr/>
                    <a:lstStyle/>
                    <a:p>
                      <a:pPr algn="ctr"/>
                      <a:r>
                        <a:rPr lang="en-US" sz="1100">
                          <a:effectLst/>
                        </a:rPr>
                        <a:t> No</a:t>
                      </a:r>
                    </a:p>
                  </a:txBody>
                  <a:tcPr marL="99533" marR="99533" marT="49766" marB="49766" anchor="ctr"/>
                </a:tc>
                <a:tc>
                  <a:txBody>
                    <a:bodyPr/>
                    <a:lstStyle/>
                    <a:p>
                      <a:pPr algn="ctr"/>
                      <a:r>
                        <a:rPr lang="en-US" sz="1100">
                          <a:effectLst/>
                        </a:rPr>
                        <a:t>3</a:t>
                      </a:r>
                    </a:p>
                  </a:txBody>
                  <a:tcPr marL="99533" marR="99533" marT="49766" marB="49766" anchor="ctr"/>
                </a:tc>
                <a:extLst>
                  <a:ext uri="{0D108BD9-81ED-4DB2-BD59-A6C34878D82A}">
                    <a16:rowId xmlns:a16="http://schemas.microsoft.com/office/drawing/2014/main" val="2928590270"/>
                  </a:ext>
                </a:extLst>
              </a:tr>
              <a:tr h="305234">
                <a:tc>
                  <a:txBody>
                    <a:bodyPr/>
                    <a:lstStyle/>
                    <a:p>
                      <a:r>
                        <a:rPr lang="en-US" sz="1100"/>
                        <a:t>5 </a:t>
                      </a:r>
                    </a:p>
                  </a:txBody>
                  <a:tcPr marL="99533" marR="99533" marT="49766" marB="49766" anchor="ctr"/>
                </a:tc>
                <a:tc>
                  <a:txBody>
                    <a:bodyPr/>
                    <a:lstStyle/>
                    <a:p>
                      <a:r>
                        <a:rPr lang="en-US" sz="1100"/>
                        <a:t>Feb 10  </a:t>
                      </a:r>
                    </a:p>
                  </a:txBody>
                  <a:tcPr marL="99533" marR="99533" marT="49766" marB="49766" anchor="ctr"/>
                </a:tc>
                <a:tc>
                  <a:txBody>
                    <a:bodyPr/>
                    <a:lstStyle/>
                    <a:p>
                      <a:r>
                        <a:rPr lang="en-US" sz="1100"/>
                        <a:t>Resting Metabolic Rate </a:t>
                      </a:r>
                    </a:p>
                  </a:txBody>
                  <a:tcPr marL="99533" marR="99533" marT="49766" marB="49766" anchor="ctr"/>
                </a:tc>
                <a:tc>
                  <a:txBody>
                    <a:bodyPr/>
                    <a:lstStyle/>
                    <a:p>
                      <a:r>
                        <a:rPr lang="en-US" sz="1100"/>
                        <a:t>5 </a:t>
                      </a:r>
                    </a:p>
                  </a:txBody>
                  <a:tcPr marL="99533" marR="99533" marT="49766" marB="49766" anchor="ctr"/>
                </a:tc>
                <a:tc>
                  <a:txBody>
                    <a:bodyPr/>
                    <a:lstStyle/>
                    <a:p>
                      <a:r>
                        <a:rPr lang="en-US" sz="1100"/>
                        <a:t>Face to Face </a:t>
                      </a:r>
                    </a:p>
                  </a:txBody>
                  <a:tcPr marL="99533" marR="99533" marT="49766" marB="49766" anchor="ctr"/>
                </a:tc>
                <a:tc>
                  <a:txBody>
                    <a:bodyPr/>
                    <a:lstStyle/>
                    <a:p>
                      <a:pPr algn="ctr"/>
                      <a:r>
                        <a:rPr lang="en-US" sz="1100">
                          <a:effectLst/>
                        </a:rPr>
                        <a:t> Yes</a:t>
                      </a:r>
                    </a:p>
                  </a:txBody>
                  <a:tcPr marL="99533" marR="99533" marT="49766" marB="49766" anchor="ctr"/>
                </a:tc>
                <a:tc>
                  <a:txBody>
                    <a:bodyPr/>
                    <a:lstStyle/>
                    <a:p>
                      <a:pPr algn="ctr"/>
                      <a:r>
                        <a:rPr lang="en-US" sz="1100">
                          <a:effectLst/>
                        </a:rPr>
                        <a:t>5 </a:t>
                      </a:r>
                    </a:p>
                  </a:txBody>
                  <a:tcPr marL="99533" marR="99533" marT="49766" marB="49766" anchor="ctr"/>
                </a:tc>
                <a:extLst>
                  <a:ext uri="{0D108BD9-81ED-4DB2-BD59-A6C34878D82A}">
                    <a16:rowId xmlns:a16="http://schemas.microsoft.com/office/drawing/2014/main" val="341161270"/>
                  </a:ext>
                </a:extLst>
              </a:tr>
              <a:tr h="305234">
                <a:tc>
                  <a:txBody>
                    <a:bodyPr/>
                    <a:lstStyle/>
                    <a:p>
                      <a:r>
                        <a:rPr lang="en-US" sz="1100"/>
                        <a:t>6 </a:t>
                      </a:r>
                    </a:p>
                  </a:txBody>
                  <a:tcPr marL="99533" marR="99533" marT="49766" marB="49766" anchor="ctr"/>
                </a:tc>
                <a:tc>
                  <a:txBody>
                    <a:bodyPr/>
                    <a:lstStyle/>
                    <a:p>
                      <a:r>
                        <a:rPr lang="en-US" sz="1100"/>
                        <a:t>Feb 17  </a:t>
                      </a:r>
                    </a:p>
                  </a:txBody>
                  <a:tcPr marL="99533" marR="99533" marT="49766" marB="49766" anchor="ctr"/>
                </a:tc>
                <a:tc>
                  <a:txBody>
                    <a:bodyPr/>
                    <a:lstStyle/>
                    <a:p>
                      <a:r>
                        <a:rPr lang="en-US" sz="1100"/>
                        <a:t> Open Lab/Review</a:t>
                      </a:r>
                    </a:p>
                  </a:txBody>
                  <a:tcPr marL="99533" marR="99533" marT="49766" marB="49766" anchor="ctr"/>
                </a:tc>
                <a:tc>
                  <a:txBody>
                    <a:bodyPr/>
                    <a:lstStyle/>
                    <a:p>
                      <a:r>
                        <a:rPr lang="en-US" sz="1100"/>
                        <a:t>-</a:t>
                      </a:r>
                    </a:p>
                  </a:txBody>
                  <a:tcPr marL="99533" marR="99533" marT="49766" marB="49766" anchor="ctr"/>
                </a:tc>
                <a:tc>
                  <a:txBody>
                    <a:bodyPr/>
                    <a:lstStyle/>
                    <a:p>
                      <a:r>
                        <a:rPr lang="en-US" sz="1100"/>
                        <a:t>Face to Face </a:t>
                      </a:r>
                    </a:p>
                  </a:txBody>
                  <a:tcPr marL="99533" marR="99533" marT="49766" marB="49766" anchor="ctr"/>
                </a:tc>
                <a:tc>
                  <a:txBody>
                    <a:bodyPr/>
                    <a:lstStyle/>
                    <a:p>
                      <a:pPr algn="ctr"/>
                      <a:r>
                        <a:rPr lang="en-US" sz="1100">
                          <a:effectLst/>
                        </a:rPr>
                        <a:t> No</a:t>
                      </a:r>
                    </a:p>
                  </a:txBody>
                  <a:tcPr marL="99533" marR="99533" marT="49766" marB="49766" anchor="ctr"/>
                </a:tc>
                <a:tc>
                  <a:txBody>
                    <a:bodyPr/>
                    <a:lstStyle/>
                    <a:p>
                      <a:pPr algn="ctr"/>
                      <a:r>
                        <a:rPr lang="en-US" sz="1100">
                          <a:effectLst/>
                        </a:rPr>
                        <a:t>-</a:t>
                      </a:r>
                    </a:p>
                  </a:txBody>
                  <a:tcPr marL="99533" marR="99533" marT="49766" marB="49766" anchor="ctr"/>
                </a:tc>
                <a:extLst>
                  <a:ext uri="{0D108BD9-81ED-4DB2-BD59-A6C34878D82A}">
                    <a16:rowId xmlns:a16="http://schemas.microsoft.com/office/drawing/2014/main" val="2719348922"/>
                  </a:ext>
                </a:extLst>
              </a:tr>
              <a:tr h="305234">
                <a:tc>
                  <a:txBody>
                    <a:bodyPr/>
                    <a:lstStyle/>
                    <a:p>
                      <a:r>
                        <a:rPr lang="en-US" sz="1100"/>
                        <a:t>7 </a:t>
                      </a:r>
                    </a:p>
                  </a:txBody>
                  <a:tcPr marL="99533" marR="99533" marT="49766" marB="49766" anchor="ctr"/>
                </a:tc>
                <a:tc>
                  <a:txBody>
                    <a:bodyPr/>
                    <a:lstStyle/>
                    <a:p>
                      <a:r>
                        <a:rPr lang="en-US" sz="1100"/>
                        <a:t>Feb 24 </a:t>
                      </a:r>
                    </a:p>
                  </a:txBody>
                  <a:tcPr marL="99533" marR="99533" marT="49766" marB="49766" anchor="ctr"/>
                </a:tc>
                <a:tc>
                  <a:txBody>
                    <a:bodyPr/>
                    <a:lstStyle/>
                    <a:p>
                      <a:r>
                        <a:rPr lang="en-US" sz="1100"/>
                        <a:t>Exam 1 </a:t>
                      </a:r>
                    </a:p>
                  </a:txBody>
                  <a:tcPr marL="99533" marR="99533" marT="49766" marB="49766" anchor="ctr"/>
                </a:tc>
                <a:tc>
                  <a:txBody>
                    <a:bodyPr/>
                    <a:lstStyle/>
                    <a:p>
                      <a:r>
                        <a:rPr lang="en-US" sz="1100"/>
                        <a:t>- </a:t>
                      </a:r>
                    </a:p>
                  </a:txBody>
                  <a:tcPr marL="99533" marR="99533" marT="49766" marB="49766" anchor="ctr"/>
                </a:tc>
                <a:tc>
                  <a:txBody>
                    <a:bodyPr/>
                    <a:lstStyle/>
                    <a:p>
                      <a:r>
                        <a:rPr lang="en-US" sz="1100"/>
                        <a:t>Online </a:t>
                      </a:r>
                    </a:p>
                  </a:txBody>
                  <a:tcPr marL="99533" marR="99533" marT="49766" marB="49766" anchor="ctr"/>
                </a:tc>
                <a:tc>
                  <a:txBody>
                    <a:bodyPr/>
                    <a:lstStyle/>
                    <a:p>
                      <a:pPr algn="ctr"/>
                      <a:r>
                        <a:rPr lang="en-US" sz="1100">
                          <a:effectLst/>
                        </a:rPr>
                        <a:t> No</a:t>
                      </a:r>
                    </a:p>
                  </a:txBody>
                  <a:tcPr marL="99533" marR="99533" marT="49766" marB="49766" anchor="ctr"/>
                </a:tc>
                <a:tc>
                  <a:txBody>
                    <a:bodyPr/>
                    <a:lstStyle/>
                    <a:p>
                      <a:pPr algn="ctr"/>
                      <a:r>
                        <a:rPr lang="en-US" sz="1100">
                          <a:effectLst/>
                        </a:rPr>
                        <a:t>1- 5</a:t>
                      </a:r>
                    </a:p>
                  </a:txBody>
                  <a:tcPr marL="99533" marR="99533" marT="49766" marB="49766" anchor="ctr"/>
                </a:tc>
                <a:extLst>
                  <a:ext uri="{0D108BD9-81ED-4DB2-BD59-A6C34878D82A}">
                    <a16:rowId xmlns:a16="http://schemas.microsoft.com/office/drawing/2014/main" val="3129316152"/>
                  </a:ext>
                </a:extLst>
              </a:tr>
              <a:tr h="305234">
                <a:tc>
                  <a:txBody>
                    <a:bodyPr/>
                    <a:lstStyle/>
                    <a:p>
                      <a:r>
                        <a:rPr lang="en-US" sz="1100"/>
                        <a:t>8 </a:t>
                      </a:r>
                    </a:p>
                  </a:txBody>
                  <a:tcPr marL="99533" marR="99533" marT="49766" marB="49766" anchor="ctr"/>
                </a:tc>
                <a:tc>
                  <a:txBody>
                    <a:bodyPr/>
                    <a:lstStyle/>
                    <a:p>
                      <a:r>
                        <a:rPr lang="en-US" sz="1100"/>
                        <a:t>March 3 </a:t>
                      </a:r>
                    </a:p>
                  </a:txBody>
                  <a:tcPr marL="99533" marR="99533" marT="49766" marB="49766" anchor="ctr"/>
                </a:tc>
                <a:tc>
                  <a:txBody>
                    <a:bodyPr/>
                    <a:lstStyle/>
                    <a:p>
                      <a:r>
                        <a:rPr lang="en-US" sz="1100"/>
                        <a:t>Aerobic Power Field Assessments</a:t>
                      </a:r>
                    </a:p>
                  </a:txBody>
                  <a:tcPr marL="99533" marR="99533" marT="49766" marB="49766" anchor="ctr"/>
                </a:tc>
                <a:tc>
                  <a:txBody>
                    <a:bodyPr/>
                    <a:lstStyle/>
                    <a:p>
                      <a:r>
                        <a:rPr lang="en-US" sz="1100"/>
                        <a:t>6 </a:t>
                      </a:r>
                    </a:p>
                  </a:txBody>
                  <a:tcPr marL="99533" marR="99533" marT="49766" marB="49766" anchor="ctr"/>
                </a:tc>
                <a:tc>
                  <a:txBody>
                    <a:bodyPr/>
                    <a:lstStyle/>
                    <a:p>
                      <a:r>
                        <a:rPr lang="en-US" sz="1100"/>
                        <a:t>Face to Face </a:t>
                      </a:r>
                    </a:p>
                  </a:txBody>
                  <a:tcPr marL="99533" marR="99533" marT="49766" marB="49766" anchor="ctr"/>
                </a:tc>
                <a:tc>
                  <a:txBody>
                    <a:bodyPr/>
                    <a:lstStyle/>
                    <a:p>
                      <a:pPr algn="ctr"/>
                      <a:r>
                        <a:rPr lang="en-US" sz="1100">
                          <a:effectLst/>
                        </a:rPr>
                        <a:t> Yes</a:t>
                      </a:r>
                    </a:p>
                  </a:txBody>
                  <a:tcPr marL="99533" marR="99533" marT="49766" marB="49766" anchor="ctr"/>
                </a:tc>
                <a:tc>
                  <a:txBody>
                    <a:bodyPr/>
                    <a:lstStyle/>
                    <a:p>
                      <a:pPr algn="ctr"/>
                      <a:r>
                        <a:rPr lang="en-US" sz="1100">
                          <a:effectLst/>
                        </a:rPr>
                        <a:t>8</a:t>
                      </a:r>
                    </a:p>
                  </a:txBody>
                  <a:tcPr marL="99533" marR="99533" marT="49766" marB="49766" anchor="ctr"/>
                </a:tc>
                <a:extLst>
                  <a:ext uri="{0D108BD9-81ED-4DB2-BD59-A6C34878D82A}">
                    <a16:rowId xmlns:a16="http://schemas.microsoft.com/office/drawing/2014/main" val="3606037426"/>
                  </a:ext>
                </a:extLst>
              </a:tr>
              <a:tr h="305234">
                <a:tc>
                  <a:txBody>
                    <a:bodyPr/>
                    <a:lstStyle/>
                    <a:p>
                      <a:r>
                        <a:rPr lang="en-US" sz="1100"/>
                        <a:t>9 </a:t>
                      </a:r>
                    </a:p>
                  </a:txBody>
                  <a:tcPr marL="99533" marR="99533" marT="49766" marB="49766" anchor="ctr"/>
                </a:tc>
                <a:tc>
                  <a:txBody>
                    <a:bodyPr/>
                    <a:lstStyle/>
                    <a:p>
                      <a:r>
                        <a:rPr lang="en-US" sz="1100"/>
                        <a:t>March 10</a:t>
                      </a:r>
                    </a:p>
                  </a:txBody>
                  <a:tcPr marL="99533" marR="99533" marT="49766" marB="49766" anchor="ctr"/>
                </a:tc>
                <a:tc>
                  <a:txBody>
                    <a:bodyPr/>
                    <a:lstStyle/>
                    <a:p>
                      <a:r>
                        <a:rPr lang="en-US" sz="1100"/>
                        <a:t>SPRING BREAK- NO CLASS</a:t>
                      </a:r>
                    </a:p>
                  </a:txBody>
                  <a:tcPr marL="99533" marR="99533" marT="49766" marB="49766" anchor="ctr"/>
                </a:tc>
                <a:tc>
                  <a:txBody>
                    <a:bodyPr/>
                    <a:lstStyle/>
                    <a:p>
                      <a:r>
                        <a:rPr lang="en-US" sz="1100"/>
                        <a:t>-</a:t>
                      </a:r>
                    </a:p>
                  </a:txBody>
                  <a:tcPr marL="99533" marR="99533" marT="49766" marB="49766" anchor="ctr"/>
                </a:tc>
                <a:tc>
                  <a:txBody>
                    <a:bodyPr/>
                    <a:lstStyle/>
                    <a:p>
                      <a:r>
                        <a:rPr lang="en-US" sz="1100"/>
                        <a:t>-</a:t>
                      </a:r>
                    </a:p>
                  </a:txBody>
                  <a:tcPr marL="99533" marR="99533" marT="49766" marB="49766" anchor="ctr"/>
                </a:tc>
                <a:tc>
                  <a:txBody>
                    <a:bodyPr/>
                    <a:lstStyle/>
                    <a:p>
                      <a:pPr algn="ctr"/>
                      <a:r>
                        <a:rPr lang="en-US" sz="1100">
                          <a:effectLst/>
                        </a:rPr>
                        <a:t>-</a:t>
                      </a:r>
                    </a:p>
                  </a:txBody>
                  <a:tcPr marL="99533" marR="99533" marT="49766" marB="49766" anchor="ctr"/>
                </a:tc>
                <a:tc>
                  <a:txBody>
                    <a:bodyPr/>
                    <a:lstStyle/>
                    <a:p>
                      <a:pPr algn="ctr"/>
                      <a:r>
                        <a:rPr lang="en-US" sz="1100">
                          <a:effectLst/>
                        </a:rPr>
                        <a:t>-</a:t>
                      </a:r>
                    </a:p>
                  </a:txBody>
                  <a:tcPr marL="99533" marR="99533" marT="49766" marB="49766" anchor="ctr"/>
                </a:tc>
                <a:extLst>
                  <a:ext uri="{0D108BD9-81ED-4DB2-BD59-A6C34878D82A}">
                    <a16:rowId xmlns:a16="http://schemas.microsoft.com/office/drawing/2014/main" val="2435983435"/>
                  </a:ext>
                </a:extLst>
              </a:tr>
              <a:tr h="305234">
                <a:tc>
                  <a:txBody>
                    <a:bodyPr/>
                    <a:lstStyle/>
                    <a:p>
                      <a:r>
                        <a:rPr lang="en-US" sz="1100"/>
                        <a:t>10 </a:t>
                      </a:r>
                    </a:p>
                  </a:txBody>
                  <a:tcPr marL="99533" marR="99533" marT="49766" marB="49766" anchor="ctr"/>
                </a:tc>
                <a:tc>
                  <a:txBody>
                    <a:bodyPr/>
                    <a:lstStyle/>
                    <a:p>
                      <a:r>
                        <a:rPr lang="en-US" sz="1100"/>
                        <a:t>March 17 </a:t>
                      </a:r>
                    </a:p>
                  </a:txBody>
                  <a:tcPr marL="99533" marR="99533" marT="49766" marB="49766" anchor="ctr"/>
                </a:tc>
                <a:tc>
                  <a:txBody>
                    <a:bodyPr/>
                    <a:lstStyle/>
                    <a:p>
                      <a:r>
                        <a:rPr lang="en-US" sz="1100"/>
                        <a:t>Submaximal Exercise Testing</a:t>
                      </a:r>
                    </a:p>
                  </a:txBody>
                  <a:tcPr marL="99533" marR="99533" marT="49766" marB="49766" anchor="ctr"/>
                </a:tc>
                <a:tc>
                  <a:txBody>
                    <a:bodyPr/>
                    <a:lstStyle/>
                    <a:p>
                      <a:r>
                        <a:rPr lang="en-US" sz="1100"/>
                        <a:t> 7</a:t>
                      </a:r>
                    </a:p>
                  </a:txBody>
                  <a:tcPr marL="99533" marR="99533" marT="49766" marB="49766" anchor="ctr"/>
                </a:tc>
                <a:tc>
                  <a:txBody>
                    <a:bodyPr/>
                    <a:lstStyle/>
                    <a:p>
                      <a:r>
                        <a:rPr lang="en-US" sz="1100"/>
                        <a:t>Online </a:t>
                      </a:r>
                    </a:p>
                  </a:txBody>
                  <a:tcPr marL="99533" marR="99533" marT="49766" marB="49766" anchor="ctr"/>
                </a:tc>
                <a:tc>
                  <a:txBody>
                    <a:bodyPr/>
                    <a:lstStyle/>
                    <a:p>
                      <a:pPr algn="ctr"/>
                      <a:r>
                        <a:rPr lang="en-US" sz="1100">
                          <a:effectLst/>
                        </a:rPr>
                        <a:t> Yes</a:t>
                      </a:r>
                    </a:p>
                  </a:txBody>
                  <a:tcPr marL="99533" marR="99533" marT="49766" marB="49766" anchor="ctr"/>
                </a:tc>
                <a:tc>
                  <a:txBody>
                    <a:bodyPr/>
                    <a:lstStyle/>
                    <a:p>
                      <a:pPr algn="ctr"/>
                      <a:r>
                        <a:rPr lang="en-US" sz="1100">
                          <a:effectLst/>
                        </a:rPr>
                        <a:t>6</a:t>
                      </a:r>
                    </a:p>
                  </a:txBody>
                  <a:tcPr marL="99533" marR="99533" marT="49766" marB="49766" anchor="ctr"/>
                </a:tc>
                <a:extLst>
                  <a:ext uri="{0D108BD9-81ED-4DB2-BD59-A6C34878D82A}">
                    <a16:rowId xmlns:a16="http://schemas.microsoft.com/office/drawing/2014/main" val="1724309713"/>
                  </a:ext>
                </a:extLst>
              </a:tr>
              <a:tr h="305234">
                <a:tc>
                  <a:txBody>
                    <a:bodyPr/>
                    <a:lstStyle/>
                    <a:p>
                      <a:r>
                        <a:rPr lang="en-US" sz="1100"/>
                        <a:t>11 </a:t>
                      </a:r>
                    </a:p>
                  </a:txBody>
                  <a:tcPr marL="99533" marR="99533" marT="49766" marB="49766" anchor="ctr"/>
                </a:tc>
                <a:tc>
                  <a:txBody>
                    <a:bodyPr/>
                    <a:lstStyle/>
                    <a:p>
                      <a:r>
                        <a:rPr lang="en-US" sz="1100"/>
                        <a:t>March 24 </a:t>
                      </a:r>
                    </a:p>
                  </a:txBody>
                  <a:tcPr marL="99533" marR="99533" marT="49766" marB="49766" anchor="ctr"/>
                </a:tc>
                <a:tc>
                  <a:txBody>
                    <a:bodyPr/>
                    <a:lstStyle/>
                    <a:p>
                      <a:r>
                        <a:rPr lang="en-US" sz="1100"/>
                        <a:t>Maximal Oxygen Consumption</a:t>
                      </a:r>
                    </a:p>
                  </a:txBody>
                  <a:tcPr marL="99533" marR="99533" marT="49766" marB="49766" anchor="ctr"/>
                </a:tc>
                <a:tc>
                  <a:txBody>
                    <a:bodyPr/>
                    <a:lstStyle/>
                    <a:p>
                      <a:r>
                        <a:rPr lang="en-US" sz="1100"/>
                        <a:t>8</a:t>
                      </a:r>
                    </a:p>
                  </a:txBody>
                  <a:tcPr marL="99533" marR="99533" marT="49766" marB="49766" anchor="ctr"/>
                </a:tc>
                <a:tc>
                  <a:txBody>
                    <a:bodyPr/>
                    <a:lstStyle/>
                    <a:p>
                      <a:r>
                        <a:rPr lang="en-US" sz="1100"/>
                        <a:t>Face to Face </a:t>
                      </a:r>
                    </a:p>
                  </a:txBody>
                  <a:tcPr marL="99533" marR="99533" marT="49766" marB="49766" anchor="ctr"/>
                </a:tc>
                <a:tc>
                  <a:txBody>
                    <a:bodyPr/>
                    <a:lstStyle/>
                    <a:p>
                      <a:pPr algn="ctr"/>
                      <a:r>
                        <a:rPr lang="en-US" sz="1100">
                          <a:effectLst/>
                        </a:rPr>
                        <a:t> Yes</a:t>
                      </a:r>
                    </a:p>
                  </a:txBody>
                  <a:tcPr marL="99533" marR="99533" marT="49766" marB="49766" anchor="ctr"/>
                </a:tc>
                <a:tc>
                  <a:txBody>
                    <a:bodyPr/>
                    <a:lstStyle/>
                    <a:p>
                      <a:pPr algn="ctr"/>
                      <a:r>
                        <a:rPr lang="en-US" sz="1100">
                          <a:effectLst/>
                        </a:rPr>
                        <a:t>10</a:t>
                      </a:r>
                    </a:p>
                  </a:txBody>
                  <a:tcPr marL="99533" marR="99533" marT="49766" marB="49766" anchor="ctr"/>
                </a:tc>
                <a:extLst>
                  <a:ext uri="{0D108BD9-81ED-4DB2-BD59-A6C34878D82A}">
                    <a16:rowId xmlns:a16="http://schemas.microsoft.com/office/drawing/2014/main" val="4154505974"/>
                  </a:ext>
                </a:extLst>
              </a:tr>
              <a:tr h="305234">
                <a:tc>
                  <a:txBody>
                    <a:bodyPr/>
                    <a:lstStyle/>
                    <a:p>
                      <a:r>
                        <a:rPr lang="en-US" sz="1100"/>
                        <a:t>12 </a:t>
                      </a:r>
                    </a:p>
                  </a:txBody>
                  <a:tcPr marL="99533" marR="99533" marT="49766" marB="49766" anchor="ctr"/>
                </a:tc>
                <a:tc>
                  <a:txBody>
                    <a:bodyPr/>
                    <a:lstStyle/>
                    <a:p>
                      <a:r>
                        <a:rPr lang="en-US" sz="1100"/>
                        <a:t>March 31 </a:t>
                      </a:r>
                    </a:p>
                  </a:txBody>
                  <a:tcPr marL="99533" marR="99533" marT="49766" marB="49766" anchor="ctr"/>
                </a:tc>
                <a:tc>
                  <a:txBody>
                    <a:bodyPr/>
                    <a:lstStyle/>
                    <a:p>
                      <a:r>
                        <a:rPr lang="en-US" sz="1100"/>
                        <a:t>Exam 2 </a:t>
                      </a:r>
                    </a:p>
                  </a:txBody>
                  <a:tcPr marL="99533" marR="99533" marT="49766" marB="49766" anchor="ctr"/>
                </a:tc>
                <a:tc>
                  <a:txBody>
                    <a:bodyPr/>
                    <a:lstStyle/>
                    <a:p>
                      <a:r>
                        <a:rPr lang="en-US" sz="1100"/>
                        <a:t>- </a:t>
                      </a:r>
                    </a:p>
                  </a:txBody>
                  <a:tcPr marL="99533" marR="99533" marT="49766" marB="49766" anchor="ctr"/>
                </a:tc>
                <a:tc>
                  <a:txBody>
                    <a:bodyPr/>
                    <a:lstStyle/>
                    <a:p>
                      <a:r>
                        <a:rPr lang="en-US" sz="1100"/>
                        <a:t>Online </a:t>
                      </a:r>
                    </a:p>
                  </a:txBody>
                  <a:tcPr marL="99533" marR="99533" marT="49766" marB="49766" anchor="ctr"/>
                </a:tc>
                <a:tc>
                  <a:txBody>
                    <a:bodyPr/>
                    <a:lstStyle/>
                    <a:p>
                      <a:pPr algn="ctr"/>
                      <a:r>
                        <a:rPr lang="en-US" sz="1100">
                          <a:effectLst/>
                        </a:rPr>
                        <a:t> No</a:t>
                      </a:r>
                    </a:p>
                  </a:txBody>
                  <a:tcPr marL="99533" marR="99533" marT="49766" marB="49766" anchor="ctr"/>
                </a:tc>
                <a:tc>
                  <a:txBody>
                    <a:bodyPr/>
                    <a:lstStyle/>
                    <a:p>
                      <a:pPr algn="ctr"/>
                      <a:r>
                        <a:rPr lang="en-US" sz="1100">
                          <a:effectLst/>
                        </a:rPr>
                        <a:t>6,8,10</a:t>
                      </a:r>
                    </a:p>
                  </a:txBody>
                  <a:tcPr marL="99533" marR="99533" marT="49766" marB="49766" anchor="ctr"/>
                </a:tc>
                <a:extLst>
                  <a:ext uri="{0D108BD9-81ED-4DB2-BD59-A6C34878D82A}">
                    <a16:rowId xmlns:a16="http://schemas.microsoft.com/office/drawing/2014/main" val="969110169"/>
                  </a:ext>
                </a:extLst>
              </a:tr>
              <a:tr h="305234">
                <a:tc>
                  <a:txBody>
                    <a:bodyPr/>
                    <a:lstStyle/>
                    <a:p>
                      <a:r>
                        <a:rPr lang="en-US" sz="1100"/>
                        <a:t>13 </a:t>
                      </a:r>
                    </a:p>
                  </a:txBody>
                  <a:tcPr marL="99533" marR="99533" marT="49766" marB="49766" anchor="ctr"/>
                </a:tc>
                <a:tc>
                  <a:txBody>
                    <a:bodyPr/>
                    <a:lstStyle/>
                    <a:p>
                      <a:r>
                        <a:rPr lang="en-US" sz="1100"/>
                        <a:t>April 7 </a:t>
                      </a:r>
                    </a:p>
                  </a:txBody>
                  <a:tcPr marL="99533" marR="99533" marT="49766" marB="49766" anchor="ctr"/>
                </a:tc>
                <a:tc>
                  <a:txBody>
                    <a:bodyPr/>
                    <a:lstStyle/>
                    <a:p>
                      <a:r>
                        <a:rPr lang="en-US" sz="1100"/>
                        <a:t>Musculoskeletal Fitness Measurements </a:t>
                      </a:r>
                    </a:p>
                  </a:txBody>
                  <a:tcPr marL="99533" marR="99533" marT="49766" marB="49766" anchor="ctr"/>
                </a:tc>
                <a:tc>
                  <a:txBody>
                    <a:bodyPr/>
                    <a:lstStyle/>
                    <a:p>
                      <a:r>
                        <a:rPr lang="en-US" sz="1100"/>
                        <a:t>9</a:t>
                      </a:r>
                    </a:p>
                  </a:txBody>
                  <a:tcPr marL="99533" marR="99533" marT="49766" marB="49766" anchor="ctr"/>
                </a:tc>
                <a:tc>
                  <a:txBody>
                    <a:bodyPr/>
                    <a:lstStyle/>
                    <a:p>
                      <a:r>
                        <a:rPr lang="en-US" sz="1100"/>
                        <a:t>Face to Face </a:t>
                      </a:r>
                    </a:p>
                  </a:txBody>
                  <a:tcPr marL="99533" marR="99533" marT="49766" marB="49766" anchor="ctr"/>
                </a:tc>
                <a:tc>
                  <a:txBody>
                    <a:bodyPr/>
                    <a:lstStyle/>
                    <a:p>
                      <a:pPr algn="ctr"/>
                      <a:r>
                        <a:rPr lang="en-US" sz="1100">
                          <a:effectLst/>
                        </a:rPr>
                        <a:t> Yes</a:t>
                      </a:r>
                    </a:p>
                  </a:txBody>
                  <a:tcPr marL="99533" marR="99533" marT="49766" marB="49766" anchor="ctr"/>
                </a:tc>
                <a:tc>
                  <a:txBody>
                    <a:bodyPr/>
                    <a:lstStyle/>
                    <a:p>
                      <a:pPr algn="ctr"/>
                      <a:r>
                        <a:rPr lang="en-US" sz="1100">
                          <a:effectLst/>
                        </a:rPr>
                        <a:t>12 </a:t>
                      </a:r>
                    </a:p>
                  </a:txBody>
                  <a:tcPr marL="99533" marR="99533" marT="49766" marB="49766" anchor="ctr"/>
                </a:tc>
                <a:extLst>
                  <a:ext uri="{0D108BD9-81ED-4DB2-BD59-A6C34878D82A}">
                    <a16:rowId xmlns:a16="http://schemas.microsoft.com/office/drawing/2014/main" val="365674337"/>
                  </a:ext>
                </a:extLst>
              </a:tr>
              <a:tr h="471123">
                <a:tc>
                  <a:txBody>
                    <a:bodyPr/>
                    <a:lstStyle/>
                    <a:p>
                      <a:r>
                        <a:rPr lang="en-US" sz="1100"/>
                        <a:t>14 </a:t>
                      </a:r>
                    </a:p>
                  </a:txBody>
                  <a:tcPr marL="99533" marR="99533" marT="49766" marB="49766" anchor="ctr"/>
                </a:tc>
                <a:tc>
                  <a:txBody>
                    <a:bodyPr/>
                    <a:lstStyle/>
                    <a:p>
                      <a:r>
                        <a:rPr lang="en-US" sz="1100"/>
                        <a:t>April 14 </a:t>
                      </a:r>
                    </a:p>
                  </a:txBody>
                  <a:tcPr marL="99533" marR="99533" marT="49766" marB="49766" anchor="ctr"/>
                </a:tc>
                <a:tc>
                  <a:txBody>
                    <a:bodyPr/>
                    <a:lstStyle/>
                    <a:p>
                      <a:r>
                        <a:rPr lang="en-US" sz="1100"/>
                        <a:t>Body Composition Assessments </a:t>
                      </a:r>
                    </a:p>
                  </a:txBody>
                  <a:tcPr marL="99533" marR="99533" marT="49766" marB="49766" anchor="ctr"/>
                </a:tc>
                <a:tc>
                  <a:txBody>
                    <a:bodyPr/>
                    <a:lstStyle/>
                    <a:p>
                      <a:r>
                        <a:rPr lang="en-US" sz="1100"/>
                        <a:t>10</a:t>
                      </a:r>
                    </a:p>
                  </a:txBody>
                  <a:tcPr marL="99533" marR="99533" marT="49766" marB="49766" anchor="ctr"/>
                </a:tc>
                <a:tc>
                  <a:txBody>
                    <a:bodyPr/>
                    <a:lstStyle/>
                    <a:p>
                      <a:r>
                        <a:rPr lang="en-US" sz="1100"/>
                        <a:t>Face to Face </a:t>
                      </a:r>
                    </a:p>
                    <a:p>
                      <a:endParaRPr lang="en-US" sz="1100"/>
                    </a:p>
                  </a:txBody>
                  <a:tcPr marL="99533" marR="99533" marT="49766" marB="49766" anchor="ctr"/>
                </a:tc>
                <a:tc>
                  <a:txBody>
                    <a:bodyPr/>
                    <a:lstStyle/>
                    <a:p>
                      <a:pPr algn="ctr"/>
                      <a:r>
                        <a:rPr lang="en-US" sz="1100">
                          <a:effectLst/>
                        </a:rPr>
                        <a:t> Yes</a:t>
                      </a:r>
                    </a:p>
                  </a:txBody>
                  <a:tcPr marL="99533" marR="99533" marT="49766" marB="49766" anchor="ctr"/>
                </a:tc>
                <a:tc>
                  <a:txBody>
                    <a:bodyPr/>
                    <a:lstStyle/>
                    <a:p>
                      <a:pPr algn="ctr"/>
                      <a:r>
                        <a:rPr lang="en-US" sz="1100">
                          <a:effectLst/>
                        </a:rPr>
                        <a:t>15 </a:t>
                      </a:r>
                    </a:p>
                  </a:txBody>
                  <a:tcPr marL="99533" marR="99533" marT="49766" marB="49766" anchor="ctr"/>
                </a:tc>
                <a:extLst>
                  <a:ext uri="{0D108BD9-81ED-4DB2-BD59-A6C34878D82A}">
                    <a16:rowId xmlns:a16="http://schemas.microsoft.com/office/drawing/2014/main" val="3341656874"/>
                  </a:ext>
                </a:extLst>
              </a:tr>
              <a:tr h="305234">
                <a:tc>
                  <a:txBody>
                    <a:bodyPr/>
                    <a:lstStyle/>
                    <a:p>
                      <a:r>
                        <a:rPr lang="en-US" sz="1100"/>
                        <a:t>15 </a:t>
                      </a:r>
                    </a:p>
                  </a:txBody>
                  <a:tcPr marL="99533" marR="99533" marT="49766" marB="49766" anchor="ctr"/>
                </a:tc>
                <a:tc>
                  <a:txBody>
                    <a:bodyPr/>
                    <a:lstStyle/>
                    <a:p>
                      <a:r>
                        <a:rPr lang="en-US" sz="1100"/>
                        <a:t>April 21 </a:t>
                      </a:r>
                    </a:p>
                  </a:txBody>
                  <a:tcPr marL="99533" marR="99533" marT="49766" marB="49766" anchor="ctr"/>
                </a:tc>
                <a:tc>
                  <a:txBody>
                    <a:bodyPr/>
                    <a:lstStyle/>
                    <a:p>
                      <a:r>
                        <a:rPr lang="en-US" sz="1100"/>
                        <a:t>Open Lab/Review</a:t>
                      </a:r>
                    </a:p>
                  </a:txBody>
                  <a:tcPr marL="99533" marR="99533" marT="49766" marB="49766" anchor="ctr"/>
                </a:tc>
                <a:tc>
                  <a:txBody>
                    <a:bodyPr/>
                    <a:lstStyle/>
                    <a:p>
                      <a:r>
                        <a:rPr lang="en-US" sz="1100"/>
                        <a:t>- </a:t>
                      </a:r>
                    </a:p>
                  </a:txBody>
                  <a:tcPr marL="99533" marR="99533" marT="49766" marB="49766" anchor="ctr"/>
                </a:tc>
                <a:tc>
                  <a:txBody>
                    <a:bodyPr/>
                    <a:lstStyle/>
                    <a:p>
                      <a:r>
                        <a:rPr lang="en-US" sz="1100"/>
                        <a:t>Face to Face </a:t>
                      </a:r>
                    </a:p>
                  </a:txBody>
                  <a:tcPr marL="99533" marR="99533" marT="49766" marB="49766" anchor="ctr"/>
                </a:tc>
                <a:tc>
                  <a:txBody>
                    <a:bodyPr/>
                    <a:lstStyle/>
                    <a:p>
                      <a:pPr algn="ctr"/>
                      <a:r>
                        <a:rPr lang="en-US" sz="1100">
                          <a:effectLst/>
                        </a:rPr>
                        <a:t>No </a:t>
                      </a:r>
                    </a:p>
                  </a:txBody>
                  <a:tcPr marL="99533" marR="99533" marT="49766" marB="49766" anchor="ctr"/>
                </a:tc>
                <a:tc>
                  <a:txBody>
                    <a:bodyPr/>
                    <a:lstStyle/>
                    <a:p>
                      <a:pPr algn="ctr"/>
                      <a:r>
                        <a:rPr lang="en-US" sz="1100">
                          <a:effectLst/>
                        </a:rPr>
                        <a:t>-</a:t>
                      </a:r>
                    </a:p>
                  </a:txBody>
                  <a:tcPr marL="99533" marR="99533" marT="49766" marB="49766" anchor="ctr"/>
                </a:tc>
                <a:extLst>
                  <a:ext uri="{0D108BD9-81ED-4DB2-BD59-A6C34878D82A}">
                    <a16:rowId xmlns:a16="http://schemas.microsoft.com/office/drawing/2014/main" val="3495810630"/>
                  </a:ext>
                </a:extLst>
              </a:tr>
              <a:tr h="305234">
                <a:tc>
                  <a:txBody>
                    <a:bodyPr/>
                    <a:lstStyle/>
                    <a:p>
                      <a:r>
                        <a:rPr lang="en-US" sz="1100"/>
                        <a:t>16 </a:t>
                      </a:r>
                    </a:p>
                  </a:txBody>
                  <a:tcPr marL="99533" marR="99533" marT="49766" marB="49766" anchor="ctr"/>
                </a:tc>
                <a:tc>
                  <a:txBody>
                    <a:bodyPr/>
                    <a:lstStyle/>
                    <a:p>
                      <a:r>
                        <a:rPr lang="en-US" sz="1100"/>
                        <a:t>April 28 </a:t>
                      </a:r>
                    </a:p>
                  </a:txBody>
                  <a:tcPr marL="99533" marR="99533" marT="49766" marB="49766" anchor="ctr"/>
                </a:tc>
                <a:tc>
                  <a:txBody>
                    <a:bodyPr/>
                    <a:lstStyle/>
                    <a:p>
                      <a:r>
                        <a:rPr lang="en-US" sz="1100"/>
                        <a:t>Exam 3 </a:t>
                      </a:r>
                    </a:p>
                  </a:txBody>
                  <a:tcPr marL="99533" marR="99533" marT="49766" marB="49766" anchor="ctr"/>
                </a:tc>
                <a:tc>
                  <a:txBody>
                    <a:bodyPr/>
                    <a:lstStyle/>
                    <a:p>
                      <a:r>
                        <a:rPr lang="en-US" sz="1100"/>
                        <a:t>- </a:t>
                      </a:r>
                    </a:p>
                  </a:txBody>
                  <a:tcPr marL="99533" marR="99533" marT="49766" marB="49766" anchor="ctr"/>
                </a:tc>
                <a:tc>
                  <a:txBody>
                    <a:bodyPr/>
                    <a:lstStyle/>
                    <a:p>
                      <a:r>
                        <a:rPr lang="en-US" sz="1100"/>
                        <a:t>Online </a:t>
                      </a:r>
                    </a:p>
                  </a:txBody>
                  <a:tcPr marL="99533" marR="99533" marT="49766" marB="49766" anchor="ctr"/>
                </a:tc>
                <a:tc>
                  <a:txBody>
                    <a:bodyPr/>
                    <a:lstStyle/>
                    <a:p>
                      <a:pPr algn="ctr"/>
                      <a:r>
                        <a:rPr lang="en-US" sz="1100">
                          <a:effectLst/>
                        </a:rPr>
                        <a:t>No </a:t>
                      </a:r>
                    </a:p>
                  </a:txBody>
                  <a:tcPr marL="99533" marR="99533" marT="49766" marB="49766" anchor="ctr"/>
                </a:tc>
                <a:tc>
                  <a:txBody>
                    <a:bodyPr/>
                    <a:lstStyle/>
                    <a:p>
                      <a:pPr algn="ctr"/>
                      <a:r>
                        <a:rPr lang="en-US" sz="1100">
                          <a:effectLst/>
                        </a:rPr>
                        <a:t>12,15 </a:t>
                      </a:r>
                    </a:p>
                  </a:txBody>
                  <a:tcPr marL="99533" marR="99533" marT="49766" marB="49766" anchor="ctr"/>
                </a:tc>
                <a:extLst>
                  <a:ext uri="{0D108BD9-81ED-4DB2-BD59-A6C34878D82A}">
                    <a16:rowId xmlns:a16="http://schemas.microsoft.com/office/drawing/2014/main" val="1956757786"/>
                  </a:ext>
                </a:extLst>
              </a:tr>
            </a:tbl>
          </a:graphicData>
        </a:graphic>
      </p:graphicFrame>
    </p:spTree>
    <p:extLst>
      <p:ext uri="{BB962C8B-B14F-4D97-AF65-F5344CB8AC3E}">
        <p14:creationId xmlns:p14="http://schemas.microsoft.com/office/powerpoint/2010/main" val="397228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3411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Question marks in a line and one question mark is lit">
            <a:extLst>
              <a:ext uri="{FF2B5EF4-FFF2-40B4-BE49-F238E27FC236}">
                <a16:creationId xmlns:a16="http://schemas.microsoft.com/office/drawing/2014/main" id="{72C1C201-3E8E-4975-ABE0-C359CAB83211}"/>
              </a:ext>
            </a:extLst>
          </p:cNvPr>
          <p:cNvPicPr>
            <a:picLocks noChangeAspect="1"/>
          </p:cNvPicPr>
          <p:nvPr/>
        </p:nvPicPr>
        <p:blipFill rotWithShape="1">
          <a:blip r:embed="rId2">
            <a:alphaModFix amt="35000"/>
          </a:blip>
          <a:srcRect r="7" b="9278"/>
          <a:stretch/>
        </p:blipFill>
        <p:spPr>
          <a:xfrm>
            <a:off x="20" y="-2"/>
            <a:ext cx="11341080" cy="6858000"/>
          </a:xfrm>
          <a:prstGeom prst="rect">
            <a:avLst/>
          </a:prstGeom>
        </p:spPr>
      </p:pic>
      <p:sp>
        <p:nvSpPr>
          <p:cNvPr id="4" name="Title 3">
            <a:extLst>
              <a:ext uri="{FF2B5EF4-FFF2-40B4-BE49-F238E27FC236}">
                <a16:creationId xmlns:a16="http://schemas.microsoft.com/office/drawing/2014/main" id="{9ECED883-9BBB-486D-ADF1-2AA2946BB98F}"/>
              </a:ext>
            </a:extLst>
          </p:cNvPr>
          <p:cNvSpPr>
            <a:spLocks noGrp="1"/>
          </p:cNvSpPr>
          <p:nvPr>
            <p:ph type="ctrTitle"/>
          </p:nvPr>
        </p:nvSpPr>
        <p:spPr>
          <a:xfrm>
            <a:off x="1261872" y="758952"/>
            <a:ext cx="9418320" cy="3963173"/>
          </a:xfrm>
        </p:spPr>
        <p:txBody>
          <a:bodyPr>
            <a:normAutofit/>
          </a:bodyPr>
          <a:lstStyle/>
          <a:p>
            <a:r>
              <a:rPr lang="en-US" dirty="0"/>
              <a:t>QUESTIONS?</a:t>
            </a:r>
            <a:endParaRPr lang="en-US"/>
          </a:p>
        </p:txBody>
      </p:sp>
      <p:sp>
        <p:nvSpPr>
          <p:cNvPr id="12" name="Rectangle 11">
            <a:extLst>
              <a:ext uri="{FF2B5EF4-FFF2-40B4-BE49-F238E27FC236}">
                <a16:creationId xmlns:a16="http://schemas.microsoft.com/office/drawing/2014/main" id="{948C6639-F651-4D15-A695-E9D03BB2A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 y="0"/>
            <a:ext cx="457200" cy="6858000"/>
          </a:xfrm>
          <a:prstGeom prst="rect">
            <a:avLst/>
          </a:prstGeom>
          <a:solidFill>
            <a:srgbClr val="3030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495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a:t>Primary Data Collection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355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 Define basic terminology associated with testing.</a:t>
            </a:r>
          </a:p>
          <a:p>
            <a:r>
              <a:rPr lang="en-US" dirty="0">
                <a:ea typeface="+mn-lt"/>
                <a:cs typeface="+mn-lt"/>
              </a:rPr>
              <a:t>Learn </a:t>
            </a:r>
            <a:r>
              <a:rPr lang="en-US" u="sng" dirty="0">
                <a:ea typeface="+mn-lt"/>
                <a:cs typeface="+mn-lt"/>
              </a:rPr>
              <a:t>metric conversions </a:t>
            </a:r>
            <a:r>
              <a:rPr lang="en-US" dirty="0">
                <a:ea typeface="+mn-lt"/>
                <a:cs typeface="+mn-lt"/>
              </a:rPr>
              <a:t>and the units recommended by the International System of Units (SI).</a:t>
            </a:r>
            <a:endParaRPr lang="en-US" dirty="0"/>
          </a:p>
          <a:p>
            <a:r>
              <a:rPr lang="en-US" dirty="0"/>
              <a:t> Learn the difference between </a:t>
            </a:r>
            <a:r>
              <a:rPr lang="en-US" u="sng" dirty="0"/>
              <a:t>field, field/laboratory, and laboratory tests</a:t>
            </a:r>
            <a:r>
              <a:rPr lang="en-US" dirty="0"/>
              <a:t>.</a:t>
            </a:r>
          </a:p>
          <a:p>
            <a:r>
              <a:rPr lang="en-US" dirty="0"/>
              <a:t> Understand the concepts for evaluating </a:t>
            </a:r>
            <a:r>
              <a:rPr lang="en-US" u="sng" dirty="0"/>
              <a:t>temperature, barometric pressure, and relative humidity.</a:t>
            </a:r>
          </a:p>
          <a:p>
            <a:r>
              <a:rPr lang="en-US" dirty="0"/>
              <a:t> Learn the skills needed for administering </a:t>
            </a:r>
            <a:r>
              <a:rPr lang="en-US" u="sng" dirty="0"/>
              <a:t>height and weight, assessments</a:t>
            </a:r>
            <a:r>
              <a:rPr lang="en-US" dirty="0"/>
              <a:t>.</a:t>
            </a:r>
          </a:p>
          <a:p>
            <a:r>
              <a:rPr lang="en-US" dirty="0"/>
              <a:t>Present basic statistical methods for evaluating test results</a:t>
            </a:r>
          </a:p>
          <a:p>
            <a:r>
              <a:rPr lang="en-US" dirty="0"/>
              <a:t>Describe types of graphics for presenting data</a:t>
            </a:r>
          </a:p>
          <a:p>
            <a:endParaRPr lang="en-US" dirty="0"/>
          </a:p>
        </p:txBody>
      </p:sp>
    </p:spTree>
    <p:extLst>
      <p:ext uri="{BB962C8B-B14F-4D97-AF65-F5344CB8AC3E}">
        <p14:creationId xmlns:p14="http://schemas.microsoft.com/office/powerpoint/2010/main" val="306608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7AF83-17DB-4F3D-B62B-501D9C19F41C}"/>
              </a:ext>
            </a:extLst>
          </p:cNvPr>
          <p:cNvSpPr>
            <a:spLocks noGrp="1"/>
          </p:cNvSpPr>
          <p:nvPr>
            <p:ph type="title"/>
          </p:nvPr>
        </p:nvSpPr>
        <p:spPr>
          <a:xfrm>
            <a:off x="7198384" y="2253038"/>
            <a:ext cx="2985269" cy="1874911"/>
          </a:xfrm>
        </p:spPr>
        <p:txBody>
          <a:bodyPr>
            <a:normAutofit fontScale="90000"/>
          </a:bodyPr>
          <a:lstStyle/>
          <a:p>
            <a:r>
              <a:rPr lang="en-US" dirty="0"/>
              <a:t>Important Words to Know!</a:t>
            </a:r>
          </a:p>
        </p:txBody>
      </p:sp>
      <p:pic>
        <p:nvPicPr>
          <p:cNvPr id="5" name="Picture 5" descr="Shape, arrow&#10;&#10;Description automatically generated">
            <a:extLst>
              <a:ext uri="{FF2B5EF4-FFF2-40B4-BE49-F238E27FC236}">
                <a16:creationId xmlns:a16="http://schemas.microsoft.com/office/drawing/2014/main" id="{136947AE-4AFC-4958-A1EC-43168BEF3D1F}"/>
              </a:ext>
            </a:extLst>
          </p:cNvPr>
          <p:cNvPicPr>
            <a:picLocks noChangeAspect="1"/>
          </p:cNvPicPr>
          <p:nvPr/>
        </p:nvPicPr>
        <p:blipFill>
          <a:blip r:embed="rId2"/>
          <a:stretch>
            <a:fillRect/>
          </a:stretch>
        </p:blipFill>
        <p:spPr>
          <a:xfrm>
            <a:off x="170121" y="170121"/>
            <a:ext cx="6517757" cy="6517757"/>
          </a:xfrm>
          <a:prstGeom prst="rect">
            <a:avLst/>
          </a:prstGeom>
        </p:spPr>
      </p:pic>
    </p:spTree>
    <p:extLst>
      <p:ext uri="{BB962C8B-B14F-4D97-AF65-F5344CB8AC3E}">
        <p14:creationId xmlns:p14="http://schemas.microsoft.com/office/powerpoint/2010/main" val="308706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1" y="365760"/>
            <a:ext cx="9858383" cy="1325562"/>
          </a:xfrm>
        </p:spPr>
        <p:txBody>
          <a:bodyPr>
            <a:normAutofit/>
          </a:bodyPr>
          <a:lstStyle/>
          <a:p>
            <a:r>
              <a:rPr lang="en-US" dirty="0"/>
              <a:t>Assessments</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BFCB352-8B9E-494A-ABA2-99258C0C7E5D}"/>
              </a:ext>
            </a:extLst>
          </p:cNvPr>
          <p:cNvGraphicFramePr>
            <a:graphicFrameLocks noGrp="1"/>
          </p:cNvGraphicFramePr>
          <p:nvPr>
            <p:ph idx="1"/>
            <p:extLst>
              <p:ext uri="{D42A27DB-BD31-4B8C-83A1-F6EECF244321}">
                <p14:modId xmlns:p14="http://schemas.microsoft.com/office/powerpoint/2010/main" val="3761355119"/>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190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AF29-E4F1-4BA8-A2BF-CCF44D237E4C}"/>
              </a:ext>
            </a:extLst>
          </p:cNvPr>
          <p:cNvSpPr>
            <a:spLocks noGrp="1"/>
          </p:cNvSpPr>
          <p:nvPr>
            <p:ph type="title"/>
          </p:nvPr>
        </p:nvSpPr>
        <p:spPr>
          <a:xfrm>
            <a:off x="782094" y="102353"/>
            <a:ext cx="9692640" cy="1325562"/>
          </a:xfrm>
        </p:spPr>
        <p:txBody>
          <a:bodyPr>
            <a:normAutofit/>
          </a:bodyPr>
          <a:lstStyle/>
          <a:p>
            <a:r>
              <a:rPr lang="en-US" dirty="0"/>
              <a:t>Test Variables</a:t>
            </a:r>
          </a:p>
        </p:txBody>
      </p:sp>
      <p:sp>
        <p:nvSpPr>
          <p:cNvPr id="3" name="Content Placeholder 2">
            <a:extLst>
              <a:ext uri="{FF2B5EF4-FFF2-40B4-BE49-F238E27FC236}">
                <a16:creationId xmlns:a16="http://schemas.microsoft.com/office/drawing/2014/main" id="{70C04425-599E-408C-ACCE-F307150AC333}"/>
              </a:ext>
            </a:extLst>
          </p:cNvPr>
          <p:cNvSpPr>
            <a:spLocks noGrp="1"/>
          </p:cNvSpPr>
          <p:nvPr>
            <p:ph idx="1"/>
          </p:nvPr>
        </p:nvSpPr>
        <p:spPr>
          <a:xfrm>
            <a:off x="697428" y="1717205"/>
            <a:ext cx="5031805" cy="5008562"/>
          </a:xfrm>
        </p:spPr>
        <p:txBody>
          <a:bodyPr vert="horz" lIns="91440" tIns="45720" rIns="91440" bIns="45720" rtlCol="0" anchor="t">
            <a:normAutofit/>
          </a:bodyPr>
          <a:lstStyle/>
          <a:p>
            <a:r>
              <a:rPr lang="en-US" sz="1600" dirty="0"/>
              <a:t>What is a Variable?</a:t>
            </a:r>
          </a:p>
          <a:p>
            <a:pPr lvl="1"/>
            <a:r>
              <a:rPr lang="en-US" sz="1400" spc="10" dirty="0"/>
              <a:t>Characteristic</a:t>
            </a:r>
            <a:endParaRPr lang="en-US" sz="1400" dirty="0"/>
          </a:p>
          <a:p>
            <a:pPr lvl="2"/>
            <a:r>
              <a:rPr lang="en-US" spc="10" dirty="0"/>
              <a:t>Examples? </a:t>
            </a:r>
          </a:p>
          <a:p>
            <a:pPr lvl="2"/>
            <a:r>
              <a:rPr lang="en-US" spc="10" dirty="0"/>
              <a:t>Maximal Strength, Body Composition, Flexibility, etc.</a:t>
            </a:r>
          </a:p>
          <a:p>
            <a:pPr>
              <a:buFont typeface="Arial,Sans-Serif" pitchFamily="18" charset="2"/>
              <a:buChar char="•"/>
            </a:pPr>
            <a:r>
              <a:rPr lang="en-US" sz="1600" dirty="0">
                <a:ea typeface="+mn-lt"/>
                <a:cs typeface="+mn-lt"/>
              </a:rPr>
              <a:t>Independent and Dependent Variables</a:t>
            </a:r>
          </a:p>
          <a:p>
            <a:pPr lvl="1">
              <a:buFont typeface="Arial,Sans-Serif" pitchFamily="18" charset="2"/>
              <a:buChar char="•"/>
            </a:pPr>
            <a:r>
              <a:rPr lang="en-US" sz="1400" spc="10" dirty="0">
                <a:ea typeface="+mn-lt"/>
                <a:cs typeface="+mn-lt"/>
              </a:rPr>
              <a:t>IV: Controlled by the person administering the test, it is the variable that is manipulated</a:t>
            </a:r>
          </a:p>
          <a:p>
            <a:pPr lvl="1">
              <a:buFont typeface="Arial,Sans-Serif" pitchFamily="18" charset="2"/>
              <a:buChar char="•"/>
            </a:pPr>
            <a:r>
              <a:rPr lang="en-US" sz="1400" spc="10" dirty="0">
                <a:ea typeface="+mn-lt"/>
                <a:cs typeface="+mn-lt"/>
              </a:rPr>
              <a:t>DV: Effect of, response to, or yield of the IV, it is the physiological or performance response to the IV</a:t>
            </a:r>
            <a:endParaRPr lang="en-US" sz="1400" dirty="0"/>
          </a:p>
          <a:p>
            <a:pPr lvl="1">
              <a:buFont typeface="Arial,Sans-Serif" pitchFamily="18" charset="2"/>
              <a:buChar char="•"/>
            </a:pPr>
            <a:endParaRPr lang="en-US" sz="1400" spc="10" dirty="0">
              <a:ea typeface="+mn-lt"/>
              <a:cs typeface="+mn-lt"/>
            </a:endParaRPr>
          </a:p>
          <a:p>
            <a:pPr>
              <a:buFont typeface="Arial" pitchFamily="18" charset="2"/>
              <a:buChar char="•"/>
            </a:pPr>
            <a:r>
              <a:rPr lang="en-US" sz="1600" spc="10" dirty="0">
                <a:ea typeface="+mn-lt"/>
                <a:cs typeface="+mn-lt"/>
              </a:rPr>
              <a:t>Example: Treadmill test: </a:t>
            </a:r>
          </a:p>
          <a:p>
            <a:pPr lvl="2"/>
            <a:r>
              <a:rPr lang="en-US" spc="10" dirty="0">
                <a:ea typeface="+mn-lt"/>
                <a:cs typeface="+mn-lt"/>
              </a:rPr>
              <a:t>IV= speed of the treadmill</a:t>
            </a:r>
          </a:p>
          <a:p>
            <a:pPr lvl="2"/>
            <a:r>
              <a:rPr lang="en-US" spc="10" dirty="0">
                <a:ea typeface="+mn-lt"/>
                <a:cs typeface="+mn-lt"/>
              </a:rPr>
              <a:t>DV= Heart Rate, Blood Pressure, Oxygen Consumption</a:t>
            </a:r>
          </a:p>
          <a:p>
            <a:pPr>
              <a:buFont typeface="Arial" pitchFamily="18" charset="2"/>
              <a:buChar char="•"/>
            </a:pPr>
            <a:endParaRPr lang="en-US" sz="1400"/>
          </a:p>
        </p:txBody>
      </p:sp>
      <p:pic>
        <p:nvPicPr>
          <p:cNvPr id="8" name="Picture 8" descr="Chart, line chart&#10;&#10;Description automatically generated">
            <a:extLst>
              <a:ext uri="{FF2B5EF4-FFF2-40B4-BE49-F238E27FC236}">
                <a16:creationId xmlns:a16="http://schemas.microsoft.com/office/drawing/2014/main" id="{F0DC90B8-1827-4A57-BD43-71B08771D503}"/>
              </a:ext>
            </a:extLst>
          </p:cNvPr>
          <p:cNvPicPr>
            <a:picLocks noChangeAspect="1"/>
          </p:cNvPicPr>
          <p:nvPr/>
        </p:nvPicPr>
        <p:blipFill>
          <a:blip r:embed="rId2"/>
          <a:stretch>
            <a:fillRect/>
          </a:stretch>
        </p:blipFill>
        <p:spPr>
          <a:xfrm>
            <a:off x="6095999" y="2395453"/>
            <a:ext cx="4807287" cy="2716116"/>
          </a:xfrm>
          <a:prstGeom prst="rect">
            <a:avLst/>
          </a:prstGeom>
          <a:ln w="28575">
            <a:solidFill>
              <a:schemeClr val="tx1"/>
            </a:solidFill>
          </a:ln>
        </p:spPr>
      </p:pic>
    </p:spTree>
    <p:extLst>
      <p:ext uri="{BB962C8B-B14F-4D97-AF65-F5344CB8AC3E}">
        <p14:creationId xmlns:p14="http://schemas.microsoft.com/office/powerpoint/2010/main" val="375946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34730-DC62-4918-8714-44FCFF3050B0}"/>
              </a:ext>
            </a:extLst>
          </p:cNvPr>
          <p:cNvSpPr>
            <a:spLocks noGrp="1"/>
          </p:cNvSpPr>
          <p:nvPr>
            <p:ph type="title"/>
          </p:nvPr>
        </p:nvSpPr>
        <p:spPr>
          <a:xfrm>
            <a:off x="923205" y="-104610"/>
            <a:ext cx="9692640" cy="1325562"/>
          </a:xfrm>
        </p:spPr>
        <p:txBody>
          <a:bodyPr/>
          <a:lstStyle/>
          <a:p>
            <a:r>
              <a:rPr lang="en-US" dirty="0"/>
              <a:t>Measurement Terminology</a:t>
            </a:r>
          </a:p>
        </p:txBody>
      </p:sp>
      <p:sp>
        <p:nvSpPr>
          <p:cNvPr id="3" name="Content Placeholder 2">
            <a:extLst>
              <a:ext uri="{FF2B5EF4-FFF2-40B4-BE49-F238E27FC236}">
                <a16:creationId xmlns:a16="http://schemas.microsoft.com/office/drawing/2014/main" id="{40FF648E-02D7-40A7-A94A-50D53B335AA0}"/>
              </a:ext>
            </a:extLst>
          </p:cNvPr>
          <p:cNvSpPr>
            <a:spLocks noGrp="1"/>
          </p:cNvSpPr>
          <p:nvPr>
            <p:ph idx="1"/>
          </p:nvPr>
        </p:nvSpPr>
        <p:spPr>
          <a:xfrm>
            <a:off x="650391" y="1819393"/>
            <a:ext cx="8529506" cy="4163188"/>
          </a:xfrm>
        </p:spPr>
        <p:txBody>
          <a:bodyPr vert="horz" lIns="91440" tIns="45720" rIns="91440" bIns="45720" rtlCol="0" anchor="t">
            <a:normAutofit/>
          </a:bodyPr>
          <a:lstStyle/>
          <a:p>
            <a:r>
              <a:rPr lang="en-US" dirty="0">
                <a:ea typeface="+mn-lt"/>
                <a:cs typeface="+mn-lt"/>
              </a:rPr>
              <a:t> International System of Units (SI)</a:t>
            </a:r>
          </a:p>
          <a:p>
            <a:pPr lvl="1">
              <a:buFont typeface="Wingdings 2" pitchFamily="34" charset="0"/>
              <a:buChar char=""/>
            </a:pPr>
            <a:r>
              <a:rPr lang="en-US" dirty="0">
                <a:ea typeface="+mn-lt"/>
                <a:cs typeface="+mn-lt"/>
              </a:rPr>
              <a:t>Why?</a:t>
            </a:r>
          </a:p>
          <a:p>
            <a:pPr lvl="1">
              <a:buFont typeface="Wingdings 2" pitchFamily="34" charset="0"/>
              <a:buChar char=""/>
            </a:pPr>
            <a:r>
              <a:rPr lang="en-US" dirty="0"/>
              <a:t>Simple, Precise, Accurate</a:t>
            </a:r>
          </a:p>
          <a:p>
            <a:r>
              <a:rPr lang="en-US" spc="0" dirty="0">
                <a:solidFill>
                  <a:srgbClr val="262626"/>
                </a:solidFill>
              </a:rPr>
              <a:t>Most Common</a:t>
            </a:r>
            <a:endParaRPr lang="en-US" spc="0" dirty="0">
              <a:solidFill>
                <a:srgbClr val="000000"/>
              </a:solidFill>
            </a:endParaRPr>
          </a:p>
          <a:p>
            <a:pPr lvl="1"/>
            <a:r>
              <a:rPr lang="en-US" dirty="0">
                <a:solidFill>
                  <a:srgbClr val="262626"/>
                </a:solidFill>
              </a:rPr>
              <a:t>Mass: Body weight and mass used interchangeably in the US</a:t>
            </a:r>
          </a:p>
          <a:p>
            <a:pPr lvl="2"/>
            <a:r>
              <a:rPr lang="en-US" dirty="0">
                <a:solidFill>
                  <a:srgbClr val="262626"/>
                </a:solidFill>
              </a:rPr>
              <a:t>More accurate to use </a:t>
            </a:r>
            <a:r>
              <a:rPr lang="en-US" b="1" u="sng" dirty="0">
                <a:solidFill>
                  <a:srgbClr val="262626"/>
                </a:solidFill>
              </a:rPr>
              <a:t>Mass</a:t>
            </a:r>
          </a:p>
          <a:p>
            <a:pPr lvl="2"/>
            <a:r>
              <a:rPr lang="en-US" dirty="0">
                <a:solidFill>
                  <a:srgbClr val="262626"/>
                </a:solidFill>
              </a:rPr>
              <a:t>SI Unit for Mass is the </a:t>
            </a:r>
            <a:r>
              <a:rPr lang="en-US" b="1" u="sng" dirty="0">
                <a:solidFill>
                  <a:srgbClr val="262626"/>
                </a:solidFill>
              </a:rPr>
              <a:t>Kilogram or kg</a:t>
            </a:r>
          </a:p>
          <a:p>
            <a:pPr lvl="1"/>
            <a:r>
              <a:rPr lang="en-US" dirty="0">
                <a:solidFill>
                  <a:srgbClr val="262626"/>
                </a:solidFill>
              </a:rPr>
              <a:t>Force = Newtons ( mass * acceleration)</a:t>
            </a:r>
          </a:p>
          <a:p>
            <a:pPr lvl="2"/>
            <a:r>
              <a:rPr lang="en-US" dirty="0">
                <a:solidFill>
                  <a:srgbClr val="262626"/>
                </a:solidFill>
              </a:rPr>
              <a:t>Plays an important role in sport and ADL's </a:t>
            </a:r>
          </a:p>
          <a:p>
            <a:pPr lvl="2"/>
            <a:r>
              <a:rPr lang="en-US" dirty="0">
                <a:solidFill>
                  <a:srgbClr val="262626"/>
                </a:solidFill>
              </a:rPr>
              <a:t>Strength is maximal </a:t>
            </a:r>
            <a:r>
              <a:rPr lang="en-US" u="sng" dirty="0">
                <a:solidFill>
                  <a:srgbClr val="262626"/>
                </a:solidFill>
              </a:rPr>
              <a:t>force</a:t>
            </a:r>
            <a:r>
              <a:rPr lang="en-US" dirty="0">
                <a:solidFill>
                  <a:srgbClr val="262626"/>
                </a:solidFill>
              </a:rPr>
              <a:t> generated by a muscle (force-generating capacity)</a:t>
            </a:r>
          </a:p>
          <a:p>
            <a:pPr lvl="1"/>
            <a:r>
              <a:rPr lang="en-US" dirty="0">
                <a:solidFill>
                  <a:srgbClr val="262626"/>
                </a:solidFill>
              </a:rPr>
              <a:t>Displacement and Distance: lengths</a:t>
            </a:r>
          </a:p>
          <a:p>
            <a:pPr lvl="2"/>
            <a:r>
              <a:rPr lang="en-US" b="1" u="sng" dirty="0">
                <a:solidFill>
                  <a:srgbClr val="262626"/>
                </a:solidFill>
              </a:rPr>
              <a:t>Cm or M </a:t>
            </a:r>
            <a:r>
              <a:rPr lang="en-US" dirty="0">
                <a:solidFill>
                  <a:srgbClr val="262626"/>
                </a:solidFill>
              </a:rPr>
              <a:t>(SI base unit)</a:t>
            </a:r>
          </a:p>
          <a:p>
            <a:pPr lvl="2"/>
            <a:r>
              <a:rPr lang="en-US" dirty="0">
                <a:solidFill>
                  <a:srgbClr val="262626"/>
                </a:solidFill>
              </a:rPr>
              <a:t>Used to determine work, velocity of movements, expression of power</a:t>
            </a:r>
          </a:p>
          <a:p>
            <a:pPr lvl="2"/>
            <a:endParaRPr lang="en-US" dirty="0">
              <a:solidFill>
                <a:srgbClr val="262626"/>
              </a:solidFill>
            </a:endParaRPr>
          </a:p>
          <a:p>
            <a:pPr lvl="1"/>
            <a:endParaRPr lang="en-US" dirty="0">
              <a:solidFill>
                <a:srgbClr val="262626"/>
              </a:solidFill>
            </a:endParaRPr>
          </a:p>
        </p:txBody>
      </p:sp>
    </p:spTree>
    <p:extLst>
      <p:ext uri="{BB962C8B-B14F-4D97-AF65-F5344CB8AC3E}">
        <p14:creationId xmlns:p14="http://schemas.microsoft.com/office/powerpoint/2010/main" val="3155824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72" y="271686"/>
            <a:ext cx="9692640" cy="1325562"/>
          </a:xfrm>
        </p:spPr>
        <p:txBody>
          <a:bodyPr/>
          <a:lstStyle/>
          <a:p>
            <a:r>
              <a:rPr lang="en-US" dirty="0"/>
              <a:t>Measurement Terminology Cont.</a:t>
            </a:r>
          </a:p>
        </p:txBody>
      </p:sp>
      <p:sp>
        <p:nvSpPr>
          <p:cNvPr id="3" name="Content Placeholder 2"/>
          <p:cNvSpPr>
            <a:spLocks noGrp="1"/>
          </p:cNvSpPr>
          <p:nvPr>
            <p:ph idx="1"/>
          </p:nvPr>
        </p:nvSpPr>
        <p:spPr>
          <a:xfrm>
            <a:off x="913798" y="1951096"/>
            <a:ext cx="5998915" cy="4567707"/>
          </a:xfrm>
        </p:spPr>
        <p:txBody>
          <a:bodyPr vert="horz" lIns="91440" tIns="45720" rIns="91440" bIns="45720" rtlCol="0" anchor="t">
            <a:normAutofit lnSpcReduction="10000"/>
          </a:bodyPr>
          <a:lstStyle/>
          <a:p>
            <a:pPr>
              <a:lnSpc>
                <a:spcPct val="100000"/>
              </a:lnSpc>
              <a:spcBef>
                <a:spcPts val="0"/>
              </a:spcBef>
              <a:spcAft>
                <a:spcPts val="0"/>
              </a:spcAft>
              <a:buFont typeface="Arial"/>
              <a:buChar char="•"/>
            </a:pPr>
            <a:r>
              <a:rPr lang="en-US" dirty="0">
                <a:ea typeface="+mn-lt"/>
                <a:cs typeface="+mn-lt"/>
              </a:rPr>
              <a:t>Work: Directly related to energy expenditure</a:t>
            </a:r>
          </a:p>
          <a:p>
            <a:pPr marL="742950" lvl="1" indent="-285750">
              <a:lnSpc>
                <a:spcPct val="100000"/>
              </a:lnSpc>
              <a:spcBef>
                <a:spcPts val="0"/>
              </a:spcBef>
              <a:spcAft>
                <a:spcPts val="0"/>
              </a:spcAft>
              <a:buFont typeface="Wingdings 2"/>
              <a:buChar char="•"/>
            </a:pPr>
            <a:r>
              <a:rPr lang="en-US" dirty="0">
                <a:ea typeface="+mn-lt"/>
                <a:cs typeface="+mn-lt"/>
              </a:rPr>
              <a:t>Work (J0= force (N) * distance (m)</a:t>
            </a:r>
          </a:p>
          <a:p>
            <a:pPr marL="742950" lvl="1" indent="-285750">
              <a:lnSpc>
                <a:spcPct val="100000"/>
              </a:lnSpc>
              <a:spcBef>
                <a:spcPts val="0"/>
              </a:spcBef>
              <a:spcAft>
                <a:spcPts val="0"/>
              </a:spcAft>
              <a:buFont typeface="Wingdings 2"/>
              <a:buChar char="•"/>
            </a:pPr>
            <a:r>
              <a:rPr lang="en-US" dirty="0">
                <a:ea typeface="+mn-lt"/>
                <a:cs typeface="+mn-lt"/>
              </a:rPr>
              <a:t>Joule is SI Unit for Work</a:t>
            </a:r>
          </a:p>
          <a:p>
            <a:pPr>
              <a:lnSpc>
                <a:spcPct val="100000"/>
              </a:lnSpc>
              <a:spcBef>
                <a:spcPts val="0"/>
              </a:spcBef>
              <a:spcAft>
                <a:spcPts val="0"/>
              </a:spcAft>
              <a:buFont typeface="Arial"/>
              <a:buChar char="•"/>
            </a:pPr>
            <a:r>
              <a:rPr lang="en-US" dirty="0">
                <a:ea typeface="+mn-lt"/>
                <a:cs typeface="+mn-lt"/>
              </a:rPr>
              <a:t>Speed: how fast a body is moving</a:t>
            </a:r>
          </a:p>
          <a:p>
            <a:pPr marL="742950" lvl="1" indent="-285750">
              <a:lnSpc>
                <a:spcPct val="100000"/>
              </a:lnSpc>
              <a:spcBef>
                <a:spcPts val="0"/>
              </a:spcBef>
              <a:spcAft>
                <a:spcPts val="0"/>
              </a:spcAft>
              <a:buFont typeface="Wingdings 2"/>
              <a:buChar char="•"/>
            </a:pPr>
            <a:r>
              <a:rPr lang="en-US" dirty="0">
                <a:ea typeface="+mn-lt"/>
                <a:cs typeface="+mn-lt"/>
              </a:rPr>
              <a:t>Speed= distance/time</a:t>
            </a:r>
          </a:p>
          <a:p>
            <a:pPr>
              <a:lnSpc>
                <a:spcPct val="100000"/>
              </a:lnSpc>
              <a:spcBef>
                <a:spcPts val="0"/>
              </a:spcBef>
              <a:spcAft>
                <a:spcPts val="0"/>
              </a:spcAft>
              <a:buFont typeface="Arial"/>
              <a:buChar char="•"/>
            </a:pPr>
            <a:r>
              <a:rPr lang="en-US" dirty="0">
                <a:ea typeface="+mn-lt"/>
                <a:cs typeface="+mn-lt"/>
              </a:rPr>
              <a:t>Velocity: Like speed but has a magnitude &amp; direction</a:t>
            </a:r>
          </a:p>
          <a:p>
            <a:pPr marL="742950" lvl="1" indent="-285750">
              <a:lnSpc>
                <a:spcPct val="100000"/>
              </a:lnSpc>
              <a:spcBef>
                <a:spcPts val="0"/>
              </a:spcBef>
              <a:spcAft>
                <a:spcPts val="0"/>
              </a:spcAft>
              <a:buFont typeface="Wingdings 2"/>
              <a:buChar char="•"/>
            </a:pPr>
            <a:r>
              <a:rPr lang="en-US" dirty="0">
                <a:ea typeface="+mn-lt"/>
                <a:cs typeface="+mn-lt"/>
              </a:rPr>
              <a:t>Velocity= Displacement/time</a:t>
            </a:r>
          </a:p>
          <a:p>
            <a:pPr>
              <a:lnSpc>
                <a:spcPct val="100000"/>
              </a:lnSpc>
              <a:spcBef>
                <a:spcPts val="0"/>
              </a:spcBef>
              <a:spcAft>
                <a:spcPts val="0"/>
              </a:spcAft>
              <a:buFont typeface="Arial"/>
              <a:buChar char="•"/>
            </a:pPr>
            <a:r>
              <a:rPr lang="en-US" dirty="0">
                <a:ea typeface="+mn-lt"/>
                <a:cs typeface="+mn-lt"/>
              </a:rPr>
              <a:t>Power: rate at which work can be performed</a:t>
            </a:r>
          </a:p>
          <a:p>
            <a:pPr marL="742950" lvl="1" indent="-285750">
              <a:lnSpc>
                <a:spcPct val="100000"/>
              </a:lnSpc>
              <a:spcBef>
                <a:spcPts val="0"/>
              </a:spcBef>
              <a:spcAft>
                <a:spcPts val="0"/>
              </a:spcAft>
              <a:buFont typeface="Wingdings 2"/>
              <a:buChar char="•"/>
            </a:pPr>
            <a:r>
              <a:rPr lang="en-US" dirty="0">
                <a:ea typeface="+mn-lt"/>
                <a:cs typeface="+mn-lt"/>
              </a:rPr>
              <a:t>One of the most important factors in SP</a:t>
            </a:r>
          </a:p>
          <a:p>
            <a:pPr marL="742950" lvl="1" indent="-285750">
              <a:lnSpc>
                <a:spcPct val="100000"/>
              </a:lnSpc>
              <a:spcBef>
                <a:spcPts val="0"/>
              </a:spcBef>
              <a:spcAft>
                <a:spcPts val="0"/>
              </a:spcAft>
              <a:buFont typeface="Wingdings 2"/>
              <a:buChar char="•"/>
            </a:pPr>
            <a:r>
              <a:rPr lang="en-US" dirty="0">
                <a:ea typeface="+mn-lt"/>
                <a:cs typeface="+mn-lt"/>
              </a:rPr>
              <a:t>Power= work/time</a:t>
            </a:r>
          </a:p>
          <a:p>
            <a:pPr marL="1017270" lvl="2" indent="-285750">
              <a:lnSpc>
                <a:spcPct val="100000"/>
              </a:lnSpc>
              <a:spcBef>
                <a:spcPts val="0"/>
              </a:spcBef>
              <a:spcAft>
                <a:spcPts val="0"/>
              </a:spcAft>
              <a:buFont typeface="Wingdings 2"/>
              <a:buChar char="•"/>
            </a:pPr>
            <a:r>
              <a:rPr lang="en-US" dirty="0">
                <a:ea typeface="+mn-lt"/>
                <a:cs typeface="+mn-lt"/>
              </a:rPr>
              <a:t>= force * velocity</a:t>
            </a:r>
          </a:p>
          <a:p>
            <a:pPr marL="1017270" lvl="2" indent="-285750">
              <a:lnSpc>
                <a:spcPct val="100000"/>
              </a:lnSpc>
              <a:spcBef>
                <a:spcPts val="0"/>
              </a:spcBef>
              <a:spcAft>
                <a:spcPts val="0"/>
              </a:spcAft>
              <a:buFont typeface="Wingdings 2"/>
              <a:buChar char="•"/>
            </a:pPr>
            <a:r>
              <a:rPr lang="en-US" dirty="0">
                <a:ea typeface="+mn-lt"/>
                <a:cs typeface="+mn-lt"/>
              </a:rPr>
              <a:t>= force * (displacement/ time)</a:t>
            </a:r>
          </a:p>
          <a:p>
            <a:pPr marL="1017270" lvl="2" indent="-285750">
              <a:lnSpc>
                <a:spcPct val="100000"/>
              </a:lnSpc>
              <a:spcBef>
                <a:spcPts val="0"/>
              </a:spcBef>
              <a:spcAft>
                <a:spcPts val="0"/>
              </a:spcAft>
              <a:buFont typeface="Wingdings 2"/>
              <a:buChar char="•"/>
            </a:pPr>
            <a:r>
              <a:rPr lang="en-US" dirty="0">
                <a:ea typeface="+mn-lt"/>
                <a:cs typeface="+mn-lt"/>
              </a:rPr>
              <a:t>Proportional to energy used</a:t>
            </a:r>
          </a:p>
          <a:p>
            <a:pPr marL="1291590" lvl="3" indent="-285750">
              <a:lnSpc>
                <a:spcPct val="100000"/>
              </a:lnSpc>
              <a:spcBef>
                <a:spcPts val="0"/>
              </a:spcBef>
              <a:spcAft>
                <a:spcPts val="0"/>
              </a:spcAft>
              <a:buFont typeface="Arial,Sans-Serif"/>
              <a:buChar char="•"/>
            </a:pPr>
            <a:r>
              <a:rPr lang="en-US" dirty="0"/>
              <a:t>↑PO → ↑WR → Faster EE</a:t>
            </a:r>
            <a:endParaRPr lang="en-US" dirty="0">
              <a:ea typeface="+mn-lt"/>
              <a:cs typeface="+mn-lt"/>
            </a:endParaRPr>
          </a:p>
          <a:p>
            <a:pPr>
              <a:lnSpc>
                <a:spcPct val="100000"/>
              </a:lnSpc>
              <a:spcBef>
                <a:spcPts val="0"/>
              </a:spcBef>
              <a:spcAft>
                <a:spcPts val="0"/>
              </a:spcAft>
              <a:buFont typeface="Arial,Sans-Serif"/>
              <a:buChar char="•"/>
            </a:pPr>
            <a:r>
              <a:rPr lang="en-US" dirty="0">
                <a:ea typeface="+mn-lt"/>
                <a:cs typeface="+mn-lt"/>
              </a:rPr>
              <a:t>Energy: Capacity to do work</a:t>
            </a:r>
          </a:p>
          <a:p>
            <a:pPr marL="742950" lvl="1" indent="-285750">
              <a:lnSpc>
                <a:spcPct val="100000"/>
              </a:lnSpc>
              <a:spcBef>
                <a:spcPts val="0"/>
              </a:spcBef>
              <a:spcAft>
                <a:spcPts val="0"/>
              </a:spcAft>
              <a:buFont typeface="Arial,Sans-Serif"/>
              <a:buChar char="•"/>
            </a:pPr>
            <a:r>
              <a:rPr lang="en-US" dirty="0">
                <a:ea typeface="+mn-lt"/>
                <a:cs typeface="+mn-lt"/>
              </a:rPr>
              <a:t>Metabolic Energy= Result of Work done &amp; Heat Released </a:t>
            </a:r>
          </a:p>
          <a:p>
            <a:pPr marL="742950" lvl="1" indent="-285750">
              <a:lnSpc>
                <a:spcPct val="100000"/>
              </a:lnSpc>
              <a:spcBef>
                <a:spcPts val="0"/>
              </a:spcBef>
              <a:spcAft>
                <a:spcPts val="0"/>
              </a:spcAft>
              <a:buFont typeface="Arial,Sans-Serif"/>
              <a:buChar char="•"/>
            </a:pPr>
            <a:r>
              <a:rPr lang="en-US" dirty="0">
                <a:ea typeface="+mn-lt"/>
                <a:cs typeface="+mn-lt"/>
              </a:rPr>
              <a:t>Joule is the SI unit</a:t>
            </a:r>
          </a:p>
          <a:p>
            <a:pPr marL="742950" lvl="1" indent="-285750">
              <a:lnSpc>
                <a:spcPct val="100000"/>
              </a:lnSpc>
              <a:spcBef>
                <a:spcPts val="0"/>
              </a:spcBef>
              <a:spcAft>
                <a:spcPts val="0"/>
              </a:spcAft>
              <a:buFont typeface="Arial,Sans-Serif"/>
              <a:buChar char="•"/>
            </a:pPr>
            <a:r>
              <a:rPr lang="en-US" dirty="0">
                <a:ea typeface="+mn-lt"/>
                <a:cs typeface="+mn-lt"/>
              </a:rPr>
              <a:t>US: commonly uses kcal</a:t>
            </a:r>
          </a:p>
          <a:p>
            <a:pPr marL="742950" lvl="1" indent="-285750">
              <a:lnSpc>
                <a:spcPct val="100000"/>
              </a:lnSpc>
              <a:spcBef>
                <a:spcPts val="0"/>
              </a:spcBef>
              <a:spcAft>
                <a:spcPts val="0"/>
              </a:spcAft>
              <a:buFont typeface="Arial,Sans-Serif"/>
              <a:buChar char="•"/>
            </a:pPr>
            <a:endParaRPr lang="en-US" dirty="0">
              <a:solidFill>
                <a:srgbClr val="262626"/>
              </a:solidFill>
            </a:endParaRPr>
          </a:p>
          <a:p>
            <a:pPr marL="0" indent="0">
              <a:buNone/>
            </a:pPr>
            <a:endParaRPr lang="en-US" dirty="0"/>
          </a:p>
        </p:txBody>
      </p:sp>
      <p:sp>
        <p:nvSpPr>
          <p:cNvPr id="4" name="TextBox 3">
            <a:extLst>
              <a:ext uri="{FF2B5EF4-FFF2-40B4-BE49-F238E27FC236}">
                <a16:creationId xmlns:a16="http://schemas.microsoft.com/office/drawing/2014/main" id="{F2C208A7-F128-472A-82AB-5EB45DBE66F8}"/>
              </a:ext>
            </a:extLst>
          </p:cNvPr>
          <p:cNvSpPr txBox="1"/>
          <p:nvPr/>
        </p:nvSpPr>
        <p:spPr>
          <a:xfrm>
            <a:off x="8007585" y="1826919"/>
            <a:ext cx="2743200" cy="1477328"/>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FF0000"/>
                </a:solidFill>
              </a:rPr>
              <a:t>FUN FACT</a:t>
            </a:r>
            <a:endParaRPr lang="en-US"/>
          </a:p>
          <a:p>
            <a:pPr algn="ctr"/>
            <a:r>
              <a:rPr lang="en-US" dirty="0">
                <a:solidFill>
                  <a:srgbClr val="000000"/>
                </a:solidFill>
              </a:rPr>
              <a:t>1L of O2 uptake corresponds to approximately 5kcal or 21kJ of EE</a:t>
            </a:r>
            <a:endParaRPr lang="en-US" b="1" dirty="0"/>
          </a:p>
        </p:txBody>
      </p:sp>
      <p:pic>
        <p:nvPicPr>
          <p:cNvPr id="8" name="Picture 8">
            <a:extLst>
              <a:ext uri="{FF2B5EF4-FFF2-40B4-BE49-F238E27FC236}">
                <a16:creationId xmlns:a16="http://schemas.microsoft.com/office/drawing/2014/main" id="{972A0D40-2E69-4AB2-ACBC-30CC0F3E277C}"/>
              </a:ext>
            </a:extLst>
          </p:cNvPr>
          <p:cNvPicPr>
            <a:picLocks noChangeAspect="1"/>
          </p:cNvPicPr>
          <p:nvPr/>
        </p:nvPicPr>
        <p:blipFill>
          <a:blip r:embed="rId3"/>
          <a:stretch>
            <a:fillRect/>
          </a:stretch>
        </p:blipFill>
        <p:spPr>
          <a:xfrm>
            <a:off x="8346251" y="3594522"/>
            <a:ext cx="2197571" cy="2848658"/>
          </a:xfrm>
          <a:prstGeom prst="rect">
            <a:avLst/>
          </a:prstGeom>
        </p:spPr>
      </p:pic>
    </p:spTree>
    <p:extLst>
      <p:ext uri="{BB962C8B-B14F-4D97-AF65-F5344CB8AC3E}">
        <p14:creationId xmlns:p14="http://schemas.microsoft.com/office/powerpoint/2010/main" val="132299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D2B37-E177-4DB0-B930-A6D825BB66BB}"/>
              </a:ext>
            </a:extLst>
          </p:cNvPr>
          <p:cNvSpPr>
            <a:spLocks noGrp="1"/>
          </p:cNvSpPr>
          <p:nvPr>
            <p:ph type="title"/>
          </p:nvPr>
        </p:nvSpPr>
        <p:spPr>
          <a:xfrm>
            <a:off x="790635" y="-65372"/>
            <a:ext cx="9692640" cy="1325562"/>
          </a:xfrm>
        </p:spPr>
        <p:txBody>
          <a:bodyPr/>
          <a:lstStyle/>
          <a:p>
            <a:r>
              <a:rPr lang="en-US" dirty="0"/>
              <a:t>Conversions</a:t>
            </a:r>
          </a:p>
        </p:txBody>
      </p:sp>
      <p:sp>
        <p:nvSpPr>
          <p:cNvPr id="3" name="Content Placeholder 2">
            <a:extLst>
              <a:ext uri="{FF2B5EF4-FFF2-40B4-BE49-F238E27FC236}">
                <a16:creationId xmlns:a16="http://schemas.microsoft.com/office/drawing/2014/main" id="{13336E3A-EFCC-4C6B-889D-BACB24886F3B}"/>
              </a:ext>
            </a:extLst>
          </p:cNvPr>
          <p:cNvSpPr>
            <a:spLocks noGrp="1"/>
          </p:cNvSpPr>
          <p:nvPr>
            <p:ph idx="1"/>
          </p:nvPr>
        </p:nvSpPr>
        <p:spPr>
          <a:xfrm>
            <a:off x="449742" y="1477879"/>
            <a:ext cx="10299832" cy="5193546"/>
          </a:xfrm>
        </p:spPr>
        <p:txBody>
          <a:bodyPr vert="horz" lIns="91440" tIns="45720" rIns="91440" bIns="45720" rtlCol="0" anchor="t">
            <a:normAutofit fontScale="62500" lnSpcReduction="20000"/>
          </a:bodyPr>
          <a:lstStyle/>
          <a:p>
            <a:r>
              <a:rPr lang="en-US" sz="2600" dirty="0"/>
              <a:t>Metric System: Preferred when conducting tests and research</a:t>
            </a:r>
          </a:p>
          <a:p>
            <a:r>
              <a:rPr lang="en-US" sz="2600" dirty="0"/>
              <a:t>3 main categories of conversion</a:t>
            </a:r>
          </a:p>
          <a:p>
            <a:pPr lvl="1"/>
            <a:r>
              <a:rPr lang="en-US" sz="1900" spc="10" dirty="0">
                <a:solidFill>
                  <a:srgbClr val="000000"/>
                </a:solidFill>
              </a:rPr>
              <a:t>Length</a:t>
            </a:r>
            <a:endParaRPr lang="en-US" sz="1900"/>
          </a:p>
          <a:p>
            <a:pPr lvl="1"/>
            <a:r>
              <a:rPr lang="en-US" sz="1900" spc="10" dirty="0">
                <a:solidFill>
                  <a:srgbClr val="000000"/>
                </a:solidFill>
              </a:rPr>
              <a:t>Weight</a:t>
            </a:r>
          </a:p>
          <a:p>
            <a:pPr lvl="1"/>
            <a:r>
              <a:rPr lang="en-US" sz="1900" spc="10" dirty="0">
                <a:solidFill>
                  <a:srgbClr val="000000"/>
                </a:solidFill>
              </a:rPr>
              <a:t>Volume</a:t>
            </a:r>
          </a:p>
          <a:p>
            <a:pPr indent="0">
              <a:buFont typeface="Arial" pitchFamily="18" charset="2"/>
              <a:buChar char="•"/>
            </a:pPr>
            <a:r>
              <a:rPr lang="en-US" sz="2300" dirty="0">
                <a:solidFill>
                  <a:srgbClr val="000000"/>
                </a:solidFill>
              </a:rPr>
              <a:t>Length= Meter</a:t>
            </a:r>
          </a:p>
          <a:p>
            <a:pPr lvl="1"/>
            <a:r>
              <a:rPr lang="en-US" sz="2200" spc="10" dirty="0">
                <a:solidFill>
                  <a:srgbClr val="000000"/>
                </a:solidFill>
              </a:rPr>
              <a:t>Used when reporting height</a:t>
            </a:r>
          </a:p>
          <a:p>
            <a:pPr lvl="1"/>
            <a:r>
              <a:rPr lang="en-US" sz="2200" spc="10" dirty="0">
                <a:solidFill>
                  <a:srgbClr val="000000"/>
                </a:solidFill>
              </a:rPr>
              <a:t>To convert:</a:t>
            </a:r>
          </a:p>
          <a:p>
            <a:pPr lvl="2"/>
            <a:r>
              <a:rPr lang="en-US" sz="1700" spc="10">
                <a:solidFill>
                  <a:srgbClr val="000000"/>
                </a:solidFill>
              </a:rPr>
              <a:t>Multiply length in inches by 2.54 to reach cm (divide cm by 100 to reach m) or Multiply inches by 0.0254 to reach m directly</a:t>
            </a:r>
          </a:p>
          <a:p>
            <a:pPr indent="0">
              <a:buFont typeface="Arial" pitchFamily="18" charset="2"/>
              <a:buChar char="•"/>
            </a:pPr>
            <a:r>
              <a:rPr lang="en-US" sz="2300" dirty="0">
                <a:solidFill>
                  <a:srgbClr val="000000"/>
                </a:solidFill>
              </a:rPr>
              <a:t>Weight= Kilogram</a:t>
            </a:r>
          </a:p>
          <a:p>
            <a:pPr lvl="1"/>
            <a:r>
              <a:rPr lang="en-US" sz="2000" spc="10" dirty="0">
                <a:solidFill>
                  <a:srgbClr val="000000"/>
                </a:solidFill>
              </a:rPr>
              <a:t>Used when reporting mass</a:t>
            </a:r>
          </a:p>
          <a:p>
            <a:pPr lvl="1"/>
            <a:r>
              <a:rPr lang="en-US" sz="2000" spc="10" dirty="0">
                <a:solidFill>
                  <a:srgbClr val="000000"/>
                </a:solidFill>
              </a:rPr>
              <a:t>To convert:</a:t>
            </a:r>
          </a:p>
          <a:p>
            <a:pPr lvl="2"/>
            <a:r>
              <a:rPr lang="en-US" sz="1700" spc="10" dirty="0">
                <a:solidFill>
                  <a:srgbClr val="000000"/>
                </a:solidFill>
              </a:rPr>
              <a:t>Divide mass in pounds by 2.2046 to reach mass in kilograms</a:t>
            </a:r>
          </a:p>
          <a:p>
            <a:pPr indent="0">
              <a:buFont typeface="Arial" pitchFamily="18" charset="2"/>
              <a:buChar char="•"/>
            </a:pPr>
            <a:r>
              <a:rPr lang="en-US" sz="2300" dirty="0">
                <a:solidFill>
                  <a:srgbClr val="000000"/>
                </a:solidFill>
              </a:rPr>
              <a:t>Volume= Liter</a:t>
            </a:r>
          </a:p>
          <a:p>
            <a:pPr lvl="1"/>
            <a:r>
              <a:rPr lang="en-US" sz="2000" spc="10" dirty="0">
                <a:solidFill>
                  <a:srgbClr val="000000"/>
                </a:solidFill>
              </a:rPr>
              <a:t>Used when reporting lung volume, cardiac output, O2 consumption, sweat loss</a:t>
            </a:r>
            <a:endParaRPr lang="en-US" sz="2000" dirty="0">
              <a:solidFill>
                <a:srgbClr val="000000"/>
              </a:solidFill>
            </a:endParaRPr>
          </a:p>
          <a:p>
            <a:pPr lvl="1"/>
            <a:r>
              <a:rPr lang="en-US" sz="2000" spc="10" dirty="0">
                <a:solidFill>
                  <a:srgbClr val="000000"/>
                </a:solidFill>
              </a:rPr>
              <a:t>To Convert:</a:t>
            </a:r>
          </a:p>
          <a:p>
            <a:pPr lvl="2"/>
            <a:r>
              <a:rPr lang="en-US" sz="1700" spc="10" dirty="0">
                <a:solidFill>
                  <a:srgbClr val="000000"/>
                </a:solidFill>
              </a:rPr>
              <a:t>Multiply volume in gallons</a:t>
            </a:r>
            <a:r>
              <a:rPr lang="en-US" sz="1700" spc="10" dirty="0">
                <a:solidFill>
                  <a:srgbClr val="262626"/>
                </a:solidFill>
              </a:rPr>
              <a:t> by</a:t>
            </a:r>
            <a:r>
              <a:rPr lang="en-US" sz="1700" spc="10" dirty="0">
                <a:ea typeface="+mn-lt"/>
                <a:cs typeface="+mn-lt"/>
              </a:rPr>
              <a:t> 3.785 to reach volume in Liters</a:t>
            </a:r>
          </a:p>
          <a:p>
            <a:pPr lvl="2"/>
            <a:endParaRPr lang="en-US" spc="10" dirty="0">
              <a:solidFill>
                <a:srgbClr val="262626"/>
              </a:solidFill>
            </a:endParaRPr>
          </a:p>
          <a:p>
            <a:pPr indent="0">
              <a:buNone/>
            </a:pPr>
            <a:r>
              <a:rPr lang="en-US" sz="2300" spc="10" dirty="0">
                <a:solidFill>
                  <a:srgbClr val="262626"/>
                </a:solidFill>
              </a:rPr>
              <a:t>** Length and weight measures can be converted to Volume**</a:t>
            </a:r>
          </a:p>
          <a:p>
            <a:pPr indent="0">
              <a:buNone/>
            </a:pPr>
            <a:r>
              <a:rPr lang="en-US" sz="2300" dirty="0">
                <a:solidFill>
                  <a:srgbClr val="262626"/>
                </a:solidFill>
              </a:rPr>
              <a:t>Example: 1kg of body mass lost during exercise= 1L of sweat loss </a:t>
            </a:r>
            <a:r>
              <a:rPr lang="en-US" sz="2300" dirty="0">
                <a:ea typeface="+mn-lt"/>
                <a:cs typeface="+mn-lt"/>
              </a:rPr>
              <a:t>→ 1L of water to restore balance</a:t>
            </a:r>
            <a:endParaRPr lang="en-US" sz="2300" dirty="0">
              <a:solidFill>
                <a:srgbClr val="262626"/>
              </a:solidFill>
            </a:endParaRPr>
          </a:p>
        </p:txBody>
      </p:sp>
    </p:spTree>
    <p:extLst>
      <p:ext uri="{BB962C8B-B14F-4D97-AF65-F5344CB8AC3E}">
        <p14:creationId xmlns:p14="http://schemas.microsoft.com/office/powerpoint/2010/main" val="368946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522D-BBD6-4F24-94C8-D263D9078378}"/>
              </a:ext>
            </a:extLst>
          </p:cNvPr>
          <p:cNvSpPr>
            <a:spLocks noGrp="1"/>
          </p:cNvSpPr>
          <p:nvPr>
            <p:ph type="title"/>
          </p:nvPr>
        </p:nvSpPr>
        <p:spPr>
          <a:xfrm>
            <a:off x="909254" y="247018"/>
            <a:ext cx="10058400" cy="827303"/>
          </a:xfrm>
        </p:spPr>
        <p:txBody>
          <a:bodyPr/>
          <a:lstStyle/>
          <a:p>
            <a:pPr algn="ctr"/>
            <a:r>
              <a:rPr lang="en-US">
                <a:cs typeface="Times New Roman"/>
              </a:rPr>
              <a:t>How do you feel today?</a:t>
            </a:r>
          </a:p>
        </p:txBody>
      </p:sp>
      <p:pic>
        <p:nvPicPr>
          <p:cNvPr id="5" name="Picture 6" descr="A picture containing text, different, food, various&#10;&#10;Description automatically generated">
            <a:extLst>
              <a:ext uri="{FF2B5EF4-FFF2-40B4-BE49-F238E27FC236}">
                <a16:creationId xmlns:a16="http://schemas.microsoft.com/office/drawing/2014/main" id="{452D70D5-F99C-49C7-9A7E-533C30D35440}"/>
              </a:ext>
            </a:extLst>
          </p:cNvPr>
          <p:cNvPicPr>
            <a:picLocks noGrp="1" noChangeAspect="1"/>
          </p:cNvPicPr>
          <p:nvPr>
            <p:ph idx="1"/>
          </p:nvPr>
        </p:nvPicPr>
        <p:blipFill>
          <a:blip r:embed="rId2"/>
          <a:stretch>
            <a:fillRect/>
          </a:stretch>
        </p:blipFill>
        <p:spPr>
          <a:xfrm>
            <a:off x="3193816" y="1025058"/>
            <a:ext cx="5537294" cy="5733429"/>
          </a:xfrm>
        </p:spPr>
      </p:pic>
    </p:spTree>
    <p:extLst>
      <p:ext uri="{BB962C8B-B14F-4D97-AF65-F5344CB8AC3E}">
        <p14:creationId xmlns:p14="http://schemas.microsoft.com/office/powerpoint/2010/main" val="327734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p&#10;&#10;Description automatically generated">
            <a:extLst>
              <a:ext uri="{FF2B5EF4-FFF2-40B4-BE49-F238E27FC236}">
                <a16:creationId xmlns:a16="http://schemas.microsoft.com/office/drawing/2014/main" id="{2B7734D9-53FD-452F-8B5A-DE6D56D92E41}"/>
              </a:ext>
            </a:extLst>
          </p:cNvPr>
          <p:cNvPicPr>
            <a:picLocks noGrp="1" noChangeAspect="1"/>
          </p:cNvPicPr>
          <p:nvPr>
            <p:ph idx="1"/>
          </p:nvPr>
        </p:nvPicPr>
        <p:blipFill>
          <a:blip r:embed="rId2"/>
          <a:stretch>
            <a:fillRect/>
          </a:stretch>
        </p:blipFill>
        <p:spPr>
          <a:xfrm>
            <a:off x="1587877" y="444876"/>
            <a:ext cx="8504822" cy="6026317"/>
          </a:xfrm>
        </p:spPr>
      </p:pic>
    </p:spTree>
    <p:extLst>
      <p:ext uri="{BB962C8B-B14F-4D97-AF65-F5344CB8AC3E}">
        <p14:creationId xmlns:p14="http://schemas.microsoft.com/office/powerpoint/2010/main" val="177412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1546EC-EDA9-4972-BE31-19CED3B14257}"/>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The Testing Process</a:t>
            </a:r>
          </a:p>
        </p:txBody>
      </p:sp>
      <p:sp>
        <p:nvSpPr>
          <p:cNvPr id="11" name="Rectangle 1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FF71052-629A-48C2-9D0F-A055A2A79889}"/>
              </a:ext>
            </a:extLst>
          </p:cNvPr>
          <p:cNvGraphicFramePr>
            <a:graphicFrameLocks noGrp="1"/>
          </p:cNvGraphicFramePr>
          <p:nvPr>
            <p:ph idx="1"/>
            <p:extLst>
              <p:ext uri="{D42A27DB-BD31-4B8C-83A1-F6EECF244321}">
                <p14:modId xmlns:p14="http://schemas.microsoft.com/office/powerpoint/2010/main" val="3118753574"/>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7192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FD5B-1505-43C4-97B6-BC7404583740}"/>
              </a:ext>
            </a:extLst>
          </p:cNvPr>
          <p:cNvSpPr>
            <a:spLocks noGrp="1"/>
          </p:cNvSpPr>
          <p:nvPr>
            <p:ph type="title"/>
          </p:nvPr>
        </p:nvSpPr>
        <p:spPr>
          <a:xfrm>
            <a:off x="1229032" y="365760"/>
            <a:ext cx="5997678" cy="1325562"/>
          </a:xfrm>
        </p:spPr>
        <p:txBody>
          <a:bodyPr>
            <a:normAutofit/>
          </a:bodyPr>
          <a:lstStyle/>
          <a:p>
            <a:r>
              <a:rPr lang="en-US" dirty="0"/>
              <a:t>The Environment</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EA496B4-3CB3-4D52-98DD-A604ED8C4476}"/>
              </a:ext>
            </a:extLst>
          </p:cNvPr>
          <p:cNvSpPr>
            <a:spLocks noGrp="1"/>
          </p:cNvSpPr>
          <p:nvPr>
            <p:ph idx="1"/>
          </p:nvPr>
        </p:nvSpPr>
        <p:spPr>
          <a:xfrm>
            <a:off x="1161007" y="2687528"/>
            <a:ext cx="5995519" cy="2249346"/>
          </a:xfrm>
        </p:spPr>
        <p:txBody>
          <a:bodyPr vert="horz" lIns="91440" tIns="45720" rIns="91440" bIns="45720" rtlCol="0" anchor="t">
            <a:normAutofit lnSpcReduction="10000"/>
          </a:bodyPr>
          <a:lstStyle/>
          <a:p>
            <a:pPr algn="ctr"/>
            <a:r>
              <a:rPr lang="en-US" dirty="0"/>
              <a:t>Temperature</a:t>
            </a:r>
          </a:p>
          <a:p>
            <a:pPr algn="ctr"/>
            <a:r>
              <a:rPr lang="en-US" dirty="0"/>
              <a:t>Barometric Pressure</a:t>
            </a:r>
          </a:p>
          <a:p>
            <a:pPr algn="ctr"/>
            <a:r>
              <a:rPr lang="en-US" dirty="0"/>
              <a:t>Relative Humidity</a:t>
            </a:r>
          </a:p>
          <a:p>
            <a:pPr algn="ctr"/>
            <a:r>
              <a:rPr lang="en-US" dirty="0"/>
              <a:t>ALL AFFECT THE RESULTS OF  PHYSIOLOGICAL AND PERFORMANCE TESTS</a:t>
            </a:r>
          </a:p>
          <a:p>
            <a:pPr marL="0" indent="0">
              <a:buNone/>
            </a:pPr>
            <a:endParaRPr lang="en-US" dirty="0"/>
          </a:p>
        </p:txBody>
      </p:sp>
      <p:pic>
        <p:nvPicPr>
          <p:cNvPr id="5" name="Picture 4" descr="Thermometer outdoors">
            <a:extLst>
              <a:ext uri="{FF2B5EF4-FFF2-40B4-BE49-F238E27FC236}">
                <a16:creationId xmlns:a16="http://schemas.microsoft.com/office/drawing/2014/main" id="{80C8A148-CEA5-4059-94AF-281BC3D43AD2}"/>
              </a:ext>
            </a:extLst>
          </p:cNvPr>
          <p:cNvPicPr>
            <a:picLocks noChangeAspect="1"/>
          </p:cNvPicPr>
          <p:nvPr/>
        </p:nvPicPr>
        <p:blipFill rotWithShape="1">
          <a:blip r:embed="rId2"/>
          <a:srcRect r="54775" b="-3"/>
          <a:stretch/>
        </p:blipFill>
        <p:spPr>
          <a:xfrm>
            <a:off x="7538689" y="10"/>
            <a:ext cx="4653311" cy="6857990"/>
          </a:xfrm>
          <a:prstGeom prst="rect">
            <a:avLst/>
          </a:prstGeom>
        </p:spPr>
      </p:pic>
    </p:spTree>
    <p:extLst>
      <p:ext uri="{BB962C8B-B14F-4D97-AF65-F5344CB8AC3E}">
        <p14:creationId xmlns:p14="http://schemas.microsoft.com/office/powerpoint/2010/main" val="3450153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56DF-5E76-4953-AC9B-1C8D3A5B86D9}"/>
              </a:ext>
            </a:extLst>
          </p:cNvPr>
          <p:cNvSpPr>
            <a:spLocks noGrp="1"/>
          </p:cNvSpPr>
          <p:nvPr>
            <p:ph type="title"/>
          </p:nvPr>
        </p:nvSpPr>
        <p:spPr>
          <a:xfrm>
            <a:off x="360481" y="523735"/>
            <a:ext cx="9692640" cy="749416"/>
          </a:xfrm>
        </p:spPr>
        <p:txBody>
          <a:bodyPr/>
          <a:lstStyle/>
          <a:p>
            <a:r>
              <a:rPr lang="en-US" dirty="0"/>
              <a:t>Temperature</a:t>
            </a:r>
          </a:p>
        </p:txBody>
      </p:sp>
      <p:sp>
        <p:nvSpPr>
          <p:cNvPr id="3" name="Content Placeholder 2">
            <a:extLst>
              <a:ext uri="{FF2B5EF4-FFF2-40B4-BE49-F238E27FC236}">
                <a16:creationId xmlns:a16="http://schemas.microsoft.com/office/drawing/2014/main" id="{63289B1E-31B5-4572-ACF2-D104E770D98D}"/>
              </a:ext>
            </a:extLst>
          </p:cNvPr>
          <p:cNvSpPr>
            <a:spLocks noGrp="1"/>
          </p:cNvSpPr>
          <p:nvPr>
            <p:ph idx="1"/>
          </p:nvPr>
        </p:nvSpPr>
        <p:spPr>
          <a:xfrm>
            <a:off x="388359" y="1447801"/>
            <a:ext cx="6476629" cy="4927483"/>
          </a:xfrm>
        </p:spPr>
        <p:txBody>
          <a:bodyPr vert="horz" lIns="91440" tIns="45720" rIns="91440" bIns="45720" rtlCol="0" anchor="t">
            <a:normAutofit fontScale="92500" lnSpcReduction="10000"/>
          </a:bodyPr>
          <a:lstStyle/>
          <a:p>
            <a:r>
              <a:rPr lang="en-US" dirty="0">
                <a:solidFill>
                  <a:srgbClr val="000000"/>
                </a:solidFill>
              </a:rPr>
              <a:t>Represented in units</a:t>
            </a:r>
            <a:r>
              <a:rPr lang="en-US" dirty="0"/>
              <a:t> of Fahrenheit, Celsius, or Kelvin</a:t>
            </a:r>
            <a:endParaRPr lang="en-US"/>
          </a:p>
          <a:p>
            <a:pPr indent="0">
              <a:buFont typeface="Arial" pitchFamily="18" charset="2"/>
              <a:buChar char="•"/>
            </a:pPr>
            <a:r>
              <a:rPr lang="en-US" dirty="0">
                <a:ea typeface="+mn-lt"/>
                <a:cs typeface="+mn-lt"/>
              </a:rPr>
              <a:t>Fahrenheit</a:t>
            </a:r>
            <a:endParaRPr lang="en-US" spc="10" dirty="0">
              <a:solidFill>
                <a:srgbClr val="000000"/>
              </a:solidFill>
            </a:endParaRPr>
          </a:p>
          <a:p>
            <a:pPr lvl="1"/>
            <a:r>
              <a:rPr lang="en-US" spc="10" dirty="0">
                <a:solidFill>
                  <a:srgbClr val="000000"/>
                </a:solidFill>
              </a:rPr>
              <a:t>Americans commonly use Fahrenheit </a:t>
            </a:r>
            <a:endParaRPr lang="en-US" dirty="0"/>
          </a:p>
          <a:p>
            <a:pPr lvl="1"/>
            <a:r>
              <a:rPr lang="en-US" spc="10" dirty="0">
                <a:solidFill>
                  <a:srgbClr val="000000"/>
                </a:solidFill>
              </a:rPr>
              <a:t>32°F represents the melting point of ice</a:t>
            </a:r>
          </a:p>
          <a:p>
            <a:pPr lvl="1"/>
            <a:r>
              <a:rPr lang="en-US" spc="10" dirty="0">
                <a:solidFill>
                  <a:srgbClr val="000000"/>
                </a:solidFill>
              </a:rPr>
              <a:t>This is not recommended by the international system for research</a:t>
            </a:r>
          </a:p>
          <a:p>
            <a:pPr lvl="1"/>
            <a:r>
              <a:rPr lang="en-US" dirty="0">
                <a:solidFill>
                  <a:srgbClr val="000000"/>
                </a:solidFill>
              </a:rPr>
              <a:t>°C = (</a:t>
            </a:r>
            <a:r>
              <a:rPr lang="en-US" dirty="0">
                <a:solidFill>
                  <a:srgbClr val="000000"/>
                </a:solidFill>
                <a:ea typeface="+mn-lt"/>
                <a:cs typeface="+mn-lt"/>
              </a:rPr>
              <a:t>°F -32) / 1.8</a:t>
            </a:r>
          </a:p>
          <a:p>
            <a:pPr lvl="1"/>
            <a:r>
              <a:rPr lang="en-US" dirty="0">
                <a:solidFill>
                  <a:srgbClr val="000000"/>
                </a:solidFill>
                <a:ea typeface="+mn-lt"/>
                <a:cs typeface="+mn-lt"/>
              </a:rPr>
              <a:t>°C = 0.56 * (</a:t>
            </a:r>
            <a:r>
              <a:rPr lang="en-US" dirty="0">
                <a:solidFill>
                  <a:srgbClr val="000000"/>
                </a:solidFill>
              </a:rPr>
              <a:t>°F -32)</a:t>
            </a:r>
            <a:endParaRPr lang="en-US" dirty="0">
              <a:ea typeface="+mn-lt"/>
              <a:cs typeface="+mn-lt"/>
            </a:endParaRPr>
          </a:p>
          <a:p>
            <a:pPr indent="0">
              <a:buFont typeface="Arial" pitchFamily="18" charset="2"/>
              <a:buChar char="•"/>
            </a:pPr>
            <a:r>
              <a:rPr lang="en-US" dirty="0">
                <a:solidFill>
                  <a:srgbClr val="000000"/>
                </a:solidFill>
              </a:rPr>
              <a:t>Celsius</a:t>
            </a:r>
          </a:p>
          <a:p>
            <a:pPr lvl="1"/>
            <a:r>
              <a:rPr lang="en-US" spc="10" dirty="0">
                <a:solidFill>
                  <a:srgbClr val="000000"/>
                </a:solidFill>
              </a:rPr>
              <a:t>Is more commonly found in scientific literature but is still not the recommended SI unit</a:t>
            </a:r>
          </a:p>
          <a:p>
            <a:pPr lvl="1"/>
            <a:r>
              <a:rPr lang="en-US" spc="10" dirty="0">
                <a:solidFill>
                  <a:srgbClr val="000000"/>
                </a:solidFill>
              </a:rPr>
              <a:t>0</a:t>
            </a:r>
            <a:r>
              <a:rPr lang="en-US" spc="10" dirty="0">
                <a:solidFill>
                  <a:srgbClr val="000000"/>
                </a:solidFill>
                <a:ea typeface="+mn-lt"/>
                <a:cs typeface="+mn-lt"/>
              </a:rPr>
              <a:t>°C represents the freezing point of water; 100°C represents the boiling point</a:t>
            </a:r>
          </a:p>
          <a:p>
            <a:pPr indent="-285750">
              <a:buFont typeface="Arial" pitchFamily="18" charset="2"/>
              <a:buChar char="•"/>
            </a:pPr>
            <a:r>
              <a:rPr lang="en-US" dirty="0">
                <a:solidFill>
                  <a:srgbClr val="000000"/>
                </a:solidFill>
              </a:rPr>
              <a:t>Kelvin</a:t>
            </a:r>
            <a:endParaRPr lang="en-US" spc="10" dirty="0">
              <a:solidFill>
                <a:srgbClr val="000000"/>
              </a:solidFill>
            </a:endParaRPr>
          </a:p>
          <a:p>
            <a:pPr lvl="1"/>
            <a:r>
              <a:rPr lang="en-US" spc="10" dirty="0">
                <a:solidFill>
                  <a:srgbClr val="000000"/>
                </a:solidFill>
              </a:rPr>
              <a:t>Is the SI unit </a:t>
            </a:r>
          </a:p>
          <a:p>
            <a:pPr lvl="1"/>
            <a:r>
              <a:rPr lang="en-US" spc="10" dirty="0">
                <a:solidFill>
                  <a:srgbClr val="000000"/>
                </a:solidFill>
              </a:rPr>
              <a:t>Contains no negative or below-zero temperatures</a:t>
            </a:r>
          </a:p>
          <a:p>
            <a:pPr lvl="1"/>
            <a:r>
              <a:rPr lang="en-US" spc="10" dirty="0">
                <a:solidFill>
                  <a:srgbClr val="000000"/>
                </a:solidFill>
              </a:rPr>
              <a:t>Coldest possible temperature is 0 K</a:t>
            </a:r>
          </a:p>
          <a:p>
            <a:pPr lvl="1"/>
            <a:endParaRPr lang="en-US" spc="10" dirty="0">
              <a:solidFill>
                <a:srgbClr val="000000"/>
              </a:solidFill>
            </a:endParaRPr>
          </a:p>
        </p:txBody>
      </p:sp>
      <p:sp>
        <p:nvSpPr>
          <p:cNvPr id="5" name="Content Placeholder 2">
            <a:extLst>
              <a:ext uri="{FF2B5EF4-FFF2-40B4-BE49-F238E27FC236}">
                <a16:creationId xmlns:a16="http://schemas.microsoft.com/office/drawing/2014/main" id="{8307D89F-02F5-483E-B356-EEFD50D0C4B1}"/>
              </a:ext>
            </a:extLst>
          </p:cNvPr>
          <p:cNvSpPr txBox="1">
            <a:spLocks/>
          </p:cNvSpPr>
          <p:nvPr/>
        </p:nvSpPr>
        <p:spPr>
          <a:xfrm>
            <a:off x="7686832" y="1711712"/>
            <a:ext cx="2740972" cy="3329142"/>
          </a:xfrm>
          <a:prstGeom prst="rect">
            <a:avLst/>
          </a:prstGeom>
          <a:ln w="28575">
            <a:solidFill>
              <a:srgbClr val="FF0000"/>
            </a:solidFill>
          </a:ln>
        </p:spPr>
        <p:txBody>
          <a:bodyPr vert="horz" lIns="91440" tIns="45720" rIns="91440" bIns="45720" rtlCol="0" anchor="ct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b="1" dirty="0">
                <a:solidFill>
                  <a:srgbClr val="0070C0"/>
                </a:solidFill>
              </a:rPr>
              <a:t>HOW TO CONVERT</a:t>
            </a:r>
            <a:endParaRPr lang="en-US" spc="0" dirty="0">
              <a:solidFill>
                <a:srgbClr val="000000"/>
              </a:solidFill>
            </a:endParaRPr>
          </a:p>
          <a:p>
            <a:pPr marL="0" indent="0" algn="ctr">
              <a:buNone/>
            </a:pPr>
            <a:r>
              <a:rPr lang="en-US" sz="1600" spc="0" dirty="0">
                <a:solidFill>
                  <a:srgbClr val="000000"/>
                </a:solidFill>
              </a:rPr>
              <a:t>Fahrenheit</a:t>
            </a:r>
            <a:r>
              <a:rPr lang="en-US" sz="1600" dirty="0">
                <a:solidFill>
                  <a:srgbClr val="000000"/>
                </a:solidFill>
                <a:ea typeface="+mn-lt"/>
                <a:cs typeface="+mn-lt"/>
              </a:rPr>
              <a:t> to Celsius</a:t>
            </a:r>
            <a:endParaRPr lang="en-US" sz="1600" spc="0" dirty="0">
              <a:solidFill>
                <a:srgbClr val="000000"/>
              </a:solidFill>
              <a:ea typeface="+mn-lt"/>
              <a:cs typeface="+mn-lt"/>
            </a:endParaRPr>
          </a:p>
          <a:p>
            <a:pPr marL="274320" lvl="1" indent="0" algn="ctr">
              <a:buNone/>
            </a:pPr>
            <a:r>
              <a:rPr lang="en-US" dirty="0">
                <a:solidFill>
                  <a:srgbClr val="000000"/>
                </a:solidFill>
                <a:ea typeface="+mn-lt"/>
                <a:cs typeface="+mn-lt"/>
              </a:rPr>
              <a:t>°C = (</a:t>
            </a:r>
            <a:r>
              <a:rPr lang="en-US" dirty="0">
                <a:solidFill>
                  <a:srgbClr val="000000"/>
                </a:solidFill>
              </a:rPr>
              <a:t>°F -32) / 1.8</a:t>
            </a:r>
            <a:endParaRPr lang="en-US" dirty="0">
              <a:ea typeface="+mn-lt"/>
              <a:cs typeface="+mn-lt"/>
            </a:endParaRPr>
          </a:p>
          <a:p>
            <a:pPr marL="274320" lvl="1" indent="0" algn="ctr">
              <a:buNone/>
            </a:pPr>
            <a:r>
              <a:rPr lang="en-US" dirty="0">
                <a:solidFill>
                  <a:srgbClr val="000000"/>
                </a:solidFill>
              </a:rPr>
              <a:t>°C = 0.56 * (</a:t>
            </a:r>
            <a:r>
              <a:rPr lang="en-US" dirty="0">
                <a:solidFill>
                  <a:srgbClr val="000000"/>
                </a:solidFill>
                <a:ea typeface="+mn-lt"/>
                <a:cs typeface="+mn-lt"/>
              </a:rPr>
              <a:t>°F -32)</a:t>
            </a:r>
            <a:endParaRPr lang="en-US" dirty="0">
              <a:solidFill>
                <a:srgbClr val="000000"/>
              </a:solidFill>
            </a:endParaRPr>
          </a:p>
          <a:p>
            <a:pPr marL="0" indent="0" algn="ctr">
              <a:buNone/>
            </a:pPr>
            <a:r>
              <a:rPr lang="en-US" sz="1600" dirty="0">
                <a:solidFill>
                  <a:srgbClr val="000000"/>
                </a:solidFill>
              </a:rPr>
              <a:t>Celsius to Fahrenheit </a:t>
            </a:r>
            <a:endParaRPr lang="en-US" sz="1600" spc="0" dirty="0"/>
          </a:p>
          <a:p>
            <a:pPr marL="274320" lvl="1" indent="0" algn="ctr">
              <a:buNone/>
            </a:pPr>
            <a:r>
              <a:rPr lang="en-US" dirty="0">
                <a:ea typeface="+mn-lt"/>
                <a:cs typeface="+mn-lt"/>
              </a:rPr>
              <a:t> °F = (°C × 9/5) + 32</a:t>
            </a:r>
          </a:p>
          <a:p>
            <a:pPr marL="274320" lvl="1" indent="0" algn="ctr">
              <a:buNone/>
            </a:pPr>
            <a:r>
              <a:rPr lang="en-US" dirty="0">
                <a:ea typeface="+mn-lt"/>
                <a:cs typeface="+mn-lt"/>
              </a:rPr>
              <a:t> °F = (°C × 0.56) + 32</a:t>
            </a:r>
          </a:p>
          <a:p>
            <a:pPr marL="0" indent="0" algn="ctr">
              <a:buNone/>
            </a:pPr>
            <a:r>
              <a:rPr lang="en-US" sz="1600" dirty="0"/>
              <a:t>Celsius to Kelvin</a:t>
            </a:r>
            <a:endParaRPr lang="en-US" sz="1600" spc="0" dirty="0"/>
          </a:p>
          <a:p>
            <a:pPr marL="274320" lvl="1" indent="0" algn="ctr">
              <a:buNone/>
            </a:pPr>
            <a:r>
              <a:rPr lang="en-US" dirty="0"/>
              <a:t>K = 273.15 + °C </a:t>
            </a:r>
          </a:p>
        </p:txBody>
      </p:sp>
    </p:spTree>
    <p:extLst>
      <p:ext uri="{BB962C8B-B14F-4D97-AF65-F5344CB8AC3E}">
        <p14:creationId xmlns:p14="http://schemas.microsoft.com/office/powerpoint/2010/main" val="3898024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B542-3C6E-421B-9E0A-CAB42BEE8A87}"/>
              </a:ext>
            </a:extLst>
          </p:cNvPr>
          <p:cNvSpPr>
            <a:spLocks noGrp="1"/>
          </p:cNvSpPr>
          <p:nvPr>
            <p:ph type="title"/>
          </p:nvPr>
        </p:nvSpPr>
        <p:spPr>
          <a:xfrm>
            <a:off x="718874" y="677863"/>
            <a:ext cx="4534047" cy="1325562"/>
          </a:xfrm>
        </p:spPr>
        <p:txBody>
          <a:bodyPr>
            <a:normAutofit/>
          </a:bodyPr>
          <a:lstStyle/>
          <a:p>
            <a:r>
              <a:rPr lang="en-US" dirty="0"/>
              <a:t>Why?</a:t>
            </a:r>
          </a:p>
        </p:txBody>
      </p:sp>
      <p:graphicFrame>
        <p:nvGraphicFramePr>
          <p:cNvPr id="11" name="Content Placeholder 7">
            <a:extLst>
              <a:ext uri="{FF2B5EF4-FFF2-40B4-BE49-F238E27FC236}">
                <a16:creationId xmlns:a16="http://schemas.microsoft.com/office/drawing/2014/main" id="{B962D22F-8E38-4A0E-BE94-23674B9E3471}"/>
              </a:ext>
            </a:extLst>
          </p:cNvPr>
          <p:cNvGraphicFramePr>
            <a:graphicFrameLocks noGrp="1"/>
          </p:cNvGraphicFramePr>
          <p:nvPr>
            <p:ph idx="1"/>
          </p:nvPr>
        </p:nvGraphicFramePr>
        <p:xfrm>
          <a:off x="718874" y="2325158"/>
          <a:ext cx="4534048" cy="3854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a:extLst>
              <a:ext uri="{FF2B5EF4-FFF2-40B4-BE49-F238E27FC236}">
                <a16:creationId xmlns:a16="http://schemas.microsoft.com/office/drawing/2014/main" id="{02E7E82E-4A69-4645-B828-C9510CBD8CE0}"/>
              </a:ext>
            </a:extLst>
          </p:cNvPr>
          <p:cNvPicPr>
            <a:picLocks noChangeAspect="1"/>
          </p:cNvPicPr>
          <p:nvPr/>
        </p:nvPicPr>
        <p:blipFill>
          <a:blip r:embed="rId7"/>
          <a:stretch>
            <a:fillRect/>
          </a:stretch>
        </p:blipFill>
        <p:spPr>
          <a:xfrm>
            <a:off x="6095014" y="661484"/>
            <a:ext cx="4286274" cy="5535031"/>
          </a:xfrm>
          <a:prstGeom prst="rect">
            <a:avLst/>
          </a:prstGeom>
        </p:spPr>
      </p:pic>
    </p:spTree>
    <p:extLst>
      <p:ext uri="{BB962C8B-B14F-4D97-AF65-F5344CB8AC3E}">
        <p14:creationId xmlns:p14="http://schemas.microsoft.com/office/powerpoint/2010/main" val="3946810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AFA9-9BDB-47EC-8375-535186A22A7C}"/>
              </a:ext>
            </a:extLst>
          </p:cNvPr>
          <p:cNvSpPr>
            <a:spLocks noGrp="1"/>
          </p:cNvSpPr>
          <p:nvPr>
            <p:ph type="title"/>
          </p:nvPr>
        </p:nvSpPr>
        <p:spPr>
          <a:xfrm>
            <a:off x="611384" y="282126"/>
            <a:ext cx="9692640" cy="1325562"/>
          </a:xfrm>
        </p:spPr>
        <p:txBody>
          <a:bodyPr/>
          <a:lstStyle/>
          <a:p>
            <a:r>
              <a:rPr lang="en-US" dirty="0"/>
              <a:t>Barometric Pressure</a:t>
            </a:r>
          </a:p>
        </p:txBody>
      </p:sp>
      <p:sp>
        <p:nvSpPr>
          <p:cNvPr id="3" name="Content Placeholder 2">
            <a:extLst>
              <a:ext uri="{FF2B5EF4-FFF2-40B4-BE49-F238E27FC236}">
                <a16:creationId xmlns:a16="http://schemas.microsoft.com/office/drawing/2014/main" id="{55F2C1C1-92D8-4C7B-A061-FF36E1846266}"/>
              </a:ext>
            </a:extLst>
          </p:cNvPr>
          <p:cNvSpPr>
            <a:spLocks noGrp="1"/>
          </p:cNvSpPr>
          <p:nvPr>
            <p:ph idx="1"/>
          </p:nvPr>
        </p:nvSpPr>
        <p:spPr>
          <a:xfrm>
            <a:off x="537043" y="1782337"/>
            <a:ext cx="6560263" cy="4667288"/>
          </a:xfrm>
        </p:spPr>
        <p:txBody>
          <a:bodyPr vert="horz" lIns="91440" tIns="45720" rIns="91440" bIns="45720" rtlCol="0" anchor="t">
            <a:normAutofit fontScale="92500" lnSpcReduction="20000"/>
          </a:bodyPr>
          <a:lstStyle/>
          <a:p>
            <a:r>
              <a:rPr lang="en-US" dirty="0"/>
              <a:t>Pressure of ambient air</a:t>
            </a:r>
          </a:p>
          <a:p>
            <a:pPr lvl="1"/>
            <a:r>
              <a:rPr lang="en-US" spc="10" dirty="0">
                <a:solidFill>
                  <a:srgbClr val="000000"/>
                </a:solidFill>
              </a:rPr>
              <a:t>Fluctuates with changes in altitude and weather patterns</a:t>
            </a:r>
          </a:p>
          <a:p>
            <a:pPr lvl="1"/>
            <a:r>
              <a:rPr lang="en-US" spc="10" dirty="0">
                <a:solidFill>
                  <a:srgbClr val="000000"/>
                </a:solidFill>
              </a:rPr>
              <a:t>Typically reported in mmHg, torr, hectopascal, or kilopascal</a:t>
            </a:r>
            <a:endParaRPr lang="en-US" dirty="0">
              <a:solidFill>
                <a:srgbClr val="000000"/>
              </a:solidFill>
            </a:endParaRPr>
          </a:p>
          <a:p>
            <a:pPr>
              <a:buFont typeface="Arial" pitchFamily="18" charset="2"/>
              <a:buChar char="•"/>
            </a:pPr>
            <a:r>
              <a:rPr lang="en-US" dirty="0">
                <a:solidFill>
                  <a:srgbClr val="000000"/>
                </a:solidFill>
              </a:rPr>
              <a:t>As BP changes </a:t>
            </a:r>
            <a:r>
              <a:rPr lang="en-US" dirty="0">
                <a:ea typeface="+mn-lt"/>
                <a:cs typeface="+mn-lt"/>
              </a:rPr>
              <a:t>→ partial pressures of gases (O</a:t>
            </a:r>
            <a:r>
              <a:rPr lang="en-US" baseline="-25000" dirty="0">
                <a:ea typeface="+mn-lt"/>
                <a:cs typeface="+mn-lt"/>
              </a:rPr>
              <a:t>2</a:t>
            </a:r>
            <a:r>
              <a:rPr lang="en-US" dirty="0">
                <a:ea typeface="+mn-lt"/>
                <a:cs typeface="+mn-lt"/>
              </a:rPr>
              <a:t>, CO</a:t>
            </a:r>
            <a:r>
              <a:rPr lang="en-US" baseline="-25000" dirty="0">
                <a:ea typeface="+mn-lt"/>
                <a:cs typeface="+mn-lt"/>
              </a:rPr>
              <a:t>2</a:t>
            </a:r>
            <a:r>
              <a:rPr lang="en-US" dirty="0">
                <a:ea typeface="+mn-lt"/>
                <a:cs typeface="+mn-lt"/>
              </a:rPr>
              <a:t> &amp; N</a:t>
            </a:r>
            <a:r>
              <a:rPr lang="en-US" baseline="-25000" dirty="0">
                <a:ea typeface="+mn-lt"/>
                <a:cs typeface="+mn-lt"/>
              </a:rPr>
              <a:t>2</a:t>
            </a:r>
            <a:r>
              <a:rPr lang="en-US" dirty="0">
                <a:ea typeface="+mn-lt"/>
                <a:cs typeface="+mn-lt"/>
              </a:rPr>
              <a:t>) also change</a:t>
            </a:r>
          </a:p>
          <a:p>
            <a:pPr>
              <a:buFont typeface="Arial" pitchFamily="18" charset="2"/>
              <a:buChar char="•"/>
            </a:pPr>
            <a:r>
              <a:rPr lang="en-US" dirty="0">
                <a:solidFill>
                  <a:srgbClr val="000000"/>
                </a:solidFill>
              </a:rPr>
              <a:t>% of gases in ambient air </a:t>
            </a:r>
            <a:r>
              <a:rPr lang="en-US" b="1" u="sng" dirty="0">
                <a:solidFill>
                  <a:srgbClr val="000000"/>
                </a:solidFill>
              </a:rPr>
              <a:t>remain constant </a:t>
            </a:r>
            <a:r>
              <a:rPr lang="en-US" dirty="0">
                <a:solidFill>
                  <a:srgbClr val="000000"/>
                </a:solidFill>
              </a:rPr>
              <a:t> </a:t>
            </a:r>
          </a:p>
          <a:p>
            <a:pPr lvl="1"/>
            <a:r>
              <a:rPr lang="en-US" dirty="0"/>
              <a:t>O</a:t>
            </a:r>
            <a:r>
              <a:rPr lang="en-US" baseline="-25000" dirty="0"/>
              <a:t>2</a:t>
            </a:r>
            <a:r>
              <a:rPr lang="en-US" dirty="0"/>
              <a:t> = 20.93%</a:t>
            </a:r>
          </a:p>
          <a:p>
            <a:pPr lvl="1"/>
            <a:r>
              <a:rPr lang="en-US" dirty="0">
                <a:ea typeface="+mn-lt"/>
                <a:cs typeface="+mn-lt"/>
              </a:rPr>
              <a:t>N</a:t>
            </a:r>
            <a:r>
              <a:rPr lang="en-US" baseline="-25000" dirty="0">
                <a:ea typeface="+mn-lt"/>
                <a:cs typeface="+mn-lt"/>
              </a:rPr>
              <a:t>2</a:t>
            </a:r>
            <a:r>
              <a:rPr lang="en-US" dirty="0">
                <a:ea typeface="+mn-lt"/>
                <a:cs typeface="+mn-lt"/>
              </a:rPr>
              <a:t> = 79.04%</a:t>
            </a:r>
          </a:p>
          <a:p>
            <a:pPr lvl="1"/>
            <a:r>
              <a:rPr lang="en-US" dirty="0">
                <a:ea typeface="+mn-lt"/>
                <a:cs typeface="+mn-lt"/>
              </a:rPr>
              <a:t>CO</a:t>
            </a:r>
            <a:r>
              <a:rPr lang="en-US" baseline="-25000" dirty="0">
                <a:ea typeface="+mn-lt"/>
                <a:cs typeface="+mn-lt"/>
              </a:rPr>
              <a:t>2</a:t>
            </a:r>
            <a:r>
              <a:rPr lang="en-US" dirty="0">
                <a:ea typeface="+mn-lt"/>
                <a:cs typeface="+mn-lt"/>
              </a:rPr>
              <a:t> = 0.03%</a:t>
            </a:r>
          </a:p>
          <a:p>
            <a:pPr>
              <a:buFont typeface="Arial" pitchFamily="18" charset="2"/>
              <a:buChar char="•"/>
            </a:pPr>
            <a:r>
              <a:rPr lang="en-US" spc="0" dirty="0">
                <a:solidFill>
                  <a:srgbClr val="262626"/>
                </a:solidFill>
                <a:ea typeface="+mn-lt"/>
                <a:cs typeface="+mn-lt"/>
              </a:rPr>
              <a:t>To determine PP of gas components, multiply the total BP by the % contribution of the gas</a:t>
            </a:r>
            <a:endParaRPr lang="en-US" spc="0">
              <a:ea typeface="+mn-lt"/>
              <a:cs typeface="+mn-lt"/>
            </a:endParaRPr>
          </a:p>
          <a:p>
            <a:pPr lvl="1"/>
            <a:r>
              <a:rPr lang="en-US" dirty="0">
                <a:solidFill>
                  <a:srgbClr val="262626"/>
                </a:solidFill>
                <a:ea typeface="+mn-lt"/>
                <a:cs typeface="+mn-lt"/>
              </a:rPr>
              <a:t>@ Sea Level BP= 760mmHg</a:t>
            </a:r>
          </a:p>
          <a:p>
            <a:pPr lvl="2"/>
            <a:r>
              <a:rPr lang="en-US" dirty="0">
                <a:solidFill>
                  <a:srgbClr val="262626"/>
                </a:solidFill>
                <a:ea typeface="+mn-lt"/>
                <a:cs typeface="+mn-lt"/>
              </a:rPr>
              <a:t>PP of O2 = 159mmHg </a:t>
            </a:r>
          </a:p>
          <a:p>
            <a:pPr lvl="2"/>
            <a:r>
              <a:rPr lang="en-US" dirty="0">
                <a:solidFill>
                  <a:srgbClr val="262626"/>
                </a:solidFill>
                <a:ea typeface="+mn-lt"/>
                <a:cs typeface="+mn-lt"/>
              </a:rPr>
              <a:t>760 * 0.2093= 159</a:t>
            </a:r>
          </a:p>
          <a:p>
            <a:pPr>
              <a:buFont typeface="Arial" pitchFamily="18" charset="2"/>
              <a:buChar char="•"/>
            </a:pPr>
            <a:r>
              <a:rPr lang="en-US" spc="0" dirty="0">
                <a:solidFill>
                  <a:srgbClr val="262626"/>
                </a:solidFill>
                <a:ea typeface="+mn-lt"/>
                <a:cs typeface="+mn-lt"/>
              </a:rPr>
              <a:t>Measured with an aneroid or mercury barometer in mmHg (millimeters of mercury)</a:t>
            </a:r>
          </a:p>
        </p:txBody>
      </p:sp>
    </p:spTree>
    <p:extLst>
      <p:ext uri="{BB962C8B-B14F-4D97-AF65-F5344CB8AC3E}">
        <p14:creationId xmlns:p14="http://schemas.microsoft.com/office/powerpoint/2010/main" val="178312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098B-72ED-472C-A066-5E6FE54C1629}"/>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32E78EF2-3988-4428-92B6-235321F4EC70}"/>
              </a:ext>
            </a:extLst>
          </p:cNvPr>
          <p:cNvSpPr>
            <a:spLocks noGrp="1"/>
          </p:cNvSpPr>
          <p:nvPr>
            <p:ph idx="1"/>
          </p:nvPr>
        </p:nvSpPr>
        <p:spPr>
          <a:xfrm>
            <a:off x="992384" y="1903141"/>
            <a:ext cx="3298531" cy="4230533"/>
          </a:xfrm>
        </p:spPr>
        <p:txBody>
          <a:bodyPr vert="horz" lIns="91440" tIns="45720" rIns="91440" bIns="45720" rtlCol="0" anchor="t">
            <a:normAutofit/>
          </a:bodyPr>
          <a:lstStyle/>
          <a:p>
            <a:r>
              <a:rPr lang="en-US" dirty="0"/>
              <a:t>Changes in barometric pressure, and the associated changes in partial pressures of gases, particularly oxygen, can significantly affect one's ability to perform aerobic activity</a:t>
            </a:r>
          </a:p>
          <a:p>
            <a:r>
              <a:rPr lang="en-US" dirty="0"/>
              <a:t>Pulmonary and cardiovascular function are affected by changes in BP</a:t>
            </a:r>
          </a:p>
          <a:p>
            <a:r>
              <a:rPr lang="en-US" dirty="0"/>
              <a:t>Respiratory ventilation and metabolic volumes are corrected for these changes</a:t>
            </a:r>
          </a:p>
        </p:txBody>
      </p:sp>
      <p:pic>
        <p:nvPicPr>
          <p:cNvPr id="5" name="Picture 5" descr="A picture containing chart&#10;&#10;Description automatically generated">
            <a:extLst>
              <a:ext uri="{FF2B5EF4-FFF2-40B4-BE49-F238E27FC236}">
                <a16:creationId xmlns:a16="http://schemas.microsoft.com/office/drawing/2014/main" id="{E1501CF7-7477-428B-A6C8-EA1714D1A3CD}"/>
              </a:ext>
            </a:extLst>
          </p:cNvPr>
          <p:cNvPicPr>
            <a:picLocks noChangeAspect="1"/>
          </p:cNvPicPr>
          <p:nvPr/>
        </p:nvPicPr>
        <p:blipFill>
          <a:blip r:embed="rId2"/>
          <a:stretch>
            <a:fillRect/>
          </a:stretch>
        </p:blipFill>
        <p:spPr>
          <a:xfrm>
            <a:off x="4241180" y="859510"/>
            <a:ext cx="6897029" cy="5473516"/>
          </a:xfrm>
          <a:prstGeom prst="rect">
            <a:avLst/>
          </a:prstGeom>
        </p:spPr>
      </p:pic>
    </p:spTree>
    <p:extLst>
      <p:ext uri="{BB962C8B-B14F-4D97-AF65-F5344CB8AC3E}">
        <p14:creationId xmlns:p14="http://schemas.microsoft.com/office/powerpoint/2010/main" val="839767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9DCB-C791-4ADD-B428-B668E50536BD}"/>
              </a:ext>
            </a:extLst>
          </p:cNvPr>
          <p:cNvSpPr>
            <a:spLocks noGrp="1"/>
          </p:cNvSpPr>
          <p:nvPr>
            <p:ph type="title"/>
          </p:nvPr>
        </p:nvSpPr>
        <p:spPr>
          <a:xfrm>
            <a:off x="639262" y="337882"/>
            <a:ext cx="9692640" cy="1325562"/>
          </a:xfrm>
        </p:spPr>
        <p:txBody>
          <a:bodyPr/>
          <a:lstStyle/>
          <a:p>
            <a:r>
              <a:rPr lang="en-US" dirty="0"/>
              <a:t>Relative Humidity</a:t>
            </a:r>
          </a:p>
        </p:txBody>
      </p:sp>
      <p:sp>
        <p:nvSpPr>
          <p:cNvPr id="3" name="Content Placeholder 2">
            <a:extLst>
              <a:ext uri="{FF2B5EF4-FFF2-40B4-BE49-F238E27FC236}">
                <a16:creationId xmlns:a16="http://schemas.microsoft.com/office/drawing/2014/main" id="{20F2FCEF-E04A-47FF-AEB8-8BC8C71471AA}"/>
              </a:ext>
            </a:extLst>
          </p:cNvPr>
          <p:cNvSpPr>
            <a:spLocks noGrp="1"/>
          </p:cNvSpPr>
          <p:nvPr>
            <p:ph idx="1"/>
          </p:nvPr>
        </p:nvSpPr>
        <p:spPr>
          <a:xfrm>
            <a:off x="732189" y="1912434"/>
            <a:ext cx="4971214" cy="4351337"/>
          </a:xfrm>
        </p:spPr>
        <p:txBody>
          <a:bodyPr vert="horz" lIns="91440" tIns="45720" rIns="91440" bIns="45720" rtlCol="0" anchor="t">
            <a:normAutofit/>
          </a:bodyPr>
          <a:lstStyle/>
          <a:p>
            <a:r>
              <a:rPr lang="en-US" dirty="0"/>
              <a:t>Amount of water or % saturation in ambient air</a:t>
            </a:r>
          </a:p>
          <a:p>
            <a:r>
              <a:rPr lang="en-US" dirty="0"/>
              <a:t>A hygrometer is used to measure this</a:t>
            </a:r>
          </a:p>
          <a:p>
            <a:r>
              <a:rPr lang="en-US" dirty="0"/>
              <a:t>Example: If ambient air is completely saturated with water vapor, the RH is represented as 100% at that temperature</a:t>
            </a:r>
          </a:p>
          <a:p>
            <a:pPr>
              <a:buFont typeface="Arial" pitchFamily="18" charset="2"/>
              <a:buChar char="•"/>
            </a:pPr>
            <a:r>
              <a:rPr lang="en-US" dirty="0">
                <a:solidFill>
                  <a:srgbClr val="000000"/>
                </a:solidFill>
              </a:rPr>
              <a:t>The amount of water that can be contained in ambient air increases as temperature increases</a:t>
            </a:r>
          </a:p>
          <a:p>
            <a:pPr marL="0" indent="0">
              <a:buNone/>
            </a:pPr>
            <a:endParaRPr lang="en-US" dirty="0">
              <a:solidFill>
                <a:srgbClr val="000000"/>
              </a:solidFill>
            </a:endParaRPr>
          </a:p>
        </p:txBody>
      </p:sp>
      <p:pic>
        <p:nvPicPr>
          <p:cNvPr id="22" name="Picture 22">
            <a:extLst>
              <a:ext uri="{FF2B5EF4-FFF2-40B4-BE49-F238E27FC236}">
                <a16:creationId xmlns:a16="http://schemas.microsoft.com/office/drawing/2014/main" id="{2FB59C4D-F0FA-4983-8BB9-67E189DED52B}"/>
              </a:ext>
            </a:extLst>
          </p:cNvPr>
          <p:cNvPicPr>
            <a:picLocks noChangeAspect="1"/>
          </p:cNvPicPr>
          <p:nvPr/>
        </p:nvPicPr>
        <p:blipFill>
          <a:blip r:embed="rId2"/>
          <a:stretch>
            <a:fillRect/>
          </a:stretch>
        </p:blipFill>
        <p:spPr>
          <a:xfrm>
            <a:off x="6248400" y="1958833"/>
            <a:ext cx="4518102" cy="3154064"/>
          </a:xfrm>
          <a:prstGeom prst="rect">
            <a:avLst/>
          </a:prstGeom>
        </p:spPr>
      </p:pic>
    </p:spTree>
    <p:extLst>
      <p:ext uri="{BB962C8B-B14F-4D97-AF65-F5344CB8AC3E}">
        <p14:creationId xmlns:p14="http://schemas.microsoft.com/office/powerpoint/2010/main" val="334427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31F1-9DA4-4CFA-9499-63DD94487FB6}"/>
              </a:ext>
            </a:extLst>
          </p:cNvPr>
          <p:cNvSpPr>
            <a:spLocks noGrp="1"/>
          </p:cNvSpPr>
          <p:nvPr>
            <p:ph type="title"/>
          </p:nvPr>
        </p:nvSpPr>
        <p:spPr>
          <a:xfrm>
            <a:off x="1229032" y="365760"/>
            <a:ext cx="5997678" cy="1325562"/>
          </a:xfrm>
        </p:spPr>
        <p:txBody>
          <a:bodyPr>
            <a:normAutofit/>
          </a:bodyPr>
          <a:lstStyle/>
          <a:p>
            <a:r>
              <a:rPr lang="en-US" dirty="0"/>
              <a:t>Why?</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6382E05-481F-4987-89AF-5B77DD6D3213}"/>
              </a:ext>
            </a:extLst>
          </p:cNvPr>
          <p:cNvSpPr>
            <a:spLocks noGrp="1"/>
          </p:cNvSpPr>
          <p:nvPr>
            <p:ph idx="1"/>
          </p:nvPr>
        </p:nvSpPr>
        <p:spPr>
          <a:xfrm>
            <a:off x="1211139" y="2005739"/>
            <a:ext cx="6015571" cy="4174398"/>
          </a:xfrm>
        </p:spPr>
        <p:txBody>
          <a:bodyPr vert="horz" lIns="91440" tIns="45720" rIns="91440" bIns="45720" rtlCol="0" anchor="t">
            <a:normAutofit/>
          </a:bodyPr>
          <a:lstStyle/>
          <a:p>
            <a:r>
              <a:rPr lang="en-US" dirty="0"/>
              <a:t>Values between 20% and 60% do not affect exercise</a:t>
            </a:r>
          </a:p>
          <a:p>
            <a:r>
              <a:rPr lang="en-US" dirty="0"/>
              <a:t>High humidity limits the evaporative capacity of sweat</a:t>
            </a:r>
          </a:p>
          <a:p>
            <a:pPr lvl="1"/>
            <a:r>
              <a:rPr lang="en-US" spc="10" dirty="0"/>
              <a:t>This can significantly decrease blood plasma volume and increase cardiovascular stress</a:t>
            </a:r>
          </a:p>
          <a:p>
            <a:pPr>
              <a:buFont typeface="Arial" pitchFamily="18" charset="2"/>
              <a:buChar char="•"/>
            </a:pPr>
            <a:r>
              <a:rPr lang="en-US" dirty="0"/>
              <a:t>High Humidity affects thermoregulation</a:t>
            </a:r>
          </a:p>
          <a:p>
            <a:pPr lvl="1"/>
            <a:r>
              <a:rPr lang="en-US" spc="10" dirty="0"/>
              <a:t>Increases the effects of temperature on CV function</a:t>
            </a:r>
          </a:p>
          <a:p>
            <a:pPr lvl="1"/>
            <a:endParaRPr lang="en-US"/>
          </a:p>
          <a:p>
            <a:pPr>
              <a:spcBef>
                <a:spcPts val="0"/>
              </a:spcBef>
              <a:spcAft>
                <a:spcPts val="0"/>
              </a:spcAft>
              <a:buFont typeface="Arial" pitchFamily="18" charset="2"/>
              <a:buChar char="•"/>
            </a:pPr>
            <a:r>
              <a:rPr lang="en-US" dirty="0">
                <a:ea typeface="+mn-lt"/>
                <a:cs typeface="+mn-lt"/>
              </a:rPr>
              <a:t>Heart rate increases by1 beat per minute for every 1°C above 24°C but with an increase in relative humidity changes can be 2 to 4 beats </a:t>
            </a:r>
          </a:p>
          <a:p>
            <a:pPr>
              <a:buFont typeface="Arial" pitchFamily="18" charset="2"/>
              <a:buChar char="•"/>
            </a:pPr>
            <a:endParaRPr lang="en-US" spc="10"/>
          </a:p>
        </p:txBody>
      </p:sp>
      <p:pic>
        <p:nvPicPr>
          <p:cNvPr id="5" name="Picture 4" descr="A picture of an electromagnetic radiation">
            <a:extLst>
              <a:ext uri="{FF2B5EF4-FFF2-40B4-BE49-F238E27FC236}">
                <a16:creationId xmlns:a16="http://schemas.microsoft.com/office/drawing/2014/main" id="{3D3C6BFF-5E93-4007-B4F2-2937B1B0C0A7}"/>
              </a:ext>
            </a:extLst>
          </p:cNvPr>
          <p:cNvPicPr>
            <a:picLocks noChangeAspect="1"/>
          </p:cNvPicPr>
          <p:nvPr/>
        </p:nvPicPr>
        <p:blipFill rotWithShape="1">
          <a:blip r:embed="rId2"/>
          <a:srcRect l="27061" r="27515" b="-4"/>
          <a:stretch/>
        </p:blipFill>
        <p:spPr>
          <a:xfrm>
            <a:off x="7538689" y="10"/>
            <a:ext cx="4653311" cy="6857990"/>
          </a:xfrm>
          <a:prstGeom prst="rect">
            <a:avLst/>
          </a:prstGeom>
        </p:spPr>
      </p:pic>
    </p:spTree>
    <p:extLst>
      <p:ext uri="{BB962C8B-B14F-4D97-AF65-F5344CB8AC3E}">
        <p14:creationId xmlns:p14="http://schemas.microsoft.com/office/powerpoint/2010/main" val="2093768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FECA-E6B1-476C-A35C-9616295DD3F9}"/>
              </a:ext>
            </a:extLst>
          </p:cNvPr>
          <p:cNvSpPr>
            <a:spLocks noGrp="1"/>
          </p:cNvSpPr>
          <p:nvPr>
            <p:ph type="title"/>
          </p:nvPr>
        </p:nvSpPr>
        <p:spPr/>
        <p:txBody>
          <a:bodyPr/>
          <a:lstStyle/>
          <a:p>
            <a:r>
              <a:rPr lang="en-US" dirty="0"/>
              <a:t>Wet-Bulb Globe Temperature</a:t>
            </a:r>
          </a:p>
        </p:txBody>
      </p:sp>
      <p:sp>
        <p:nvSpPr>
          <p:cNvPr id="3" name="Content Placeholder 2">
            <a:extLst>
              <a:ext uri="{FF2B5EF4-FFF2-40B4-BE49-F238E27FC236}">
                <a16:creationId xmlns:a16="http://schemas.microsoft.com/office/drawing/2014/main" id="{D241BA24-F02D-430F-9F8E-1D3C603D84E6}"/>
              </a:ext>
            </a:extLst>
          </p:cNvPr>
          <p:cNvSpPr>
            <a:spLocks noGrp="1"/>
          </p:cNvSpPr>
          <p:nvPr>
            <p:ph idx="1"/>
          </p:nvPr>
        </p:nvSpPr>
        <p:spPr>
          <a:xfrm>
            <a:off x="880872" y="1949605"/>
            <a:ext cx="6969141" cy="4434971"/>
          </a:xfrm>
        </p:spPr>
        <p:txBody>
          <a:bodyPr vert="horz" lIns="91440" tIns="45720" rIns="91440" bIns="45720" rtlCol="0" anchor="t">
            <a:normAutofit fontScale="92500" lnSpcReduction="20000"/>
          </a:bodyPr>
          <a:lstStyle/>
          <a:p>
            <a:r>
              <a:rPr lang="en-US" dirty="0"/>
              <a:t>Used to estimate heat stress</a:t>
            </a:r>
          </a:p>
          <a:p>
            <a:r>
              <a:rPr lang="en-US" dirty="0"/>
              <a:t>Accounts for three thermometer readings and provides a single temperature reading to estimate the cooling capacity of the environment. </a:t>
            </a:r>
          </a:p>
          <a:p>
            <a:r>
              <a:rPr lang="en-US" dirty="0"/>
              <a:t>Dry-Bulb temperature: standard thermometer; evaluates actual air temperature</a:t>
            </a:r>
          </a:p>
          <a:p>
            <a:r>
              <a:rPr lang="en-US" dirty="0"/>
              <a:t>Wet-bulb temperature: wet-bulb thermometer; reflects the effect of sweat evaporating off skin</a:t>
            </a:r>
          </a:p>
          <a:p>
            <a:r>
              <a:rPr lang="en-US" dirty="0"/>
              <a:t>The difference between these two represents the environments  capacity for cooling</a:t>
            </a:r>
          </a:p>
          <a:p>
            <a:r>
              <a:rPr lang="en-US" dirty="0"/>
              <a:t>3rd thermometer: placed in a Black Globe; has a higher temperature than indicated by the dry bulb (absorbs more heat); used to estimate radiant heat load of the environment</a:t>
            </a:r>
          </a:p>
          <a:p>
            <a:r>
              <a:rPr lang="en-US" dirty="0"/>
              <a:t>All combined to estimate coverall atmospheric challenge to the body</a:t>
            </a:r>
          </a:p>
        </p:txBody>
      </p:sp>
      <p:sp>
        <p:nvSpPr>
          <p:cNvPr id="5" name="Content Placeholder 2">
            <a:extLst>
              <a:ext uri="{FF2B5EF4-FFF2-40B4-BE49-F238E27FC236}">
                <a16:creationId xmlns:a16="http://schemas.microsoft.com/office/drawing/2014/main" id="{A7232E9B-D177-431F-8CB0-863499EA7BA0}"/>
              </a:ext>
            </a:extLst>
          </p:cNvPr>
          <p:cNvSpPr txBox="1">
            <a:spLocks/>
          </p:cNvSpPr>
          <p:nvPr/>
        </p:nvSpPr>
        <p:spPr>
          <a:xfrm>
            <a:off x="8346614" y="2167054"/>
            <a:ext cx="2657337" cy="1266166"/>
          </a:xfrm>
          <a:prstGeom prst="rect">
            <a:avLst/>
          </a:prstGeom>
          <a:ln w="28575">
            <a:solidFill>
              <a:srgbClr val="FF0000"/>
            </a:solidFill>
          </a:ln>
        </p:spPr>
        <p:txBody>
          <a:bodyPr vert="horz" lIns="91440" tIns="45720" rIns="91440" bIns="45720" rtlCol="0" anchor="t">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gn="ctr">
              <a:buNone/>
            </a:pPr>
            <a:r>
              <a:rPr lang="en-US" dirty="0"/>
              <a:t>If the WBGT is &gt; 28°C, then modifications to outdoor exercise should be considered</a:t>
            </a:r>
          </a:p>
        </p:txBody>
      </p:sp>
      <p:pic>
        <p:nvPicPr>
          <p:cNvPr id="6" name="Picture 6" descr="A picture containing text, indoor, wall&#10;&#10;Description automatically generated">
            <a:extLst>
              <a:ext uri="{FF2B5EF4-FFF2-40B4-BE49-F238E27FC236}">
                <a16:creationId xmlns:a16="http://schemas.microsoft.com/office/drawing/2014/main" id="{DB67F70C-5D25-4173-800E-44A20357321D}"/>
              </a:ext>
            </a:extLst>
          </p:cNvPr>
          <p:cNvPicPr>
            <a:picLocks noChangeAspect="1"/>
          </p:cNvPicPr>
          <p:nvPr/>
        </p:nvPicPr>
        <p:blipFill>
          <a:blip r:embed="rId2"/>
          <a:stretch>
            <a:fillRect/>
          </a:stretch>
        </p:blipFill>
        <p:spPr>
          <a:xfrm>
            <a:off x="8209156" y="3674327"/>
            <a:ext cx="2743200" cy="2743200"/>
          </a:xfrm>
          <a:prstGeom prst="rect">
            <a:avLst/>
          </a:prstGeom>
        </p:spPr>
      </p:pic>
    </p:spTree>
    <p:extLst>
      <p:ext uri="{BB962C8B-B14F-4D97-AF65-F5344CB8AC3E}">
        <p14:creationId xmlns:p14="http://schemas.microsoft.com/office/powerpoint/2010/main" val="409685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8DD5-A6AE-4039-A020-8EBB655D51EF}"/>
              </a:ext>
            </a:extLst>
          </p:cNvPr>
          <p:cNvSpPr>
            <a:spLocks noGrp="1"/>
          </p:cNvSpPr>
          <p:nvPr>
            <p:ph type="title"/>
          </p:nvPr>
        </p:nvSpPr>
        <p:spPr/>
        <p:txBody>
          <a:bodyPr/>
          <a:lstStyle/>
          <a:p>
            <a:r>
              <a:rPr lang="en-US">
                <a:cs typeface="Times New Roman"/>
              </a:rPr>
              <a:t>Introductions!</a:t>
            </a:r>
            <a:endParaRPr lang="en-US" dirty="0"/>
          </a:p>
        </p:txBody>
      </p:sp>
      <p:sp>
        <p:nvSpPr>
          <p:cNvPr id="3" name="Content Placeholder 2">
            <a:extLst>
              <a:ext uri="{FF2B5EF4-FFF2-40B4-BE49-F238E27FC236}">
                <a16:creationId xmlns:a16="http://schemas.microsoft.com/office/drawing/2014/main" id="{66F5B092-FFA0-4948-B625-56859582E28F}"/>
              </a:ext>
            </a:extLst>
          </p:cNvPr>
          <p:cNvSpPr>
            <a:spLocks noGrp="1"/>
          </p:cNvSpPr>
          <p:nvPr>
            <p:ph idx="1"/>
          </p:nvPr>
        </p:nvSpPr>
        <p:spPr>
          <a:xfrm>
            <a:off x="966938" y="2156550"/>
            <a:ext cx="3724894" cy="3340529"/>
          </a:xfrm>
        </p:spPr>
        <p:txBody>
          <a:bodyPr vert="horz" lIns="0" tIns="45720" rIns="0" bIns="45720" rtlCol="0" anchor="t">
            <a:normAutofit/>
          </a:bodyPr>
          <a:lstStyle/>
          <a:p>
            <a:pPr marL="383540" lvl="1" algn="ctr"/>
            <a:endParaRPr lang="en-US" sz="3600" dirty="0">
              <a:cs typeface="Arial" panose="020B0604020202020204"/>
            </a:endParaRPr>
          </a:p>
          <a:p>
            <a:pPr marL="200660" lvl="1" indent="0" algn="ctr">
              <a:buNone/>
            </a:pPr>
            <a:r>
              <a:rPr lang="en-US" sz="3600" dirty="0"/>
              <a:t>Name</a:t>
            </a:r>
            <a:endParaRPr lang="en-US" sz="3600" dirty="0">
              <a:cs typeface="Arial"/>
            </a:endParaRPr>
          </a:p>
          <a:p>
            <a:pPr marL="200660" lvl="1" indent="0" algn="ctr">
              <a:buNone/>
            </a:pPr>
            <a:r>
              <a:rPr lang="en-US" sz="3600" dirty="0">
                <a:cs typeface="Arial"/>
              </a:rPr>
              <a:t>1 Recent Win</a:t>
            </a:r>
          </a:p>
          <a:p>
            <a:pPr marL="200660" lvl="1" indent="0" algn="ctr">
              <a:buNone/>
            </a:pPr>
            <a:r>
              <a:rPr lang="en-US" sz="3600" dirty="0">
                <a:cs typeface="Arial"/>
              </a:rPr>
              <a:t>1 Recent Loss</a:t>
            </a:r>
          </a:p>
          <a:p>
            <a:pPr marL="383540" lvl="1"/>
            <a:endParaRPr lang="en-US" dirty="0">
              <a:cs typeface="Arial"/>
            </a:endParaRPr>
          </a:p>
          <a:p>
            <a:pPr marL="566420" lvl="2"/>
            <a:endParaRPr lang="en-US" dirty="0">
              <a:cs typeface="Arial"/>
            </a:endParaRPr>
          </a:p>
          <a:p>
            <a:pPr marL="383540" lvl="1"/>
            <a:endParaRPr lang="en-US" dirty="0">
              <a:cs typeface="Arial"/>
            </a:endParaRPr>
          </a:p>
        </p:txBody>
      </p:sp>
      <p:pic>
        <p:nvPicPr>
          <p:cNvPr id="6" name="Picture 6" descr="Diagram, text, whiteboard&#10;&#10;Description automatically generated">
            <a:extLst>
              <a:ext uri="{FF2B5EF4-FFF2-40B4-BE49-F238E27FC236}">
                <a16:creationId xmlns:a16="http://schemas.microsoft.com/office/drawing/2014/main" id="{E1DC5439-9A8A-4AB7-A132-A7BB97CD107A}"/>
              </a:ext>
            </a:extLst>
          </p:cNvPr>
          <p:cNvPicPr>
            <a:picLocks noChangeAspect="1"/>
          </p:cNvPicPr>
          <p:nvPr/>
        </p:nvPicPr>
        <p:blipFill>
          <a:blip r:embed="rId2"/>
          <a:stretch>
            <a:fillRect/>
          </a:stretch>
        </p:blipFill>
        <p:spPr>
          <a:xfrm>
            <a:off x="4443663" y="1718430"/>
            <a:ext cx="6513094" cy="3651744"/>
          </a:xfrm>
          <a:prstGeom prst="rect">
            <a:avLst/>
          </a:prstGeom>
        </p:spPr>
      </p:pic>
    </p:spTree>
    <p:extLst>
      <p:ext uri="{BB962C8B-B14F-4D97-AF65-F5344CB8AC3E}">
        <p14:creationId xmlns:p14="http://schemas.microsoft.com/office/powerpoint/2010/main" val="2853980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a:t>Descriptive Statistics</a:t>
            </a:r>
          </a:p>
        </p:txBody>
      </p:sp>
    </p:spTree>
    <p:extLst>
      <p:ext uri="{BB962C8B-B14F-4D97-AF65-F5344CB8AC3E}">
        <p14:creationId xmlns:p14="http://schemas.microsoft.com/office/powerpoint/2010/main" val="2904238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48E2-52B3-4978-ABC9-57317CFDEF0D}"/>
              </a:ext>
            </a:extLst>
          </p:cNvPr>
          <p:cNvSpPr>
            <a:spLocks noGrp="1"/>
          </p:cNvSpPr>
          <p:nvPr>
            <p:ph type="title"/>
          </p:nvPr>
        </p:nvSpPr>
        <p:spPr>
          <a:xfrm>
            <a:off x="1266203" y="793224"/>
            <a:ext cx="5997678" cy="1325562"/>
          </a:xfrm>
        </p:spPr>
        <p:txBody>
          <a:bodyPr>
            <a:normAutofit/>
          </a:bodyPr>
          <a:lstStyle/>
          <a:p>
            <a:r>
              <a:rPr lang="en-US" dirty="0"/>
              <a:t>What are they?</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338DD3A-71AF-4CFD-B134-37244EE57A0E}"/>
              </a:ext>
            </a:extLst>
          </p:cNvPr>
          <p:cNvSpPr>
            <a:spLocks noGrp="1"/>
          </p:cNvSpPr>
          <p:nvPr>
            <p:ph idx="1"/>
          </p:nvPr>
        </p:nvSpPr>
        <p:spPr>
          <a:xfrm>
            <a:off x="1266895" y="2516837"/>
            <a:ext cx="5996986" cy="1832642"/>
          </a:xfrm>
        </p:spPr>
        <p:txBody>
          <a:bodyPr vert="horz" lIns="91440" tIns="45720" rIns="91440" bIns="45720" rtlCol="0" anchor="t">
            <a:normAutofit/>
          </a:bodyPr>
          <a:lstStyle/>
          <a:p>
            <a:pPr>
              <a:spcBef>
                <a:spcPts val="1200"/>
              </a:spcBef>
              <a:buFont typeface="Arial,Sans-Serif" pitchFamily="34" charset="0"/>
              <a:buChar char="•"/>
            </a:pPr>
            <a:r>
              <a:rPr lang="en-US" dirty="0"/>
              <a:t>Mathematical method for describing and analyzing numerical data</a:t>
            </a:r>
          </a:p>
          <a:p>
            <a:pPr>
              <a:spcBef>
                <a:spcPts val="1200"/>
              </a:spcBef>
              <a:buFont typeface="Arial,Sans-Serif" pitchFamily="34" charset="0"/>
              <a:buChar char="•"/>
            </a:pPr>
            <a:r>
              <a:rPr lang="en-US" dirty="0"/>
              <a:t>2 common statistics used in physiology labs</a:t>
            </a:r>
          </a:p>
          <a:p>
            <a:pPr lvl="1">
              <a:spcBef>
                <a:spcPts val="1200"/>
              </a:spcBef>
              <a:buFont typeface="Arial,Sans-Serif" pitchFamily="34" charset="0"/>
              <a:buChar char="•"/>
            </a:pPr>
            <a:r>
              <a:rPr lang="en-US" spc="10" dirty="0"/>
              <a:t>Central Tendency &amp; Variability</a:t>
            </a:r>
          </a:p>
        </p:txBody>
      </p:sp>
      <p:pic>
        <p:nvPicPr>
          <p:cNvPr id="5" name="Picture 4" descr="A calculus formula">
            <a:extLst>
              <a:ext uri="{FF2B5EF4-FFF2-40B4-BE49-F238E27FC236}">
                <a16:creationId xmlns:a16="http://schemas.microsoft.com/office/drawing/2014/main" id="{59E1BD88-93E4-4D4C-BE18-C465873AB192}"/>
              </a:ext>
            </a:extLst>
          </p:cNvPr>
          <p:cNvPicPr>
            <a:picLocks noChangeAspect="1"/>
          </p:cNvPicPr>
          <p:nvPr/>
        </p:nvPicPr>
        <p:blipFill rotWithShape="1">
          <a:blip r:embed="rId2"/>
          <a:srcRect l="30138" r="24601" b="-10"/>
          <a:stretch/>
        </p:blipFill>
        <p:spPr>
          <a:xfrm>
            <a:off x="7538689" y="10"/>
            <a:ext cx="4653311" cy="6857990"/>
          </a:xfrm>
          <a:prstGeom prst="rect">
            <a:avLst/>
          </a:prstGeom>
        </p:spPr>
      </p:pic>
    </p:spTree>
    <p:extLst>
      <p:ext uri="{BB962C8B-B14F-4D97-AF65-F5344CB8AC3E}">
        <p14:creationId xmlns:p14="http://schemas.microsoft.com/office/powerpoint/2010/main" val="139050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F614DA-B02F-4FFD-96B0-85F2695C5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6"/>
            <a:ext cx="12201098" cy="6860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5476B3A5-493A-486E-9673-07E096C0A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188934"/>
            <a:ext cx="12201099" cy="266906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0FAC9A-F976-4F07-8727-C1D0C728C438}"/>
              </a:ext>
            </a:extLst>
          </p:cNvPr>
          <p:cNvSpPr>
            <a:spLocks noGrp="1"/>
          </p:cNvSpPr>
          <p:nvPr>
            <p:ph type="title"/>
          </p:nvPr>
        </p:nvSpPr>
        <p:spPr>
          <a:xfrm>
            <a:off x="1261872" y="4452182"/>
            <a:ext cx="9692640" cy="1596006"/>
          </a:xfrm>
        </p:spPr>
        <p:txBody>
          <a:bodyPr anchor="ctr">
            <a:normAutofit/>
          </a:bodyPr>
          <a:lstStyle/>
          <a:p>
            <a:r>
              <a:rPr lang="en-US" dirty="0">
                <a:solidFill>
                  <a:schemeClr val="bg1">
                    <a:alpha val="80000"/>
                  </a:schemeClr>
                </a:solidFill>
              </a:rPr>
              <a:t>Central Tendency</a:t>
            </a:r>
          </a:p>
        </p:txBody>
      </p:sp>
      <p:sp>
        <p:nvSpPr>
          <p:cNvPr id="3" name="Content Placeholder 2">
            <a:extLst>
              <a:ext uri="{FF2B5EF4-FFF2-40B4-BE49-F238E27FC236}">
                <a16:creationId xmlns:a16="http://schemas.microsoft.com/office/drawing/2014/main" id="{073A05E2-7DB8-4C93-A6C8-0E164F90F6D9}"/>
              </a:ext>
            </a:extLst>
          </p:cNvPr>
          <p:cNvSpPr>
            <a:spLocks noGrp="1"/>
          </p:cNvSpPr>
          <p:nvPr>
            <p:ph idx="1"/>
          </p:nvPr>
        </p:nvSpPr>
        <p:spPr>
          <a:xfrm>
            <a:off x="1261872" y="699990"/>
            <a:ext cx="8595360" cy="3039592"/>
          </a:xfrm>
        </p:spPr>
        <p:txBody>
          <a:bodyPr vert="horz" lIns="91440" tIns="45720" rIns="91440" bIns="45720" rtlCol="0" anchor="ctr">
            <a:normAutofit/>
          </a:bodyPr>
          <a:lstStyle/>
          <a:p>
            <a:r>
              <a:rPr lang="en-US" sz="2400" dirty="0"/>
              <a:t>A score that best represents all the scores collected for a group</a:t>
            </a:r>
          </a:p>
          <a:p>
            <a:r>
              <a:rPr lang="en-US" sz="2400" dirty="0"/>
              <a:t>Most common statistics used to calculate this are:</a:t>
            </a:r>
          </a:p>
          <a:p>
            <a:pPr lvl="1"/>
            <a:r>
              <a:rPr lang="en-US" sz="2000" spc="10" dirty="0"/>
              <a:t>Mean</a:t>
            </a:r>
          </a:p>
          <a:p>
            <a:pPr lvl="1"/>
            <a:r>
              <a:rPr lang="en-US" sz="2000" spc="10" dirty="0"/>
              <a:t>Median</a:t>
            </a:r>
          </a:p>
          <a:p>
            <a:pPr lvl="1"/>
            <a:r>
              <a:rPr lang="en-US" sz="2000" spc="10" dirty="0"/>
              <a:t>Mode</a:t>
            </a:r>
          </a:p>
        </p:txBody>
      </p:sp>
    </p:spTree>
    <p:extLst>
      <p:ext uri="{BB962C8B-B14F-4D97-AF65-F5344CB8AC3E}">
        <p14:creationId xmlns:p14="http://schemas.microsoft.com/office/powerpoint/2010/main" val="3310081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2DDF-DE75-4B15-877F-585982BB3243}"/>
              </a:ext>
            </a:extLst>
          </p:cNvPr>
          <p:cNvSpPr>
            <a:spLocks noGrp="1"/>
          </p:cNvSpPr>
          <p:nvPr>
            <p:ph type="title"/>
          </p:nvPr>
        </p:nvSpPr>
        <p:spPr>
          <a:xfrm>
            <a:off x="1261872" y="365760"/>
            <a:ext cx="9692640" cy="1325562"/>
          </a:xfrm>
        </p:spPr>
        <p:txBody>
          <a:bodyPr>
            <a:normAutofit/>
          </a:bodyPr>
          <a:lstStyle/>
          <a:p>
            <a:r>
              <a:rPr lang="en-US">
                <a:cs typeface="Calibri Light"/>
              </a:rPr>
              <a:t>Calculating the Mean</a:t>
            </a:r>
            <a:endParaRPr lang="en-US"/>
          </a:p>
        </p:txBody>
      </p:sp>
      <p:pic>
        <p:nvPicPr>
          <p:cNvPr id="7" name="Picture 7">
            <a:extLst>
              <a:ext uri="{FF2B5EF4-FFF2-40B4-BE49-F238E27FC236}">
                <a16:creationId xmlns:a16="http://schemas.microsoft.com/office/drawing/2014/main" id="{4D6D3239-C18C-4F6A-A36B-B76C1F2D358C}"/>
              </a:ext>
            </a:extLst>
          </p:cNvPr>
          <p:cNvPicPr>
            <a:picLocks noChangeAspect="1"/>
          </p:cNvPicPr>
          <p:nvPr/>
        </p:nvPicPr>
        <p:blipFill>
          <a:blip r:embed="rId2"/>
          <a:stretch>
            <a:fillRect/>
          </a:stretch>
        </p:blipFill>
        <p:spPr>
          <a:xfrm>
            <a:off x="1303137" y="2932215"/>
            <a:ext cx="3304622" cy="1642591"/>
          </a:xfrm>
          <a:prstGeom prst="rect">
            <a:avLst/>
          </a:prstGeom>
        </p:spPr>
      </p:pic>
      <p:sp>
        <p:nvSpPr>
          <p:cNvPr id="3" name="Content Placeholder 2">
            <a:extLst>
              <a:ext uri="{FF2B5EF4-FFF2-40B4-BE49-F238E27FC236}">
                <a16:creationId xmlns:a16="http://schemas.microsoft.com/office/drawing/2014/main" id="{F11EC396-A7C9-4584-93D2-51C7E47A7225}"/>
              </a:ext>
            </a:extLst>
          </p:cNvPr>
          <p:cNvSpPr>
            <a:spLocks noGrp="1"/>
          </p:cNvSpPr>
          <p:nvPr>
            <p:ph idx="1"/>
          </p:nvPr>
        </p:nvSpPr>
        <p:spPr>
          <a:xfrm>
            <a:off x="5078834" y="1933575"/>
            <a:ext cx="5875678" cy="4246562"/>
          </a:xfrm>
        </p:spPr>
        <p:txBody>
          <a:bodyPr vert="horz" lIns="0" tIns="45720" rIns="0" bIns="45720" rtlCol="0">
            <a:normAutofit/>
          </a:bodyPr>
          <a:lstStyle/>
          <a:p>
            <a:r>
              <a:rPr lang="en-US" u="sng">
                <a:ea typeface="+mn-lt"/>
                <a:cs typeface="+mn-lt"/>
              </a:rPr>
              <a:t>Hand Calculation:</a:t>
            </a:r>
            <a:endParaRPr lang="en-US">
              <a:cs typeface="Calibri" panose="020F0502020204030204"/>
            </a:endParaRPr>
          </a:p>
          <a:p>
            <a:r>
              <a:rPr lang="en-US" b="1">
                <a:ea typeface="+mn-lt"/>
                <a:cs typeface="+mn-lt"/>
              </a:rPr>
              <a:t>Step 1:</a:t>
            </a:r>
            <a:r>
              <a:rPr lang="en-US">
                <a:ea typeface="+mn-lt"/>
                <a:cs typeface="+mn-lt"/>
              </a:rPr>
              <a:t>     Note the number of subjects for whom data were collected in the appropriate location on the individual data sheet for laboratory 2.</a:t>
            </a:r>
            <a:endParaRPr lang="en-US"/>
          </a:p>
          <a:p>
            <a:r>
              <a:rPr lang="en-US" b="1">
                <a:ea typeface="+mn-lt"/>
                <a:cs typeface="+mn-lt"/>
              </a:rPr>
              <a:t>Step 2:     </a:t>
            </a:r>
            <a:r>
              <a:rPr lang="en-US">
                <a:ea typeface="+mn-lt"/>
                <a:cs typeface="+mn-lt"/>
              </a:rPr>
              <a:t>Sum all scores recorded in mini-experiment and note the result as variable X on the individual data </a:t>
            </a:r>
            <a:r>
              <a:rPr lang="en-US" dirty="0">
                <a:ea typeface="+mn-lt"/>
                <a:cs typeface="+mn-lt"/>
              </a:rPr>
              <a:t>sheet.</a:t>
            </a:r>
            <a:endParaRPr lang="en-US" dirty="0"/>
          </a:p>
          <a:p>
            <a:r>
              <a:rPr lang="en-US" b="1">
                <a:ea typeface="+mn-lt"/>
                <a:cs typeface="+mn-lt"/>
              </a:rPr>
              <a:t>Step 3:    </a:t>
            </a:r>
            <a:r>
              <a:rPr lang="en-US">
                <a:ea typeface="+mn-lt"/>
                <a:cs typeface="+mn-lt"/>
              </a:rPr>
              <a:t> Calculate the mean for these scores and mark the result on the individual data sheet. &lt;----- This formula should be used. N= the number of trials recorded. </a:t>
            </a:r>
            <a:endParaRPr lang="en-US" dirty="0"/>
          </a:p>
          <a:p>
            <a:endParaRPr lang="en-US" dirty="0">
              <a:cs typeface="Calibri"/>
            </a:endParaRPr>
          </a:p>
        </p:txBody>
      </p:sp>
      <p:sp>
        <p:nvSpPr>
          <p:cNvPr id="4" name="Date Placeholder 3">
            <a:extLst>
              <a:ext uri="{FF2B5EF4-FFF2-40B4-BE49-F238E27FC236}">
                <a16:creationId xmlns:a16="http://schemas.microsoft.com/office/drawing/2014/main" id="{21C34AF3-1E17-4E9C-87F8-66ABC2E30FEC}"/>
              </a:ext>
            </a:extLst>
          </p:cNvPr>
          <p:cNvSpPr>
            <a:spLocks noGrp="1"/>
          </p:cNvSpPr>
          <p:nvPr>
            <p:ph type="dt" sz="half" idx="10"/>
          </p:nvPr>
        </p:nvSpPr>
        <p:spPr>
          <a:xfrm rot="16200000">
            <a:off x="10797542" y="998537"/>
            <a:ext cx="1904999" cy="365125"/>
          </a:xfrm>
        </p:spPr>
        <p:txBody>
          <a:bodyPr>
            <a:normAutofit/>
          </a:bodyPr>
          <a:lstStyle/>
          <a:p>
            <a:pPr>
              <a:spcAft>
                <a:spcPts val="600"/>
              </a:spcAft>
            </a:pPr>
            <a:fld id="{528FC5F6-F338-4AE4-BB23-26385BCFC423}" type="datetimeFigureOut">
              <a:rPr lang="en-US">
                <a:solidFill>
                  <a:srgbClr val="46464A">
                    <a:lumMod val="20000"/>
                    <a:lumOff val="80000"/>
                  </a:srgbClr>
                </a:solidFill>
              </a:rPr>
              <a:pPr>
                <a:spcAft>
                  <a:spcPts val="600"/>
                </a:spcAft>
              </a:pPr>
              <a:t>1/12/2022</a:t>
            </a:fld>
            <a:endParaRPr lang="en-US">
              <a:solidFill>
                <a:srgbClr val="46464A">
                  <a:lumMod val="20000"/>
                  <a:lumOff val="80000"/>
                </a:srgbClr>
              </a:solidFill>
            </a:endParaRPr>
          </a:p>
        </p:txBody>
      </p:sp>
    </p:spTree>
    <p:extLst>
      <p:ext uri="{BB962C8B-B14F-4D97-AF65-F5344CB8AC3E}">
        <p14:creationId xmlns:p14="http://schemas.microsoft.com/office/powerpoint/2010/main" val="3631500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7433-E791-4C08-8461-71BF85EC438F}"/>
              </a:ext>
            </a:extLst>
          </p:cNvPr>
          <p:cNvSpPr>
            <a:spLocks noGrp="1"/>
          </p:cNvSpPr>
          <p:nvPr>
            <p:ph type="title"/>
          </p:nvPr>
        </p:nvSpPr>
        <p:spPr>
          <a:xfrm>
            <a:off x="836340" y="751708"/>
            <a:ext cx="9692640" cy="850549"/>
          </a:xfrm>
          <a:ln w="25400" cap="sq">
            <a:noFill/>
            <a:miter lim="800000"/>
          </a:ln>
        </p:spPr>
        <p:txBody>
          <a:bodyPr anchor="ctr">
            <a:normAutofit/>
          </a:bodyPr>
          <a:lstStyle/>
          <a:p>
            <a:pPr algn="ctr"/>
            <a:r>
              <a:rPr lang="en-US" sz="3200">
                <a:solidFill>
                  <a:srgbClr val="FFFFFF"/>
                </a:solidFill>
                <a:ea typeface="+mj-lt"/>
                <a:cs typeface="+mj-lt"/>
              </a:rPr>
              <a:t>Calculating the Median and the Mode</a:t>
            </a:r>
            <a:endParaRPr lang="en-US" sz="3200">
              <a:solidFill>
                <a:srgbClr val="FFFFFF"/>
              </a:solidFill>
            </a:endParaRPr>
          </a:p>
        </p:txBody>
      </p:sp>
      <p:sp>
        <p:nvSpPr>
          <p:cNvPr id="3" name="Content Placeholder 2">
            <a:extLst>
              <a:ext uri="{FF2B5EF4-FFF2-40B4-BE49-F238E27FC236}">
                <a16:creationId xmlns:a16="http://schemas.microsoft.com/office/drawing/2014/main" id="{8CE7AB8C-DC23-4B39-952A-78C7E2D19FFB}"/>
              </a:ext>
            </a:extLst>
          </p:cNvPr>
          <p:cNvSpPr>
            <a:spLocks noGrp="1"/>
          </p:cNvSpPr>
          <p:nvPr>
            <p:ph idx="1"/>
          </p:nvPr>
        </p:nvSpPr>
        <p:spPr/>
        <p:txBody>
          <a:bodyPr vert="horz" lIns="0" tIns="45720" rIns="0" bIns="45720" rtlCol="0" anchor="ctr">
            <a:normAutofit/>
          </a:bodyPr>
          <a:lstStyle/>
          <a:p>
            <a:r>
              <a:rPr lang="en-US" sz="1900" u="sng" dirty="0">
                <a:solidFill>
                  <a:schemeClr val="tx1">
                    <a:lumMod val="85000"/>
                    <a:lumOff val="15000"/>
                  </a:schemeClr>
                </a:solidFill>
                <a:ea typeface="+mn-lt"/>
                <a:cs typeface="+mn-lt"/>
              </a:rPr>
              <a:t>Hand Calculation:</a:t>
            </a:r>
            <a:endParaRPr lang="en-US" sz="1900" dirty="0">
              <a:solidFill>
                <a:schemeClr val="tx1">
                  <a:lumMod val="85000"/>
                  <a:lumOff val="15000"/>
                </a:schemeClr>
              </a:solidFill>
              <a:cs typeface="Calibri" panose="020F0502020204030204"/>
            </a:endParaRPr>
          </a:p>
          <a:p>
            <a:r>
              <a:rPr lang="en-US" sz="1900" b="1">
                <a:solidFill>
                  <a:schemeClr val="tx1">
                    <a:lumMod val="85000"/>
                    <a:lumOff val="15000"/>
                  </a:schemeClr>
                </a:solidFill>
                <a:ea typeface="+mn-lt"/>
                <a:cs typeface="+mn-lt"/>
              </a:rPr>
              <a:t>Step 1: </a:t>
            </a:r>
            <a:r>
              <a:rPr lang="en-US" sz="1900">
                <a:solidFill>
                  <a:schemeClr val="tx1">
                    <a:lumMod val="85000"/>
                    <a:lumOff val="15000"/>
                  </a:schemeClr>
                </a:solidFill>
                <a:ea typeface="+mn-lt"/>
                <a:cs typeface="+mn-lt"/>
              </a:rPr>
              <a:t>    Place all the scores in order from lowest to highest for each group of data.</a:t>
            </a:r>
            <a:r>
              <a:rPr lang="en-US" sz="1900" dirty="0">
                <a:solidFill>
                  <a:schemeClr val="tx1">
                    <a:lumMod val="85000"/>
                    <a:lumOff val="15000"/>
                  </a:schemeClr>
                </a:solidFill>
                <a:ea typeface="+mn-lt"/>
                <a:cs typeface="+mn-lt"/>
              </a:rPr>
              <a:t> </a:t>
            </a:r>
            <a:endParaRPr lang="en-US" sz="1900" dirty="0">
              <a:solidFill>
                <a:schemeClr val="tx1">
                  <a:lumMod val="85000"/>
                  <a:lumOff val="15000"/>
                </a:schemeClr>
              </a:solidFill>
              <a:cs typeface="Calibri"/>
            </a:endParaRPr>
          </a:p>
          <a:p>
            <a:r>
              <a:rPr lang="en-US" sz="1900" b="1" dirty="0">
                <a:solidFill>
                  <a:schemeClr val="tx1">
                    <a:lumMod val="85000"/>
                    <a:lumOff val="15000"/>
                  </a:schemeClr>
                </a:solidFill>
                <a:ea typeface="+mn-lt"/>
                <a:cs typeface="+mn-lt"/>
              </a:rPr>
              <a:t>Step 2: </a:t>
            </a:r>
            <a:r>
              <a:rPr lang="en-US" sz="1900" dirty="0">
                <a:solidFill>
                  <a:schemeClr val="tx1">
                    <a:lumMod val="85000"/>
                    <a:lumOff val="15000"/>
                  </a:schemeClr>
                </a:solidFill>
                <a:ea typeface="+mn-lt"/>
                <a:cs typeface="+mn-lt"/>
              </a:rPr>
              <a:t>    Calculate the location of the median score for each group using the following formula:</a:t>
            </a:r>
            <a:endParaRPr lang="en-US" sz="1900" dirty="0">
              <a:solidFill>
                <a:schemeClr val="tx1">
                  <a:lumMod val="85000"/>
                  <a:lumOff val="15000"/>
                </a:schemeClr>
              </a:solidFill>
            </a:endParaRPr>
          </a:p>
          <a:p>
            <a:r>
              <a:rPr lang="en-US" sz="1900" dirty="0">
                <a:solidFill>
                  <a:schemeClr val="tx1">
                    <a:lumMod val="85000"/>
                    <a:lumOff val="15000"/>
                  </a:schemeClr>
                </a:solidFill>
                <a:ea typeface="+mn-lt"/>
                <a:cs typeface="+mn-lt"/>
              </a:rPr>
              <a:t>Median = [(N + 1) / 2]</a:t>
            </a:r>
            <a:r>
              <a:rPr lang="en-US" sz="1900" dirty="0" err="1">
                <a:solidFill>
                  <a:schemeClr val="tx1">
                    <a:lumMod val="85000"/>
                    <a:lumOff val="15000"/>
                  </a:schemeClr>
                </a:solidFill>
                <a:ea typeface="+mn-lt"/>
                <a:cs typeface="+mn-lt"/>
              </a:rPr>
              <a:t>thterm</a:t>
            </a:r>
            <a:endParaRPr lang="en-US" sz="1900" dirty="0" err="1">
              <a:solidFill>
                <a:schemeClr val="tx1">
                  <a:lumMod val="85000"/>
                  <a:lumOff val="15000"/>
                </a:schemeClr>
              </a:solidFill>
            </a:endParaRPr>
          </a:p>
          <a:p>
            <a:r>
              <a:rPr lang="en-US" sz="1900" b="1" dirty="0">
                <a:solidFill>
                  <a:schemeClr val="tx1">
                    <a:lumMod val="85000"/>
                    <a:lumOff val="15000"/>
                  </a:schemeClr>
                </a:solidFill>
                <a:ea typeface="+mn-lt"/>
                <a:cs typeface="+mn-lt"/>
              </a:rPr>
              <a:t>Step 3: </a:t>
            </a:r>
            <a:r>
              <a:rPr lang="en-US" sz="1900" dirty="0">
                <a:solidFill>
                  <a:schemeClr val="tx1">
                    <a:lumMod val="85000"/>
                    <a:lumOff val="15000"/>
                  </a:schemeClr>
                </a:solidFill>
                <a:ea typeface="+mn-lt"/>
                <a:cs typeface="+mn-lt"/>
              </a:rPr>
              <a:t>    Determine the median score and record them in the appropriate locations on the individual and group sheets.</a:t>
            </a:r>
            <a:endParaRPr lang="en-US" sz="1900" dirty="0">
              <a:solidFill>
                <a:schemeClr val="tx1">
                  <a:lumMod val="85000"/>
                  <a:lumOff val="15000"/>
                </a:schemeClr>
              </a:solidFill>
            </a:endParaRPr>
          </a:p>
          <a:p>
            <a:r>
              <a:rPr lang="en-US" sz="1900" b="1" dirty="0">
                <a:solidFill>
                  <a:schemeClr val="tx1">
                    <a:lumMod val="85000"/>
                    <a:lumOff val="15000"/>
                  </a:schemeClr>
                </a:solidFill>
                <a:ea typeface="+mn-lt"/>
                <a:cs typeface="+mn-lt"/>
              </a:rPr>
              <a:t>Step 4:</a:t>
            </a:r>
            <a:r>
              <a:rPr lang="en-US" sz="1900" dirty="0">
                <a:solidFill>
                  <a:schemeClr val="tx1">
                    <a:lumMod val="85000"/>
                    <a:lumOff val="15000"/>
                  </a:schemeClr>
                </a:solidFill>
                <a:ea typeface="+mn-lt"/>
                <a:cs typeface="+mn-lt"/>
              </a:rPr>
              <a:t>     Calculate the mode by determining which value occurs most frequently. Note the result on the individual data sheet.</a:t>
            </a:r>
            <a:endParaRPr lang="en-US" sz="1900" dirty="0">
              <a:solidFill>
                <a:schemeClr val="tx1">
                  <a:lumMod val="85000"/>
                  <a:lumOff val="15000"/>
                </a:schemeClr>
              </a:solidFill>
            </a:endParaRPr>
          </a:p>
          <a:p>
            <a:endParaRPr lang="en-US" sz="1900">
              <a:solidFill>
                <a:schemeClr val="tx1">
                  <a:lumMod val="85000"/>
                  <a:lumOff val="15000"/>
                </a:schemeClr>
              </a:solidFill>
              <a:cs typeface="Calibri"/>
            </a:endParaRPr>
          </a:p>
        </p:txBody>
      </p:sp>
      <p:sp>
        <p:nvSpPr>
          <p:cNvPr id="4" name="Date Placeholder 3">
            <a:extLst>
              <a:ext uri="{FF2B5EF4-FFF2-40B4-BE49-F238E27FC236}">
                <a16:creationId xmlns:a16="http://schemas.microsoft.com/office/drawing/2014/main" id="{7781B0C2-5807-46E3-A7C5-5F3D733FA219}"/>
              </a:ext>
            </a:extLst>
          </p:cNvPr>
          <p:cNvSpPr>
            <a:spLocks noGrp="1"/>
          </p:cNvSpPr>
          <p:nvPr>
            <p:ph type="dt" sz="half" idx="10"/>
          </p:nvPr>
        </p:nvSpPr>
        <p:spPr/>
        <p:txBody>
          <a:bodyPr>
            <a:normAutofit/>
          </a:bodyPr>
          <a:lstStyle/>
          <a:p>
            <a:pPr>
              <a:spcAft>
                <a:spcPts val="600"/>
              </a:spcAft>
            </a:pPr>
            <a:fld id="{528FC5F6-F338-4AE4-BB23-26385BCFC423}" type="datetimeFigureOut">
              <a:rPr lang="en-US" sz="1050">
                <a:solidFill>
                  <a:srgbClr val="FFFFFF">
                    <a:alpha val="70000"/>
                  </a:srgbClr>
                </a:solidFill>
              </a:rPr>
              <a:pPr>
                <a:spcAft>
                  <a:spcPts val="600"/>
                </a:spcAft>
              </a:pPr>
              <a:t>1/12/2022</a:t>
            </a:fld>
            <a:endParaRPr lang="en-US" sz="1050">
              <a:solidFill>
                <a:srgbClr val="FFFFFF">
                  <a:alpha val="70000"/>
                </a:srgbClr>
              </a:solidFill>
            </a:endParaRPr>
          </a:p>
        </p:txBody>
      </p:sp>
      <p:sp>
        <p:nvSpPr>
          <p:cNvPr id="7" name="Title 1">
            <a:extLst>
              <a:ext uri="{FF2B5EF4-FFF2-40B4-BE49-F238E27FC236}">
                <a16:creationId xmlns:a16="http://schemas.microsoft.com/office/drawing/2014/main" id="{D1425433-2C47-4084-9E8E-6AF26BB55692}"/>
              </a:ext>
            </a:extLst>
          </p:cNvPr>
          <p:cNvSpPr txBox="1">
            <a:spLocks/>
          </p:cNvSpPr>
          <p:nvPr/>
        </p:nvSpPr>
        <p:spPr>
          <a:xfrm>
            <a:off x="1414272" y="518160"/>
            <a:ext cx="969264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cs typeface="Calibri Light"/>
              </a:rPr>
              <a:t>Calculating the Median &amp;Mode</a:t>
            </a:r>
            <a:endParaRPr lang="en-US"/>
          </a:p>
        </p:txBody>
      </p:sp>
    </p:spTree>
    <p:extLst>
      <p:ext uri="{BB962C8B-B14F-4D97-AF65-F5344CB8AC3E}">
        <p14:creationId xmlns:p14="http://schemas.microsoft.com/office/powerpoint/2010/main" val="2574518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88FD-EB44-4D48-B590-8EDA258754E4}"/>
              </a:ext>
            </a:extLst>
          </p:cNvPr>
          <p:cNvSpPr>
            <a:spLocks noGrp="1"/>
          </p:cNvSpPr>
          <p:nvPr>
            <p:ph type="title"/>
          </p:nvPr>
        </p:nvSpPr>
        <p:spPr>
          <a:xfrm>
            <a:off x="1163983" y="848980"/>
            <a:ext cx="5997678" cy="1325562"/>
          </a:xfrm>
        </p:spPr>
        <p:txBody>
          <a:bodyPr>
            <a:normAutofit/>
          </a:bodyPr>
          <a:lstStyle/>
          <a:p>
            <a:r>
              <a:rPr lang="en-US" dirty="0"/>
              <a:t>Variability</a:t>
            </a:r>
          </a:p>
        </p:txBody>
      </p:sp>
      <p:sp>
        <p:nvSpPr>
          <p:cNvPr id="6"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848A91A-7681-47BA-A960-536ADFBA25A4}"/>
              </a:ext>
            </a:extLst>
          </p:cNvPr>
          <p:cNvSpPr>
            <a:spLocks noGrp="1"/>
          </p:cNvSpPr>
          <p:nvPr>
            <p:ph idx="1"/>
          </p:nvPr>
        </p:nvSpPr>
        <p:spPr>
          <a:xfrm>
            <a:off x="1164675" y="2544715"/>
            <a:ext cx="5996986" cy="1869813"/>
          </a:xfrm>
        </p:spPr>
        <p:txBody>
          <a:bodyPr vert="horz" lIns="91440" tIns="45720" rIns="91440" bIns="45720" rtlCol="0">
            <a:normAutofit/>
          </a:bodyPr>
          <a:lstStyle/>
          <a:p>
            <a:r>
              <a:rPr lang="en-US" dirty="0">
                <a:ea typeface="+mn-lt"/>
                <a:cs typeface="+mn-lt"/>
              </a:rPr>
              <a:t>Allows the spread of the data to be depicted</a:t>
            </a:r>
          </a:p>
          <a:p>
            <a:r>
              <a:rPr lang="en-US" dirty="0">
                <a:ea typeface="+mn-lt"/>
                <a:cs typeface="+mn-lt"/>
              </a:rPr>
              <a:t>Most common statistics used to calculate this are:</a:t>
            </a:r>
          </a:p>
          <a:p>
            <a:pPr lvl="1"/>
            <a:r>
              <a:rPr lang="en-US" spc="10" dirty="0"/>
              <a:t>Standard Deviation</a:t>
            </a:r>
          </a:p>
          <a:p>
            <a:pPr lvl="1"/>
            <a:r>
              <a:rPr lang="en-US" spc="10" dirty="0"/>
              <a:t>Z-score</a:t>
            </a:r>
          </a:p>
          <a:p>
            <a:pPr lvl="1"/>
            <a:r>
              <a:rPr lang="en-US" spc="10" dirty="0"/>
              <a:t>Range </a:t>
            </a:r>
          </a:p>
        </p:txBody>
      </p:sp>
      <p:pic>
        <p:nvPicPr>
          <p:cNvPr id="7" name="Picture 4" descr="Financial graphs on a dark display">
            <a:extLst>
              <a:ext uri="{FF2B5EF4-FFF2-40B4-BE49-F238E27FC236}">
                <a16:creationId xmlns:a16="http://schemas.microsoft.com/office/drawing/2014/main" id="{B7F97824-4114-4255-BACA-3DDE3143F1B6}"/>
              </a:ext>
            </a:extLst>
          </p:cNvPr>
          <p:cNvPicPr>
            <a:picLocks noChangeAspect="1"/>
          </p:cNvPicPr>
          <p:nvPr/>
        </p:nvPicPr>
        <p:blipFill rotWithShape="1">
          <a:blip r:embed="rId2"/>
          <a:srcRect l="26090" r="31503" b="4"/>
          <a:stretch/>
        </p:blipFill>
        <p:spPr>
          <a:xfrm>
            <a:off x="7538689" y="10"/>
            <a:ext cx="4653311" cy="6857990"/>
          </a:xfrm>
          <a:prstGeom prst="rect">
            <a:avLst/>
          </a:prstGeom>
        </p:spPr>
      </p:pic>
    </p:spTree>
    <p:extLst>
      <p:ext uri="{BB962C8B-B14F-4D97-AF65-F5344CB8AC3E}">
        <p14:creationId xmlns:p14="http://schemas.microsoft.com/office/powerpoint/2010/main" val="2775165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9F8C-A6B5-4EEF-B16A-B37553D94A9F}"/>
              </a:ext>
            </a:extLst>
          </p:cNvPr>
          <p:cNvSpPr>
            <a:spLocks noGrp="1"/>
          </p:cNvSpPr>
          <p:nvPr>
            <p:ph type="title"/>
          </p:nvPr>
        </p:nvSpPr>
        <p:spPr>
          <a:xfrm>
            <a:off x="4654295" y="484632"/>
            <a:ext cx="6261555" cy="1512201"/>
          </a:xfrm>
        </p:spPr>
        <p:txBody>
          <a:bodyPr>
            <a:normAutofit/>
          </a:bodyPr>
          <a:lstStyle/>
          <a:p>
            <a:r>
              <a:rPr lang="en-US" dirty="0">
                <a:ea typeface="+mj-lt"/>
                <a:cs typeface="+mj-lt"/>
              </a:rPr>
              <a:t>Calculating the Standard Deviation</a:t>
            </a:r>
            <a:endParaRPr lang="en-US" dirty="0"/>
          </a:p>
        </p:txBody>
      </p:sp>
      <p:pic>
        <p:nvPicPr>
          <p:cNvPr id="7" name="Picture 7" descr="Table&#10;&#10;Description automatically generated">
            <a:extLst>
              <a:ext uri="{FF2B5EF4-FFF2-40B4-BE49-F238E27FC236}">
                <a16:creationId xmlns:a16="http://schemas.microsoft.com/office/drawing/2014/main" id="{72AE2BD5-130F-4E26-B730-6087879D84D4}"/>
              </a:ext>
            </a:extLst>
          </p:cNvPr>
          <p:cNvPicPr>
            <a:picLocks noChangeAspect="1"/>
          </p:cNvPicPr>
          <p:nvPr/>
        </p:nvPicPr>
        <p:blipFill>
          <a:blip r:embed="rId2"/>
          <a:stretch>
            <a:fillRect/>
          </a:stretch>
        </p:blipFill>
        <p:spPr>
          <a:xfrm>
            <a:off x="196948" y="1207048"/>
            <a:ext cx="4375522" cy="4773464"/>
          </a:xfrm>
          <a:prstGeom prst="rect">
            <a:avLst/>
          </a:prstGeom>
        </p:spPr>
      </p:pic>
      <p:sp>
        <p:nvSpPr>
          <p:cNvPr id="4" name="Date Placeholder 3">
            <a:extLst>
              <a:ext uri="{FF2B5EF4-FFF2-40B4-BE49-F238E27FC236}">
                <a16:creationId xmlns:a16="http://schemas.microsoft.com/office/drawing/2014/main" id="{B1EFCA2A-53A1-4DBF-B996-54C83683492B}"/>
              </a:ext>
            </a:extLst>
          </p:cNvPr>
          <p:cNvSpPr>
            <a:spLocks noGrp="1"/>
          </p:cNvSpPr>
          <p:nvPr>
            <p:ph type="dt" sz="half" idx="10"/>
          </p:nvPr>
        </p:nvSpPr>
        <p:spPr>
          <a:xfrm rot="16200000">
            <a:off x="10797542" y="998537"/>
            <a:ext cx="1904999" cy="365125"/>
          </a:xfrm>
        </p:spPr>
        <p:txBody>
          <a:bodyPr>
            <a:normAutofit/>
          </a:bodyPr>
          <a:lstStyle/>
          <a:p>
            <a:pPr>
              <a:spcAft>
                <a:spcPts val="600"/>
              </a:spcAft>
            </a:pPr>
            <a:fld id="{528FC5F6-F338-4AE4-BB23-26385BCFC423}" type="datetimeFigureOut">
              <a:rPr lang="en-US" dirty="0"/>
              <a:pPr>
                <a:spcAft>
                  <a:spcPts val="600"/>
                </a:spcAft>
              </a:pPr>
              <a:t>1/12/2022</a:t>
            </a:fld>
            <a:endParaRPr lang="en-US"/>
          </a:p>
        </p:txBody>
      </p:sp>
      <p:pic>
        <p:nvPicPr>
          <p:cNvPr id="8" name="Picture 8" descr="A picture containing text&#10;&#10;Description automatically generated">
            <a:extLst>
              <a:ext uri="{FF2B5EF4-FFF2-40B4-BE49-F238E27FC236}">
                <a16:creationId xmlns:a16="http://schemas.microsoft.com/office/drawing/2014/main" id="{88721696-E198-41C4-A9DA-4523EF18D309}"/>
              </a:ext>
            </a:extLst>
          </p:cNvPr>
          <p:cNvPicPr>
            <a:picLocks noChangeAspect="1"/>
          </p:cNvPicPr>
          <p:nvPr/>
        </p:nvPicPr>
        <p:blipFill>
          <a:blip r:embed="rId3"/>
          <a:stretch>
            <a:fillRect/>
          </a:stretch>
        </p:blipFill>
        <p:spPr>
          <a:xfrm>
            <a:off x="6806341" y="5113339"/>
            <a:ext cx="2151308" cy="517502"/>
          </a:xfrm>
          <a:prstGeom prst="rect">
            <a:avLst/>
          </a:prstGeom>
        </p:spPr>
      </p:pic>
      <p:sp>
        <p:nvSpPr>
          <p:cNvPr id="3" name="Content Placeholder 2">
            <a:extLst>
              <a:ext uri="{FF2B5EF4-FFF2-40B4-BE49-F238E27FC236}">
                <a16:creationId xmlns:a16="http://schemas.microsoft.com/office/drawing/2014/main" id="{7BA98CC0-B9B9-4DE0-907C-E235192BB67D}"/>
              </a:ext>
            </a:extLst>
          </p:cNvPr>
          <p:cNvSpPr>
            <a:spLocks noGrp="1"/>
          </p:cNvSpPr>
          <p:nvPr>
            <p:ph idx="1"/>
          </p:nvPr>
        </p:nvSpPr>
        <p:spPr>
          <a:xfrm>
            <a:off x="4654295" y="2318566"/>
            <a:ext cx="6261556" cy="4054802"/>
          </a:xfrm>
        </p:spPr>
        <p:txBody>
          <a:bodyPr vert="horz" lIns="0" tIns="45720" rIns="0" bIns="45720" rtlCol="0">
            <a:normAutofit/>
          </a:bodyPr>
          <a:lstStyle/>
          <a:p>
            <a:r>
              <a:rPr lang="en-US" sz="1500" u="sng" dirty="0">
                <a:ea typeface="+mn-lt"/>
                <a:cs typeface="+mn-lt"/>
              </a:rPr>
              <a:t>Hand Calculation:</a:t>
            </a:r>
            <a:endParaRPr lang="en-US" sz="1500" dirty="0">
              <a:cs typeface="Calibri" panose="020F0502020204030204"/>
            </a:endParaRPr>
          </a:p>
          <a:p>
            <a:r>
              <a:rPr lang="en-US" sz="1500" b="1" dirty="0">
                <a:ea typeface="+mn-lt"/>
                <a:cs typeface="+mn-lt"/>
              </a:rPr>
              <a:t>Step 1: </a:t>
            </a:r>
            <a:r>
              <a:rPr lang="en-US" sz="1500" dirty="0">
                <a:ea typeface="+mn-lt"/>
                <a:cs typeface="+mn-lt"/>
              </a:rPr>
              <a:t>    Sum all the results for the variable being evaluated (X).</a:t>
            </a:r>
            <a:endParaRPr lang="en-US" sz="1500" dirty="0"/>
          </a:p>
          <a:p>
            <a:r>
              <a:rPr lang="en-US" sz="1500" b="1" dirty="0">
                <a:ea typeface="+mn-lt"/>
                <a:cs typeface="+mn-lt"/>
              </a:rPr>
              <a:t>Step 2: </a:t>
            </a:r>
            <a:r>
              <a:rPr lang="en-US" sz="1500" dirty="0">
                <a:ea typeface="+mn-lt"/>
                <a:cs typeface="+mn-lt"/>
              </a:rPr>
              <a:t>    Subtract the mean, calculated previously, from each variable collected (X − M). Hint: This must be done for each subject. If summed, the value should be 0.</a:t>
            </a:r>
            <a:endParaRPr lang="en-US" sz="1500" dirty="0"/>
          </a:p>
          <a:p>
            <a:r>
              <a:rPr lang="en-US" sz="1500" b="1" dirty="0">
                <a:ea typeface="+mn-lt"/>
                <a:cs typeface="+mn-lt"/>
              </a:rPr>
              <a:t>Step 3:   </a:t>
            </a:r>
            <a:r>
              <a:rPr lang="en-US" sz="1500" dirty="0">
                <a:ea typeface="+mn-lt"/>
                <a:cs typeface="+mn-lt"/>
              </a:rPr>
              <a:t>  Square the value calculated in step 2 [(X − M)2] for each subject. Then sum all the values.</a:t>
            </a:r>
            <a:endParaRPr lang="en-US" sz="1500" dirty="0"/>
          </a:p>
          <a:p>
            <a:r>
              <a:rPr lang="en-US" sz="1500" b="1" dirty="0">
                <a:ea typeface="+mn-lt"/>
                <a:cs typeface="+mn-lt"/>
              </a:rPr>
              <a:t>Step 4:   </a:t>
            </a:r>
            <a:r>
              <a:rPr lang="en-US" sz="1500" dirty="0">
                <a:ea typeface="+mn-lt"/>
                <a:cs typeface="+mn-lt"/>
              </a:rPr>
              <a:t>  Use the following equation to calculate the standard deviation:</a:t>
            </a:r>
            <a:endParaRPr lang="en-US" sz="1500" dirty="0"/>
          </a:p>
          <a:p>
            <a:pPr marL="0" indent="0">
              <a:buNone/>
            </a:pPr>
            <a:endParaRPr lang="en-US" sz="1500">
              <a:cs typeface="Calibri" panose="020F0502020204030204"/>
            </a:endParaRPr>
          </a:p>
          <a:p>
            <a:r>
              <a:rPr lang="en-US" sz="1500" b="1" dirty="0">
                <a:ea typeface="+mn-lt"/>
                <a:cs typeface="+mn-lt"/>
              </a:rPr>
              <a:t>Step 5: </a:t>
            </a:r>
            <a:r>
              <a:rPr lang="en-US" sz="1500" dirty="0">
                <a:ea typeface="+mn-lt"/>
                <a:cs typeface="+mn-lt"/>
              </a:rPr>
              <a:t>    Record the results in the appropriate location on the individual and group data sheets.</a:t>
            </a:r>
            <a:endParaRPr lang="en-US" sz="1500" dirty="0"/>
          </a:p>
          <a:p>
            <a:endParaRPr lang="en-US" sz="1500">
              <a:cs typeface="Calibri"/>
            </a:endParaRPr>
          </a:p>
        </p:txBody>
      </p:sp>
    </p:spTree>
    <p:extLst>
      <p:ext uri="{BB962C8B-B14F-4D97-AF65-F5344CB8AC3E}">
        <p14:creationId xmlns:p14="http://schemas.microsoft.com/office/powerpoint/2010/main" val="2980467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9E00D-567C-44D1-99FD-A510555BAA3A}"/>
              </a:ext>
            </a:extLst>
          </p:cNvPr>
          <p:cNvSpPr>
            <a:spLocks noGrp="1"/>
          </p:cNvSpPr>
          <p:nvPr>
            <p:ph type="title"/>
          </p:nvPr>
        </p:nvSpPr>
        <p:spPr>
          <a:xfrm>
            <a:off x="1229032" y="1107968"/>
            <a:ext cx="5997678" cy="1325562"/>
          </a:xfrm>
        </p:spPr>
        <p:txBody>
          <a:bodyPr>
            <a:normAutofit/>
          </a:bodyPr>
          <a:lstStyle/>
          <a:p>
            <a:r>
              <a:rPr lang="en-US" dirty="0"/>
              <a:t>Calculating Z-Score</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562D406-46B4-4BD5-95F7-8C0091FD9CC6}"/>
              </a:ext>
            </a:extLst>
          </p:cNvPr>
          <p:cNvSpPr>
            <a:spLocks noGrp="1"/>
          </p:cNvSpPr>
          <p:nvPr>
            <p:ph idx="1"/>
          </p:nvPr>
        </p:nvSpPr>
        <p:spPr>
          <a:xfrm>
            <a:off x="1230931" y="2747947"/>
            <a:ext cx="5995779" cy="2878009"/>
          </a:xfrm>
        </p:spPr>
        <p:txBody>
          <a:bodyPr vert="horz" lIns="91440" tIns="45720" rIns="91440" bIns="45720" rtlCol="0" anchor="t">
            <a:normAutofit fontScale="85000" lnSpcReduction="20000"/>
          </a:bodyPr>
          <a:lstStyle/>
          <a:p>
            <a:r>
              <a:rPr lang="en-US" dirty="0"/>
              <a:t>Expresses the distance of any individual score in standard units from the mean</a:t>
            </a:r>
          </a:p>
          <a:p>
            <a:r>
              <a:rPr lang="en-US" dirty="0"/>
              <a:t>Standard Deviation &amp; mean are needed to calculate</a:t>
            </a:r>
          </a:p>
          <a:p>
            <a:r>
              <a:rPr lang="en-US" dirty="0"/>
              <a:t>Z= </a:t>
            </a:r>
            <a:r>
              <a:rPr lang="en-US" u="sng" dirty="0"/>
              <a:t>sample score – group mean</a:t>
            </a:r>
          </a:p>
          <a:p>
            <a:pPr marL="822960" lvl="3" indent="0">
              <a:buFont typeface="Wingdings 2" pitchFamily="18" charset="2"/>
              <a:buNone/>
            </a:pPr>
            <a:r>
              <a:rPr lang="en-US" spc="10"/>
              <a:t>Group standard deviation</a:t>
            </a:r>
          </a:p>
          <a:p>
            <a:pPr marL="548640" lvl="2">
              <a:buNone/>
            </a:pPr>
            <a:endParaRPr lang="en-US" spc="10" dirty="0"/>
          </a:p>
          <a:p>
            <a:pPr marL="102870" indent="-285750">
              <a:buFont typeface="Arial" pitchFamily="18" charset="2"/>
              <a:buChar char="•"/>
            </a:pPr>
            <a:r>
              <a:rPr lang="en-US" dirty="0">
                <a:solidFill>
                  <a:srgbClr val="262626"/>
                </a:solidFill>
              </a:rPr>
              <a:t>0 is average</a:t>
            </a:r>
          </a:p>
          <a:p>
            <a:pPr marL="102870" indent="-285750">
              <a:buFont typeface="Arial" pitchFamily="18" charset="2"/>
              <a:buChar char="•"/>
            </a:pPr>
            <a:r>
              <a:rPr lang="en-US" dirty="0">
                <a:solidFill>
                  <a:srgbClr val="262626"/>
                </a:solidFill>
              </a:rPr>
              <a:t>Negative values = below average</a:t>
            </a:r>
          </a:p>
          <a:p>
            <a:pPr marL="102870" indent="-285750">
              <a:buFont typeface="Arial" pitchFamily="18" charset="2"/>
              <a:buChar char="•"/>
            </a:pPr>
            <a:r>
              <a:rPr lang="en-US" dirty="0">
                <a:solidFill>
                  <a:srgbClr val="262626"/>
                </a:solidFill>
              </a:rPr>
              <a:t>Positive values = above average</a:t>
            </a:r>
          </a:p>
        </p:txBody>
      </p:sp>
      <p:pic>
        <p:nvPicPr>
          <p:cNvPr id="4" name="Picture 4" descr="A picture containing text, person, newspaper, sign&#10;&#10;Description automatically generated">
            <a:extLst>
              <a:ext uri="{FF2B5EF4-FFF2-40B4-BE49-F238E27FC236}">
                <a16:creationId xmlns:a16="http://schemas.microsoft.com/office/drawing/2014/main" id="{04CD504F-3729-43FA-B2BF-57F51217F74D}"/>
              </a:ext>
            </a:extLst>
          </p:cNvPr>
          <p:cNvPicPr>
            <a:picLocks noChangeAspect="1"/>
          </p:cNvPicPr>
          <p:nvPr/>
        </p:nvPicPr>
        <p:blipFill rotWithShape="1">
          <a:blip r:embed="rId2"/>
          <a:srcRect r="3" b="890"/>
          <a:stretch/>
        </p:blipFill>
        <p:spPr>
          <a:xfrm>
            <a:off x="7538689" y="10"/>
            <a:ext cx="4653311" cy="6857990"/>
          </a:xfrm>
          <a:prstGeom prst="rect">
            <a:avLst/>
          </a:prstGeom>
        </p:spPr>
      </p:pic>
    </p:spTree>
    <p:extLst>
      <p:ext uri="{BB962C8B-B14F-4D97-AF65-F5344CB8AC3E}">
        <p14:creationId xmlns:p14="http://schemas.microsoft.com/office/powerpoint/2010/main" val="3001896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1C15-7128-4EA9-80A0-3BD23BC266B4}"/>
              </a:ext>
            </a:extLst>
          </p:cNvPr>
          <p:cNvSpPr>
            <a:spLocks noGrp="1"/>
          </p:cNvSpPr>
          <p:nvPr>
            <p:ph type="title"/>
          </p:nvPr>
        </p:nvSpPr>
        <p:spPr>
          <a:xfrm>
            <a:off x="964989" y="385552"/>
            <a:ext cx="9692640" cy="1325562"/>
          </a:xfrm>
        </p:spPr>
        <p:txBody>
          <a:bodyPr/>
          <a:lstStyle/>
          <a:p>
            <a:r>
              <a:rPr lang="en-US" dirty="0"/>
              <a:t>Calculating Range</a:t>
            </a:r>
          </a:p>
        </p:txBody>
      </p:sp>
      <p:sp>
        <p:nvSpPr>
          <p:cNvPr id="3" name="Content Placeholder 2">
            <a:extLst>
              <a:ext uri="{FF2B5EF4-FFF2-40B4-BE49-F238E27FC236}">
                <a16:creationId xmlns:a16="http://schemas.microsoft.com/office/drawing/2014/main" id="{1B3E72AC-E20B-49E3-A1DA-8EA07A278439}"/>
              </a:ext>
            </a:extLst>
          </p:cNvPr>
          <p:cNvSpPr>
            <a:spLocks noGrp="1"/>
          </p:cNvSpPr>
          <p:nvPr>
            <p:ph idx="1"/>
          </p:nvPr>
        </p:nvSpPr>
        <p:spPr>
          <a:xfrm>
            <a:off x="806651" y="2026722"/>
            <a:ext cx="4320244" cy="4351337"/>
          </a:xfrm>
        </p:spPr>
        <p:txBody>
          <a:bodyPr vert="horz" lIns="91440" tIns="45720" rIns="91440" bIns="45720" rtlCol="0" anchor="t">
            <a:normAutofit/>
          </a:bodyPr>
          <a:lstStyle/>
          <a:p>
            <a:r>
              <a:rPr lang="en-US" dirty="0"/>
              <a:t>The distance between the end points in a group of scores</a:t>
            </a:r>
          </a:p>
          <a:p>
            <a:r>
              <a:rPr lang="en-US" dirty="0"/>
              <a:t>Range = ( high score – low score) + 1</a:t>
            </a:r>
          </a:p>
          <a:p>
            <a:r>
              <a:rPr lang="en-US" dirty="0"/>
              <a:t>High score = maximum</a:t>
            </a:r>
          </a:p>
          <a:p>
            <a:r>
              <a:rPr lang="en-US" dirty="0"/>
              <a:t>Low score= minimum</a:t>
            </a:r>
          </a:p>
        </p:txBody>
      </p:sp>
      <p:pic>
        <p:nvPicPr>
          <p:cNvPr id="4" name="Picture 5" descr="Timeline&#10;&#10;Description automatically generated">
            <a:extLst>
              <a:ext uri="{FF2B5EF4-FFF2-40B4-BE49-F238E27FC236}">
                <a16:creationId xmlns:a16="http://schemas.microsoft.com/office/drawing/2014/main" id="{88C47268-FF2D-4D86-A9A8-7D3853310AAD}"/>
              </a:ext>
            </a:extLst>
          </p:cNvPr>
          <p:cNvPicPr>
            <a:picLocks noChangeAspect="1"/>
          </p:cNvPicPr>
          <p:nvPr/>
        </p:nvPicPr>
        <p:blipFill>
          <a:blip r:embed="rId2"/>
          <a:stretch>
            <a:fillRect/>
          </a:stretch>
        </p:blipFill>
        <p:spPr>
          <a:xfrm>
            <a:off x="5288477" y="1909491"/>
            <a:ext cx="5692238" cy="2158263"/>
          </a:xfrm>
          <a:prstGeom prst="rect">
            <a:avLst/>
          </a:prstGeom>
        </p:spPr>
      </p:pic>
      <p:pic>
        <p:nvPicPr>
          <p:cNvPr id="6" name="Picture 6" descr="A picture containing kitchen appliance, appliance, stove, oven&#10;&#10;Description automatically generated">
            <a:extLst>
              <a:ext uri="{FF2B5EF4-FFF2-40B4-BE49-F238E27FC236}">
                <a16:creationId xmlns:a16="http://schemas.microsoft.com/office/drawing/2014/main" id="{CDB15EA6-B10A-4818-B5E9-E4D757B82A62}"/>
              </a:ext>
            </a:extLst>
          </p:cNvPr>
          <p:cNvPicPr>
            <a:picLocks noChangeAspect="1"/>
          </p:cNvPicPr>
          <p:nvPr/>
        </p:nvPicPr>
        <p:blipFill>
          <a:blip r:embed="rId3"/>
          <a:stretch>
            <a:fillRect/>
          </a:stretch>
        </p:blipFill>
        <p:spPr>
          <a:xfrm>
            <a:off x="214932" y="5583567"/>
            <a:ext cx="1242580" cy="1232684"/>
          </a:xfrm>
          <a:prstGeom prst="rect">
            <a:avLst/>
          </a:prstGeom>
        </p:spPr>
      </p:pic>
      <p:pic>
        <p:nvPicPr>
          <p:cNvPr id="7" name="Picture 7" descr="A picture containing building, window&#10;&#10;Description automatically generated">
            <a:extLst>
              <a:ext uri="{FF2B5EF4-FFF2-40B4-BE49-F238E27FC236}">
                <a16:creationId xmlns:a16="http://schemas.microsoft.com/office/drawing/2014/main" id="{7C81252E-9538-4583-9174-F0FA67CEFC15}"/>
              </a:ext>
            </a:extLst>
          </p:cNvPr>
          <p:cNvPicPr>
            <a:picLocks noChangeAspect="1"/>
          </p:cNvPicPr>
          <p:nvPr/>
        </p:nvPicPr>
        <p:blipFill>
          <a:blip r:embed="rId4"/>
          <a:stretch>
            <a:fillRect/>
          </a:stretch>
        </p:blipFill>
        <p:spPr>
          <a:xfrm>
            <a:off x="10138867" y="5639665"/>
            <a:ext cx="1028577" cy="1130383"/>
          </a:xfrm>
          <a:prstGeom prst="rect">
            <a:avLst/>
          </a:prstGeom>
        </p:spPr>
      </p:pic>
    </p:spTree>
    <p:extLst>
      <p:ext uri="{BB962C8B-B14F-4D97-AF65-F5344CB8AC3E}">
        <p14:creationId xmlns:p14="http://schemas.microsoft.com/office/powerpoint/2010/main" val="970691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E2B7-BD22-41EA-8948-CF5297C4CC51}"/>
              </a:ext>
            </a:extLst>
          </p:cNvPr>
          <p:cNvSpPr>
            <a:spLocks noGrp="1"/>
          </p:cNvSpPr>
          <p:nvPr>
            <p:ph type="title"/>
          </p:nvPr>
        </p:nvSpPr>
        <p:spPr>
          <a:xfrm>
            <a:off x="638418" y="593371"/>
            <a:ext cx="4675317" cy="1038575"/>
          </a:xfrm>
        </p:spPr>
        <p:txBody>
          <a:bodyPr/>
          <a:lstStyle/>
          <a:p>
            <a:r>
              <a:rPr lang="en-CA"/>
              <a:t>Reliability </a:t>
            </a:r>
            <a:endParaRPr lang="en-US"/>
          </a:p>
        </p:txBody>
      </p:sp>
      <p:sp>
        <p:nvSpPr>
          <p:cNvPr id="3" name="Content Placeholder 2">
            <a:extLst>
              <a:ext uri="{FF2B5EF4-FFF2-40B4-BE49-F238E27FC236}">
                <a16:creationId xmlns:a16="http://schemas.microsoft.com/office/drawing/2014/main" id="{2D0B8CEA-73AB-40CA-8435-DE311EC5A4C4}"/>
              </a:ext>
            </a:extLst>
          </p:cNvPr>
          <p:cNvSpPr>
            <a:spLocks noGrp="1"/>
          </p:cNvSpPr>
          <p:nvPr>
            <p:ph idx="1"/>
          </p:nvPr>
        </p:nvSpPr>
        <p:spPr>
          <a:xfrm>
            <a:off x="489976" y="1828800"/>
            <a:ext cx="6398425" cy="4677908"/>
          </a:xfrm>
        </p:spPr>
        <p:txBody>
          <a:bodyPr vert="horz" lIns="91440" tIns="45720" rIns="91440" bIns="45720" rtlCol="0" anchor="t">
            <a:normAutofit lnSpcReduction="10000"/>
          </a:bodyPr>
          <a:lstStyle/>
          <a:p>
            <a:r>
              <a:rPr lang="en-CA" dirty="0">
                <a:solidFill>
                  <a:schemeClr val="bg1">
                    <a:lumMod val="25000"/>
                  </a:schemeClr>
                </a:solidFill>
              </a:rPr>
              <a:t>Why is it important?</a:t>
            </a:r>
          </a:p>
          <a:p>
            <a:pPr lvl="1">
              <a:buClrTx/>
              <a:buFont typeface="Arial" panose="020B0604020202020204" pitchFamily="34" charset="0"/>
              <a:buChar char="•"/>
            </a:pPr>
            <a:r>
              <a:rPr lang="en-CA" sz="1800" dirty="0">
                <a:solidFill>
                  <a:schemeClr val="bg1">
                    <a:lumMod val="25000"/>
                  </a:schemeClr>
                </a:solidFill>
              </a:rPr>
              <a:t>Tests may produce false information!</a:t>
            </a:r>
          </a:p>
          <a:p>
            <a:pPr marL="285750" indent="-285750"/>
            <a:r>
              <a:rPr lang="en-CA" sz="1800" spc="0" dirty="0">
                <a:solidFill>
                  <a:schemeClr val="bg1">
                    <a:lumMod val="25000"/>
                  </a:schemeClr>
                </a:solidFill>
              </a:rPr>
              <a:t>The repeatability or consistency of a measure</a:t>
            </a:r>
          </a:p>
          <a:p>
            <a:pPr lvl="1"/>
            <a:r>
              <a:rPr lang="en-CA" sz="1800" dirty="0">
                <a:solidFill>
                  <a:schemeClr val="bg1">
                    <a:lumMod val="25000"/>
                  </a:schemeClr>
                </a:solidFill>
              </a:rPr>
              <a:t>Often affected by experimental or biological errors</a:t>
            </a:r>
          </a:p>
          <a:p>
            <a:pPr lvl="2"/>
            <a:r>
              <a:rPr lang="en-CA" sz="1800" dirty="0">
                <a:solidFill>
                  <a:schemeClr val="bg1">
                    <a:lumMod val="25000"/>
                  </a:schemeClr>
                </a:solidFill>
              </a:rPr>
              <a:t>Miscalibration: natural shifts in performance, fatigue, subjects' familiarity</a:t>
            </a:r>
          </a:p>
          <a:p>
            <a:pPr indent="0">
              <a:buFont typeface="Arial" pitchFamily="18" charset="2"/>
              <a:buChar char="•"/>
            </a:pPr>
            <a:r>
              <a:rPr lang="en-CA" spc="0" dirty="0">
                <a:solidFill>
                  <a:schemeClr val="bg1">
                    <a:lumMod val="25000"/>
                  </a:schemeClr>
                </a:solidFill>
              </a:rPr>
              <a:t> Primary statistical method are the change in the mean between measurements, the standard error and the intraclass correlation coefficient (ICC)</a:t>
            </a:r>
          </a:p>
          <a:p>
            <a:pPr indent="0">
              <a:buFont typeface="Arial" pitchFamily="18" charset="2"/>
              <a:buChar char="•"/>
            </a:pPr>
            <a:r>
              <a:rPr lang="en-CA" dirty="0">
                <a:solidFill>
                  <a:schemeClr val="bg1">
                    <a:lumMod val="25000"/>
                  </a:schemeClr>
                </a:solidFill>
              </a:rPr>
              <a:t> Most common reliability measurement is the Typical Error of the measurement</a:t>
            </a:r>
            <a:endParaRPr lang="en-CA" spc="0" dirty="0">
              <a:solidFill>
                <a:schemeClr val="bg1">
                  <a:lumMod val="25000"/>
                </a:schemeClr>
              </a:solidFill>
            </a:endParaRPr>
          </a:p>
          <a:p>
            <a:pPr lvl="2"/>
            <a:r>
              <a:rPr lang="en-CA" sz="1800" dirty="0">
                <a:solidFill>
                  <a:schemeClr val="bg1">
                    <a:lumMod val="25000"/>
                  </a:schemeClr>
                </a:solidFill>
              </a:rPr>
              <a:t>Calculated by dividing the SD of the change scores between repeated measures divided by the square root of 2 </a:t>
            </a:r>
          </a:p>
          <a:p>
            <a:pPr lvl="2"/>
            <a:r>
              <a:rPr lang="en-CA" sz="1800" dirty="0">
                <a:solidFill>
                  <a:schemeClr val="bg1">
                    <a:lumMod val="25000"/>
                  </a:schemeClr>
                </a:solidFill>
              </a:rPr>
              <a:t>The smaller the TE the more reliable the measure</a:t>
            </a:r>
          </a:p>
          <a:p>
            <a:endParaRPr lang="en-CA" sz="1800">
              <a:solidFill>
                <a:schemeClr val="bg1">
                  <a:lumMod val="25000"/>
                </a:schemeClr>
              </a:solidFill>
            </a:endParaRPr>
          </a:p>
        </p:txBody>
      </p:sp>
      <p:sp>
        <p:nvSpPr>
          <p:cNvPr id="4" name="Date Placeholder 3">
            <a:extLst>
              <a:ext uri="{FF2B5EF4-FFF2-40B4-BE49-F238E27FC236}">
                <a16:creationId xmlns:a16="http://schemas.microsoft.com/office/drawing/2014/main" id="{9E0274D6-DDEE-4998-9F15-22F8C1074E8A}"/>
              </a:ext>
            </a:extLst>
          </p:cNvPr>
          <p:cNvSpPr>
            <a:spLocks noGrp="1"/>
          </p:cNvSpPr>
          <p:nvPr>
            <p:ph type="dt" sz="half" idx="10"/>
          </p:nvPr>
        </p:nvSpPr>
        <p:spPr/>
        <p:txBody>
          <a:bodyPr/>
          <a:lstStyle/>
          <a:p>
            <a:fld id="{78C046D8-9263-40A1-B90F-914360A3A0F4}" type="datetime1">
              <a:rPr lang="en-US" smtClean="0"/>
              <a:t>1/12/2022</a:t>
            </a:fld>
            <a:endParaRPr lang="en-US" dirty="0"/>
          </a:p>
        </p:txBody>
      </p:sp>
      <p:sp>
        <p:nvSpPr>
          <p:cNvPr id="8" name="Content Placeholder 2">
            <a:extLst>
              <a:ext uri="{FF2B5EF4-FFF2-40B4-BE49-F238E27FC236}">
                <a16:creationId xmlns:a16="http://schemas.microsoft.com/office/drawing/2014/main" id="{3A96149A-C3FE-495B-99FC-7ECF70FE638D}"/>
              </a:ext>
            </a:extLst>
          </p:cNvPr>
          <p:cNvSpPr txBox="1">
            <a:spLocks/>
          </p:cNvSpPr>
          <p:nvPr/>
        </p:nvSpPr>
        <p:spPr>
          <a:xfrm>
            <a:off x="7252973" y="1189511"/>
            <a:ext cx="3429595" cy="3332039"/>
          </a:xfrm>
          <a:prstGeom prst="rect">
            <a:avLst/>
          </a:prstGeom>
          <a:ln w="28575">
            <a:solidFill>
              <a:srgbClr val="FF0000"/>
            </a:solidFill>
          </a:ln>
        </p:spPr>
        <p:txBody>
          <a:bodyPr vert="horz" lIns="91440" tIns="45720" rIns="91440" bIns="45720" rtlCol="0" anchor="t">
            <a:normAutofit fontScale="850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gn="ctr"/>
            <a:endParaRPr lang="en-CA" dirty="0">
              <a:solidFill>
                <a:schemeClr val="bg1">
                  <a:lumMod val="25000"/>
                </a:schemeClr>
              </a:solidFill>
            </a:endParaRPr>
          </a:p>
          <a:p>
            <a:pPr algn="ctr"/>
            <a:r>
              <a:rPr lang="en-CA" dirty="0">
                <a:solidFill>
                  <a:schemeClr val="bg1">
                    <a:lumMod val="25000"/>
                  </a:schemeClr>
                </a:solidFill>
              </a:rPr>
              <a:t>Highly reliable tests generate high ICC's and low coefficients of variation (CV) when repeated trials are compared</a:t>
            </a:r>
          </a:p>
          <a:p>
            <a:pPr algn="ctr">
              <a:buClr>
                <a:srgbClr val="6F6F74"/>
              </a:buClr>
            </a:pPr>
            <a:r>
              <a:rPr lang="en-CA" dirty="0">
                <a:solidFill>
                  <a:schemeClr val="bg1">
                    <a:lumMod val="25000"/>
                  </a:schemeClr>
                </a:solidFill>
              </a:rPr>
              <a:t>Acceptable ICCs range between 0 &amp;1 or between 0 and –1</a:t>
            </a:r>
          </a:p>
          <a:p>
            <a:pPr algn="ctr">
              <a:buClr>
                <a:srgbClr val="6F6F74"/>
              </a:buClr>
            </a:pPr>
            <a:r>
              <a:rPr lang="en-CA" dirty="0">
                <a:solidFill>
                  <a:schemeClr val="bg1">
                    <a:lumMod val="25000"/>
                  </a:schemeClr>
                </a:solidFill>
              </a:rPr>
              <a:t>With performance-based measures, the general marker of reliability is:</a:t>
            </a:r>
            <a:endParaRPr lang="en-CA" sz="1800" dirty="0">
              <a:solidFill>
                <a:schemeClr val="bg1">
                  <a:lumMod val="25000"/>
                </a:schemeClr>
              </a:solidFill>
            </a:endParaRPr>
          </a:p>
          <a:p>
            <a:pPr lvl="1" algn="ctr">
              <a:buClr>
                <a:srgbClr val="6F6F74"/>
              </a:buClr>
            </a:pPr>
            <a:r>
              <a:rPr lang="en-CA" spc="10" dirty="0">
                <a:solidFill>
                  <a:schemeClr val="bg1">
                    <a:lumMod val="25000"/>
                  </a:schemeClr>
                </a:solidFill>
              </a:rPr>
              <a:t>ICC &gt;0.90</a:t>
            </a:r>
          </a:p>
          <a:p>
            <a:pPr lvl="1" algn="ctr">
              <a:buClr>
                <a:srgbClr val="6F6F74"/>
              </a:buClr>
            </a:pPr>
            <a:r>
              <a:rPr lang="en-CA" spc="10" dirty="0">
                <a:solidFill>
                  <a:schemeClr val="bg1">
                    <a:lumMod val="25000"/>
                  </a:schemeClr>
                </a:solidFill>
              </a:rPr>
              <a:t>CV (%) &lt;10%</a:t>
            </a:r>
            <a:endParaRPr lang="en-CA" dirty="0">
              <a:solidFill>
                <a:schemeClr val="bg1">
                  <a:lumMod val="25000"/>
                </a:schemeClr>
              </a:solidFill>
            </a:endParaRPr>
          </a:p>
          <a:p>
            <a:pPr>
              <a:buClr>
                <a:srgbClr val="6F6F74"/>
              </a:buClr>
            </a:pPr>
            <a:endParaRPr lang="en-CA">
              <a:solidFill>
                <a:schemeClr val="bg1">
                  <a:lumMod val="25000"/>
                </a:schemeClr>
              </a:solidFill>
            </a:endParaRPr>
          </a:p>
        </p:txBody>
      </p:sp>
      <p:sp>
        <p:nvSpPr>
          <p:cNvPr id="10" name="Title 1">
            <a:extLst>
              <a:ext uri="{FF2B5EF4-FFF2-40B4-BE49-F238E27FC236}">
                <a16:creationId xmlns:a16="http://schemas.microsoft.com/office/drawing/2014/main" id="{17CAFDCE-0C53-4512-91D5-BA658C265D45}"/>
              </a:ext>
            </a:extLst>
          </p:cNvPr>
          <p:cNvSpPr txBox="1">
            <a:spLocks/>
          </p:cNvSpPr>
          <p:nvPr/>
        </p:nvSpPr>
        <p:spPr>
          <a:xfrm rot="-1020000">
            <a:off x="7190874" y="5307847"/>
            <a:ext cx="3814356" cy="7120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CA" sz="2600" b="1">
                <a:solidFill>
                  <a:srgbClr val="FF0000"/>
                </a:solidFill>
              </a:rPr>
              <a:t>Reliability ≠ Validity</a:t>
            </a:r>
            <a:r>
              <a:rPr lang="en-CA" dirty="0"/>
              <a:t> </a:t>
            </a:r>
            <a:endParaRPr lang="en-US"/>
          </a:p>
        </p:txBody>
      </p:sp>
    </p:spTree>
    <p:extLst>
      <p:ext uri="{BB962C8B-B14F-4D97-AF65-F5344CB8AC3E}">
        <p14:creationId xmlns:p14="http://schemas.microsoft.com/office/powerpoint/2010/main" val="201418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8DD5-A6AE-4039-A020-8EBB655D51EF}"/>
              </a:ext>
            </a:extLst>
          </p:cNvPr>
          <p:cNvSpPr>
            <a:spLocks noGrp="1"/>
          </p:cNvSpPr>
          <p:nvPr>
            <p:ph type="title"/>
          </p:nvPr>
        </p:nvSpPr>
        <p:spPr/>
        <p:txBody>
          <a:bodyPr/>
          <a:lstStyle/>
          <a:p>
            <a:r>
              <a:rPr lang="en-US" dirty="0"/>
              <a:t>Today’s Lecture</a:t>
            </a:r>
          </a:p>
        </p:txBody>
      </p:sp>
      <p:sp>
        <p:nvSpPr>
          <p:cNvPr id="3" name="Content Placeholder 2">
            <a:extLst>
              <a:ext uri="{FF2B5EF4-FFF2-40B4-BE49-F238E27FC236}">
                <a16:creationId xmlns:a16="http://schemas.microsoft.com/office/drawing/2014/main" id="{66F5B092-FFA0-4948-B625-56859582E28F}"/>
              </a:ext>
            </a:extLst>
          </p:cNvPr>
          <p:cNvSpPr>
            <a:spLocks noGrp="1"/>
          </p:cNvSpPr>
          <p:nvPr>
            <p:ph idx="1"/>
          </p:nvPr>
        </p:nvSpPr>
        <p:spPr/>
        <p:txBody>
          <a:bodyPr vert="horz" lIns="0" tIns="45720" rIns="0" bIns="45720" rtlCol="0" anchor="t">
            <a:normAutofit/>
          </a:bodyPr>
          <a:lstStyle/>
          <a:p>
            <a:pPr marL="383540" lvl="1"/>
            <a:endParaRPr lang="en-US" dirty="0">
              <a:cs typeface="Arial" panose="020B0604020202020204"/>
            </a:endParaRPr>
          </a:p>
          <a:p>
            <a:pPr marL="383540" lvl="1"/>
            <a:r>
              <a:rPr lang="en-US" dirty="0" err="1"/>
              <a:t>Webcourses</a:t>
            </a:r>
            <a:r>
              <a:rPr lang="en-US" dirty="0"/>
              <a:t> walk-thru</a:t>
            </a:r>
            <a:endParaRPr lang="en-US" dirty="0">
              <a:cs typeface="Arial" panose="020B0604020202020204"/>
            </a:endParaRPr>
          </a:p>
          <a:p>
            <a:pPr marL="383540" lvl="1"/>
            <a:r>
              <a:rPr lang="en-US" dirty="0"/>
              <a:t>Assignments</a:t>
            </a:r>
            <a:endParaRPr lang="en-US" dirty="0">
              <a:cs typeface="Arial" panose="020B0604020202020204"/>
            </a:endParaRPr>
          </a:p>
          <a:p>
            <a:pPr marL="566420" lvl="2"/>
            <a:r>
              <a:rPr lang="en-US" dirty="0"/>
              <a:t>Concept Checks</a:t>
            </a:r>
            <a:endParaRPr lang="en-US" dirty="0">
              <a:cs typeface="Arial" panose="020B0604020202020204"/>
            </a:endParaRPr>
          </a:p>
          <a:p>
            <a:pPr marL="566420" lvl="2"/>
            <a:r>
              <a:rPr lang="en-US" dirty="0"/>
              <a:t>Labs</a:t>
            </a:r>
            <a:endParaRPr lang="en-US" dirty="0">
              <a:cs typeface="Arial" panose="020B0604020202020204"/>
            </a:endParaRPr>
          </a:p>
          <a:p>
            <a:pPr marL="566420" lvl="2"/>
            <a:r>
              <a:rPr lang="en-US" dirty="0">
                <a:cs typeface="Arial" panose="020B0604020202020204"/>
              </a:rPr>
              <a:t>Chapter Quizzes</a:t>
            </a:r>
            <a:endParaRPr lang="en-US" dirty="0"/>
          </a:p>
          <a:p>
            <a:pPr marL="566420" lvl="2"/>
            <a:r>
              <a:rPr lang="en-US" dirty="0"/>
              <a:t>Discussions</a:t>
            </a:r>
            <a:endParaRPr lang="en-US" dirty="0">
              <a:cs typeface="Arial" panose="020B0604020202020204"/>
            </a:endParaRPr>
          </a:p>
          <a:p>
            <a:pPr marL="383540" lvl="1"/>
            <a:r>
              <a:rPr lang="en-US" dirty="0"/>
              <a:t>Exams</a:t>
            </a:r>
            <a:endParaRPr lang="en-US" dirty="0">
              <a:cs typeface="Arial" panose="020B0604020202020204"/>
            </a:endParaRPr>
          </a:p>
          <a:p>
            <a:pPr marL="383540" lvl="1"/>
            <a:r>
              <a:rPr lang="en-US" dirty="0"/>
              <a:t>Zoom</a:t>
            </a:r>
            <a:endParaRPr lang="en-US" dirty="0">
              <a:cs typeface="Arial" panose="020B0604020202020204"/>
            </a:endParaRPr>
          </a:p>
          <a:p>
            <a:pPr marL="383540" lvl="1"/>
            <a:r>
              <a:rPr lang="en-US" dirty="0"/>
              <a:t>Attendance</a:t>
            </a:r>
            <a:endParaRPr lang="en-US" dirty="0">
              <a:cs typeface="Arial" panose="020B0604020202020204"/>
            </a:endParaRPr>
          </a:p>
          <a:p>
            <a:pPr marL="383540" lvl="1"/>
            <a:endParaRPr lang="en-US" dirty="0">
              <a:cs typeface="Arial" panose="020B0604020202020204"/>
            </a:endParaRPr>
          </a:p>
          <a:p>
            <a:pPr marL="566420" lvl="2"/>
            <a:endParaRPr lang="en-US" dirty="0">
              <a:cs typeface="Arial" panose="020B0604020202020204"/>
            </a:endParaRPr>
          </a:p>
          <a:p>
            <a:pPr marL="383540" lvl="1"/>
            <a:endParaRPr lang="en-US" dirty="0">
              <a:cs typeface="Arial" panose="020B0604020202020204"/>
            </a:endParaRPr>
          </a:p>
        </p:txBody>
      </p:sp>
    </p:spTree>
    <p:extLst>
      <p:ext uri="{BB962C8B-B14F-4D97-AF65-F5344CB8AC3E}">
        <p14:creationId xmlns:p14="http://schemas.microsoft.com/office/powerpoint/2010/main" val="1381231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BB5D-8ECB-4886-AF2F-F232484EBAA1}"/>
              </a:ext>
            </a:extLst>
          </p:cNvPr>
          <p:cNvSpPr>
            <a:spLocks noGrp="1"/>
          </p:cNvSpPr>
          <p:nvPr>
            <p:ph type="title"/>
          </p:nvPr>
        </p:nvSpPr>
        <p:spPr>
          <a:xfrm>
            <a:off x="4965290" y="336071"/>
            <a:ext cx="5997678" cy="791173"/>
          </a:xfrm>
        </p:spPr>
        <p:txBody>
          <a:bodyPr>
            <a:normAutofit/>
          </a:bodyPr>
          <a:lstStyle/>
          <a:p>
            <a:r>
              <a:rPr lang="en-CA">
                <a:ea typeface="+mj-lt"/>
                <a:cs typeface="+mj-lt"/>
              </a:rPr>
              <a:t>Validity</a:t>
            </a:r>
            <a:endParaRPr lang="en-US">
              <a:ea typeface="+mj-lt"/>
              <a:cs typeface="+mj-lt"/>
            </a:endParaRPr>
          </a:p>
        </p:txBody>
      </p:sp>
      <p:pic>
        <p:nvPicPr>
          <p:cNvPr id="5" name="Picture 4" descr="Close-up photo of wooden rulers">
            <a:extLst>
              <a:ext uri="{FF2B5EF4-FFF2-40B4-BE49-F238E27FC236}">
                <a16:creationId xmlns:a16="http://schemas.microsoft.com/office/drawing/2014/main" id="{68871DE4-C4B1-4CB1-8867-B896726885E0}"/>
              </a:ext>
            </a:extLst>
          </p:cNvPr>
          <p:cNvPicPr>
            <a:picLocks noChangeAspect="1"/>
          </p:cNvPicPr>
          <p:nvPr/>
        </p:nvPicPr>
        <p:blipFill rotWithShape="1">
          <a:blip r:embed="rId2"/>
          <a:srcRect l="23151" r="25962" b="4"/>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9C002DD5-C31D-4804-B16C-48C9C3642F27}"/>
              </a:ext>
            </a:extLst>
          </p:cNvPr>
          <p:cNvSpPr>
            <a:spLocks noGrp="1"/>
          </p:cNvSpPr>
          <p:nvPr>
            <p:ph idx="1"/>
          </p:nvPr>
        </p:nvSpPr>
        <p:spPr>
          <a:xfrm>
            <a:off x="4925706" y="1214052"/>
            <a:ext cx="6035363" cy="5549955"/>
          </a:xfrm>
        </p:spPr>
        <p:txBody>
          <a:bodyPr vert="horz" lIns="91440" tIns="45720" rIns="91440" bIns="45720" rtlCol="0" anchor="t">
            <a:noAutofit/>
          </a:bodyPr>
          <a:lstStyle/>
          <a:p>
            <a:r>
              <a:rPr lang="en-CA" sz="1400" dirty="0">
                <a:ea typeface="+mn-lt"/>
                <a:cs typeface="+mn-lt"/>
              </a:rPr>
              <a:t>The degree to which a test or instrument measures what it is supposed to</a:t>
            </a:r>
          </a:p>
          <a:p>
            <a:r>
              <a:rPr lang="en-CA" sz="1400" dirty="0"/>
              <a:t>Main form of validity in exercise physiology labs are criterion validity*</a:t>
            </a:r>
          </a:p>
          <a:p>
            <a:pPr lvl="1"/>
            <a:r>
              <a:rPr lang="en-CA" sz="1400" dirty="0"/>
              <a:t>*The ability of a test to be related to a recognized standard or criterion measure</a:t>
            </a:r>
          </a:p>
          <a:p>
            <a:pPr>
              <a:buFont typeface="Arial" pitchFamily="18" charset="2"/>
              <a:buChar char="•"/>
            </a:pPr>
            <a:r>
              <a:rPr lang="en-CA" sz="1400" spc="0" dirty="0"/>
              <a:t>Example: </a:t>
            </a:r>
          </a:p>
          <a:p>
            <a:pPr lvl="1"/>
            <a:r>
              <a:rPr lang="en-CA" sz="1400" spc="0" dirty="0"/>
              <a:t>Underwater weighing is the gold standard for assessing body composition</a:t>
            </a:r>
            <a:endParaRPr lang="en-CA" sz="1400" dirty="0"/>
          </a:p>
          <a:p>
            <a:pPr lvl="1"/>
            <a:r>
              <a:rPr lang="en-CA" sz="1400" dirty="0"/>
              <a:t>When considering other ways of measuring body composition, for example Air Displacement Plethysmography, validity is determined by correlating the results from the ADP estimate  to the body fat determined by underwater weighing</a:t>
            </a:r>
          </a:p>
          <a:p>
            <a:pPr>
              <a:buFont typeface="Arial" pitchFamily="18" charset="2"/>
              <a:buChar char="•"/>
            </a:pPr>
            <a:r>
              <a:rPr lang="en-CA" sz="1400" spc="0" dirty="0"/>
              <a:t>Only considered valid if it is both accurate and precise</a:t>
            </a:r>
          </a:p>
          <a:p>
            <a:pPr lvl="1"/>
            <a:r>
              <a:rPr lang="en-CA" sz="1400" dirty="0"/>
              <a:t>Accuracy = the closer a measurement is to an accepted value</a:t>
            </a:r>
          </a:p>
          <a:p>
            <a:pPr lvl="1"/>
            <a:r>
              <a:rPr lang="en-CA" sz="1400" dirty="0"/>
              <a:t>Precision = the reproducibility of the measurement </a:t>
            </a:r>
          </a:p>
          <a:p>
            <a:pPr>
              <a:buFont typeface="Arial" pitchFamily="18" charset="2"/>
              <a:buChar char="•"/>
            </a:pPr>
            <a:r>
              <a:rPr lang="en-CA" sz="1400" spc="0" dirty="0"/>
              <a:t>A measure can be accurate but not precise, highly precise but not accurate, highly accurate and highly precise, or neither highly precise nor highly accurate</a:t>
            </a:r>
          </a:p>
        </p:txBody>
      </p:sp>
    </p:spTree>
    <p:extLst>
      <p:ext uri="{BB962C8B-B14F-4D97-AF65-F5344CB8AC3E}">
        <p14:creationId xmlns:p14="http://schemas.microsoft.com/office/powerpoint/2010/main" val="2533510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36472" y="2951818"/>
            <a:ext cx="9418320" cy="1035982"/>
          </a:xfrm>
        </p:spPr>
        <p:txBody>
          <a:bodyPr>
            <a:normAutofit/>
          </a:bodyPr>
          <a:lstStyle/>
          <a:p>
            <a:r>
              <a:rPr lang="en-US" sz="6000" dirty="0"/>
              <a:t>Lab Activity 1</a:t>
            </a:r>
          </a:p>
        </p:txBody>
      </p:sp>
    </p:spTree>
    <p:extLst>
      <p:ext uri="{BB962C8B-B14F-4D97-AF65-F5344CB8AC3E}">
        <p14:creationId xmlns:p14="http://schemas.microsoft.com/office/powerpoint/2010/main" val="3151423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A1483-E327-4456-A5C7-55F1B7837E12}"/>
              </a:ext>
            </a:extLst>
          </p:cNvPr>
          <p:cNvSpPr>
            <a:spLocks noGrp="1"/>
          </p:cNvSpPr>
          <p:nvPr>
            <p:ph idx="1"/>
          </p:nvPr>
        </p:nvSpPr>
        <p:spPr>
          <a:xfrm>
            <a:off x="6358855" y="1845734"/>
            <a:ext cx="4796825" cy="4023360"/>
          </a:xfrm>
        </p:spPr>
        <p:txBody>
          <a:bodyPr/>
          <a:lstStyle/>
          <a:p>
            <a:r>
              <a:rPr lang="en-US" dirty="0"/>
              <a:t> </a:t>
            </a:r>
          </a:p>
        </p:txBody>
      </p:sp>
      <p:pic>
        <p:nvPicPr>
          <p:cNvPr id="5" name="Picture 4">
            <a:extLst>
              <a:ext uri="{FF2B5EF4-FFF2-40B4-BE49-F238E27FC236}">
                <a16:creationId xmlns:a16="http://schemas.microsoft.com/office/drawing/2014/main" id="{9424BC2F-FE79-429D-9506-AF0C866CF2BA}"/>
              </a:ext>
            </a:extLst>
          </p:cNvPr>
          <p:cNvPicPr>
            <a:picLocks noChangeAspect="1"/>
          </p:cNvPicPr>
          <p:nvPr/>
        </p:nvPicPr>
        <p:blipFill rotWithShape="1">
          <a:blip r:embed="rId2"/>
          <a:srcRect b="44674"/>
          <a:stretch/>
        </p:blipFill>
        <p:spPr>
          <a:xfrm>
            <a:off x="164804" y="211935"/>
            <a:ext cx="7092616" cy="2899777"/>
          </a:xfrm>
          <a:prstGeom prst="rect">
            <a:avLst/>
          </a:prstGeom>
          <a:ln w="9525" cap="sq">
            <a:solidFill>
              <a:srgbClr val="000000"/>
            </a:solidFill>
            <a:miter lim="800000"/>
          </a:ln>
          <a:effectLst>
            <a:outerShdw blurRad="57150" dist="50800" dir="2700000" algn="tl" rotWithShape="0">
              <a:srgbClr val="000000">
                <a:alpha val="40000"/>
              </a:srgbClr>
            </a:outerShdw>
          </a:effectLst>
        </p:spPr>
      </p:pic>
      <p:pic>
        <p:nvPicPr>
          <p:cNvPr id="6" name="Picture 5" descr="A close up of a black device with a screen&#10;&#10;Description automatically generated">
            <a:extLst>
              <a:ext uri="{FF2B5EF4-FFF2-40B4-BE49-F238E27FC236}">
                <a16:creationId xmlns:a16="http://schemas.microsoft.com/office/drawing/2014/main" id="{D0BCC4AB-E678-4E61-86A5-1B8A2B085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064" y="211935"/>
            <a:ext cx="3741190" cy="374119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B9C5E7A1-D334-45B8-9D63-E505F7C78C50}"/>
              </a:ext>
            </a:extLst>
          </p:cNvPr>
          <p:cNvSpPr txBox="1"/>
          <p:nvPr/>
        </p:nvSpPr>
        <p:spPr>
          <a:xfrm>
            <a:off x="2200860" y="4457645"/>
            <a:ext cx="3498133" cy="1754326"/>
          </a:xfrm>
          <a:prstGeom prst="rect">
            <a:avLst/>
          </a:prstGeom>
          <a:solidFill>
            <a:schemeClr val="bg1"/>
          </a:solidFill>
          <a:ln w="9525">
            <a:solidFill>
              <a:schemeClr val="tx1"/>
            </a:solidFill>
          </a:ln>
        </p:spPr>
        <p:txBody>
          <a:bodyPr wrap="square" lIns="91440" tIns="45720" rIns="91440" bIns="45720" rtlCol="0" anchor="t">
            <a:spAutoFit/>
          </a:bodyPr>
          <a:lstStyle/>
          <a:p>
            <a:pPr algn="ctr"/>
            <a:r>
              <a:rPr lang="en-US" dirty="0">
                <a:latin typeface="+mj-lt"/>
              </a:rPr>
              <a:t>Height: 64inches</a:t>
            </a:r>
            <a:endParaRPr lang="en-US"/>
          </a:p>
          <a:p>
            <a:pPr algn="ctr"/>
            <a:r>
              <a:rPr lang="en-US" dirty="0">
                <a:latin typeface="+mj-lt"/>
              </a:rPr>
              <a:t>Weight: 145lbs</a:t>
            </a:r>
          </a:p>
          <a:p>
            <a:pPr algn="ctr"/>
            <a:r>
              <a:rPr lang="en-US" dirty="0">
                <a:latin typeface="+mj-lt"/>
              </a:rPr>
              <a:t>Temperature: 72.3F</a:t>
            </a:r>
          </a:p>
          <a:p>
            <a:pPr algn="ctr"/>
            <a:r>
              <a:rPr lang="en-US" dirty="0">
                <a:latin typeface="+mj-lt"/>
              </a:rPr>
              <a:t>Barometric Pressure: 29.92mmHg </a:t>
            </a:r>
          </a:p>
          <a:p>
            <a:pPr algn="ctr"/>
            <a:r>
              <a:rPr lang="en-US" dirty="0">
                <a:latin typeface="+mj-lt"/>
              </a:rPr>
              <a:t>Relative Humidity: 40%</a:t>
            </a:r>
          </a:p>
        </p:txBody>
      </p:sp>
      <p:sp>
        <p:nvSpPr>
          <p:cNvPr id="8" name="TextBox 7">
            <a:extLst>
              <a:ext uri="{FF2B5EF4-FFF2-40B4-BE49-F238E27FC236}">
                <a16:creationId xmlns:a16="http://schemas.microsoft.com/office/drawing/2014/main" id="{0032710C-3306-4746-9768-D2A868481CA7}"/>
              </a:ext>
            </a:extLst>
          </p:cNvPr>
          <p:cNvSpPr txBox="1"/>
          <p:nvPr/>
        </p:nvSpPr>
        <p:spPr>
          <a:xfrm>
            <a:off x="2126403" y="3990206"/>
            <a:ext cx="3839843" cy="369332"/>
          </a:xfrm>
          <a:prstGeom prst="rect">
            <a:avLst/>
          </a:prstGeom>
          <a:noFill/>
          <a:ln>
            <a:noFill/>
          </a:ln>
        </p:spPr>
        <p:txBody>
          <a:bodyPr wrap="square" rtlCol="0">
            <a:spAutoFit/>
          </a:bodyPr>
          <a:lstStyle/>
          <a:p>
            <a:r>
              <a:rPr lang="en-US" b="1" dirty="0">
                <a:latin typeface="+mj-lt"/>
              </a:rPr>
              <a:t>Participant X, Female Age 21</a:t>
            </a:r>
          </a:p>
        </p:txBody>
      </p:sp>
      <p:sp>
        <p:nvSpPr>
          <p:cNvPr id="9" name="Arrow: Down 8">
            <a:extLst>
              <a:ext uri="{FF2B5EF4-FFF2-40B4-BE49-F238E27FC236}">
                <a16:creationId xmlns:a16="http://schemas.microsoft.com/office/drawing/2014/main" id="{BF469C07-3E6E-4CF4-A243-133CDE366523}"/>
              </a:ext>
            </a:extLst>
          </p:cNvPr>
          <p:cNvSpPr/>
          <p:nvPr/>
        </p:nvSpPr>
        <p:spPr>
          <a:xfrm>
            <a:off x="3422708" y="2948976"/>
            <a:ext cx="436228" cy="1105406"/>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E8BF60-0D10-47A2-8232-8C707BA4D24C}"/>
              </a:ext>
            </a:extLst>
          </p:cNvPr>
          <p:cNvSpPr txBox="1"/>
          <p:nvPr/>
        </p:nvSpPr>
        <p:spPr>
          <a:xfrm rot="20700000">
            <a:off x="8128000" y="5554133"/>
            <a:ext cx="3302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rgbClr val="FF0000"/>
                </a:solidFill>
              </a:rPr>
              <a:t>EXAMPLE</a:t>
            </a:r>
          </a:p>
        </p:txBody>
      </p:sp>
    </p:spTree>
    <p:extLst>
      <p:ext uri="{BB962C8B-B14F-4D97-AF65-F5344CB8AC3E}">
        <p14:creationId xmlns:p14="http://schemas.microsoft.com/office/powerpoint/2010/main" val="183117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8393F-CA2B-4AB3-B016-E5A7AAC34F68}"/>
              </a:ext>
            </a:extLst>
          </p:cNvPr>
          <p:cNvPicPr>
            <a:picLocks noChangeAspect="1"/>
          </p:cNvPicPr>
          <p:nvPr/>
        </p:nvPicPr>
        <p:blipFill rotWithShape="1">
          <a:blip r:embed="rId2"/>
          <a:srcRect t="53609"/>
          <a:stretch/>
        </p:blipFill>
        <p:spPr>
          <a:xfrm>
            <a:off x="2352854" y="385893"/>
            <a:ext cx="7419478" cy="2543492"/>
          </a:xfrm>
          <a:prstGeom prst="rect">
            <a:avLst/>
          </a:prstGeom>
          <a:ln w="9525" cap="sq">
            <a:solidFill>
              <a:srgbClr val="000000"/>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3D1F1FAB-BDD4-47CA-9017-2C8921ABF072}"/>
              </a:ext>
            </a:extLst>
          </p:cNvPr>
          <p:cNvSpPr txBox="1"/>
          <p:nvPr/>
        </p:nvSpPr>
        <p:spPr>
          <a:xfrm>
            <a:off x="3032694" y="4123002"/>
            <a:ext cx="6126611" cy="1754326"/>
          </a:xfrm>
          <a:prstGeom prst="rect">
            <a:avLst/>
          </a:prstGeom>
          <a:solidFill>
            <a:schemeClr val="bg1"/>
          </a:solidFill>
          <a:ln w="9525">
            <a:solidFill>
              <a:schemeClr val="tx1"/>
            </a:solidFill>
          </a:ln>
        </p:spPr>
        <p:txBody>
          <a:bodyPr wrap="square" rtlCol="0">
            <a:spAutoFit/>
          </a:bodyPr>
          <a:lstStyle/>
          <a:p>
            <a:r>
              <a:rPr lang="en-US" dirty="0">
                <a:latin typeface="+mj-lt"/>
              </a:rPr>
              <a:t>Trial 1: 64.5 inches</a:t>
            </a:r>
          </a:p>
          <a:p>
            <a:r>
              <a:rPr lang="en-US" dirty="0">
                <a:latin typeface="+mj-lt"/>
              </a:rPr>
              <a:t>Trial 2: 64 inches</a:t>
            </a:r>
          </a:p>
          <a:p>
            <a:r>
              <a:rPr lang="en-US" dirty="0">
                <a:latin typeface="+mj-lt"/>
              </a:rPr>
              <a:t>Trial 3: 64 inches</a:t>
            </a:r>
          </a:p>
          <a:p>
            <a:endParaRPr lang="en-US" dirty="0">
              <a:latin typeface="+mj-lt"/>
            </a:endParaRPr>
          </a:p>
          <a:p>
            <a:r>
              <a:rPr lang="en-US" dirty="0">
                <a:latin typeface="+mj-lt"/>
              </a:rPr>
              <a:t>Average: 64.16 inches</a:t>
            </a:r>
          </a:p>
          <a:p>
            <a:r>
              <a:rPr lang="en-US" dirty="0">
                <a:latin typeface="+mj-lt"/>
              </a:rPr>
              <a:t>Average height from Table 1.3: 21yr old = 64.2 inches</a:t>
            </a:r>
          </a:p>
        </p:txBody>
      </p:sp>
      <p:sp>
        <p:nvSpPr>
          <p:cNvPr id="13" name="Arrow: Down 12">
            <a:extLst>
              <a:ext uri="{FF2B5EF4-FFF2-40B4-BE49-F238E27FC236}">
                <a16:creationId xmlns:a16="http://schemas.microsoft.com/office/drawing/2014/main" id="{80141FF5-B2D1-48A1-9EC7-7664CB7CE986}"/>
              </a:ext>
            </a:extLst>
          </p:cNvPr>
          <p:cNvSpPr/>
          <p:nvPr/>
        </p:nvSpPr>
        <p:spPr>
          <a:xfrm>
            <a:off x="5844479" y="2861399"/>
            <a:ext cx="514376" cy="1255842"/>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29D53B4-FC55-45A0-81F4-654E03792C43}"/>
              </a:ext>
            </a:extLst>
          </p:cNvPr>
          <p:cNvSpPr txBox="1"/>
          <p:nvPr/>
        </p:nvSpPr>
        <p:spPr>
          <a:xfrm rot="20700000">
            <a:off x="8339667" y="5799666"/>
            <a:ext cx="3302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rgbClr val="FF0000"/>
                </a:solidFill>
              </a:rPr>
              <a:t>EXAMPLE</a:t>
            </a:r>
          </a:p>
        </p:txBody>
      </p:sp>
    </p:spTree>
    <p:extLst>
      <p:ext uri="{BB962C8B-B14F-4D97-AF65-F5344CB8AC3E}">
        <p14:creationId xmlns:p14="http://schemas.microsoft.com/office/powerpoint/2010/main" val="1653960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descr="Table&#10;&#10;Description automatically generated">
            <a:extLst>
              <a:ext uri="{FF2B5EF4-FFF2-40B4-BE49-F238E27FC236}">
                <a16:creationId xmlns:a16="http://schemas.microsoft.com/office/drawing/2014/main" id="{5D2C3510-1F0F-41A2-84F2-671204F6ED03}"/>
              </a:ext>
            </a:extLst>
          </p:cNvPr>
          <p:cNvPicPr>
            <a:picLocks noChangeAspect="1"/>
          </p:cNvPicPr>
          <p:nvPr/>
        </p:nvPicPr>
        <p:blipFill>
          <a:blip r:embed="rId2"/>
          <a:stretch>
            <a:fillRect/>
          </a:stretch>
        </p:blipFill>
        <p:spPr>
          <a:xfrm>
            <a:off x="1888067" y="210500"/>
            <a:ext cx="6747932" cy="3744597"/>
          </a:xfrm>
          <a:prstGeom prst="rect">
            <a:avLst/>
          </a:prstGeom>
          <a:ln w="28575">
            <a:solidFill>
              <a:schemeClr val="tx1"/>
            </a:solidFill>
          </a:ln>
        </p:spPr>
      </p:pic>
      <p:sp>
        <p:nvSpPr>
          <p:cNvPr id="3" name="Content Placeholder 2">
            <a:extLst>
              <a:ext uri="{FF2B5EF4-FFF2-40B4-BE49-F238E27FC236}">
                <a16:creationId xmlns:a16="http://schemas.microsoft.com/office/drawing/2014/main" id="{A84F005B-21E7-4E47-A549-250B9BEF4969}"/>
              </a:ext>
            </a:extLst>
          </p:cNvPr>
          <p:cNvSpPr>
            <a:spLocks noGrp="1"/>
          </p:cNvSpPr>
          <p:nvPr>
            <p:ph idx="1"/>
          </p:nvPr>
        </p:nvSpPr>
        <p:spPr>
          <a:xfrm>
            <a:off x="3888910" y="4622396"/>
            <a:ext cx="4020328" cy="1869876"/>
          </a:xfrm>
          <a:solidFill>
            <a:schemeClr val="bg1"/>
          </a:solidFill>
          <a:ln w="28575">
            <a:solidFill>
              <a:schemeClr val="tx1"/>
            </a:solidFill>
          </a:ln>
        </p:spPr>
        <p:txBody>
          <a:bodyPr vert="horz" lIns="91440" tIns="45720" rIns="91440" bIns="45720" rtlCol="0" anchor="t">
            <a:normAutofit/>
          </a:bodyPr>
          <a:lstStyle/>
          <a:p>
            <a:pPr marL="0" indent="0">
              <a:buNone/>
            </a:pPr>
            <a:r>
              <a:rPr lang="en-US" sz="1800" dirty="0">
                <a:solidFill>
                  <a:schemeClr val="tx1"/>
                </a:solidFill>
                <a:latin typeface="+mj-lt"/>
              </a:rPr>
              <a:t>Trial 1: 145lb</a:t>
            </a:r>
          </a:p>
          <a:p>
            <a:pPr marL="0" indent="0">
              <a:buNone/>
            </a:pPr>
            <a:r>
              <a:rPr lang="en-US" sz="1800" dirty="0">
                <a:solidFill>
                  <a:schemeClr val="tx1"/>
                </a:solidFill>
                <a:latin typeface="+mj-lt"/>
              </a:rPr>
              <a:t>Trial 2: 146lb</a:t>
            </a:r>
          </a:p>
          <a:p>
            <a:pPr marL="0" indent="0">
              <a:buNone/>
            </a:pPr>
            <a:r>
              <a:rPr lang="en-US" sz="1800" dirty="0">
                <a:solidFill>
                  <a:schemeClr val="tx1"/>
                </a:solidFill>
                <a:latin typeface="+mj-lt"/>
              </a:rPr>
              <a:t>Trial 3: 144lb</a:t>
            </a:r>
          </a:p>
          <a:p>
            <a:pPr marL="0" indent="0">
              <a:buNone/>
            </a:pPr>
            <a:r>
              <a:rPr lang="en-US" sz="1800" dirty="0">
                <a:latin typeface="+mj-lt"/>
              </a:rPr>
              <a:t>Average: (145) </a:t>
            </a:r>
            <a:r>
              <a:rPr lang="en-US" sz="1800" dirty="0" err="1">
                <a:latin typeface="+mj-lt"/>
              </a:rPr>
              <a:t>lb</a:t>
            </a:r>
            <a:r>
              <a:rPr lang="en-US" sz="1800" dirty="0">
                <a:latin typeface="+mj-lt"/>
              </a:rPr>
              <a:t> / 2.2406 =</a:t>
            </a:r>
            <a:r>
              <a:rPr lang="en-US" dirty="0">
                <a:latin typeface="+mj-lt"/>
              </a:rPr>
              <a:t> _____</a:t>
            </a:r>
            <a:r>
              <a:rPr lang="en-US" sz="1800" dirty="0">
                <a:latin typeface="+mj-lt"/>
              </a:rPr>
              <a:t>kg</a:t>
            </a:r>
          </a:p>
        </p:txBody>
      </p:sp>
      <p:sp>
        <p:nvSpPr>
          <p:cNvPr id="13" name="Arrow: Down 12">
            <a:extLst>
              <a:ext uri="{FF2B5EF4-FFF2-40B4-BE49-F238E27FC236}">
                <a16:creationId xmlns:a16="http://schemas.microsoft.com/office/drawing/2014/main" id="{D19DC073-877C-4613-9296-E5B74AB46B91}"/>
              </a:ext>
            </a:extLst>
          </p:cNvPr>
          <p:cNvSpPr/>
          <p:nvPr/>
        </p:nvSpPr>
        <p:spPr>
          <a:xfrm>
            <a:off x="4383201" y="3831279"/>
            <a:ext cx="350410" cy="725891"/>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3FE156-926A-4268-BC0C-830943AF685A}"/>
              </a:ext>
            </a:extLst>
          </p:cNvPr>
          <p:cNvSpPr txBox="1"/>
          <p:nvPr/>
        </p:nvSpPr>
        <p:spPr>
          <a:xfrm rot="20700000">
            <a:off x="8128000" y="5554133"/>
            <a:ext cx="3302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rgbClr val="FF0000"/>
                </a:solidFill>
              </a:rPr>
              <a:t>EXAMPLE</a:t>
            </a:r>
          </a:p>
        </p:txBody>
      </p:sp>
    </p:spTree>
    <p:extLst>
      <p:ext uri="{BB962C8B-B14F-4D97-AF65-F5344CB8AC3E}">
        <p14:creationId xmlns:p14="http://schemas.microsoft.com/office/powerpoint/2010/main" val="1250260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E8D8C37A-5FD3-4A8D-AEC3-00B5585FB001}"/>
              </a:ext>
            </a:extLst>
          </p:cNvPr>
          <p:cNvPicPr>
            <a:picLocks noChangeAspect="1"/>
          </p:cNvPicPr>
          <p:nvPr/>
        </p:nvPicPr>
        <p:blipFill>
          <a:blip r:embed="rId2"/>
          <a:stretch>
            <a:fillRect/>
          </a:stretch>
        </p:blipFill>
        <p:spPr>
          <a:xfrm>
            <a:off x="2644934" y="175353"/>
            <a:ext cx="5729177" cy="6628386"/>
          </a:xfrm>
          <a:prstGeom prst="rect">
            <a:avLst/>
          </a:prstGeom>
        </p:spPr>
      </p:pic>
    </p:spTree>
    <p:extLst>
      <p:ext uri="{BB962C8B-B14F-4D97-AF65-F5344CB8AC3E}">
        <p14:creationId xmlns:p14="http://schemas.microsoft.com/office/powerpoint/2010/main" val="903446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2BBFB0D8-6505-4EA2-8A11-0F09D904AA9D}"/>
              </a:ext>
            </a:extLst>
          </p:cNvPr>
          <p:cNvPicPr>
            <a:picLocks noChangeAspect="1"/>
          </p:cNvPicPr>
          <p:nvPr/>
        </p:nvPicPr>
        <p:blipFill>
          <a:blip r:embed="rId2"/>
          <a:stretch>
            <a:fillRect/>
          </a:stretch>
        </p:blipFill>
        <p:spPr>
          <a:xfrm>
            <a:off x="1853609" y="484200"/>
            <a:ext cx="7740502" cy="6155414"/>
          </a:xfrm>
          <a:prstGeom prst="rect">
            <a:avLst/>
          </a:prstGeom>
        </p:spPr>
      </p:pic>
    </p:spTree>
    <p:extLst>
      <p:ext uri="{BB962C8B-B14F-4D97-AF65-F5344CB8AC3E}">
        <p14:creationId xmlns:p14="http://schemas.microsoft.com/office/powerpoint/2010/main" val="2371013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382E-8735-4260-80B0-39F8CE8D5F53}"/>
              </a:ext>
            </a:extLst>
          </p:cNvPr>
          <p:cNvSpPr>
            <a:spLocks noGrp="1"/>
          </p:cNvSpPr>
          <p:nvPr>
            <p:ph type="title"/>
          </p:nvPr>
        </p:nvSpPr>
        <p:spPr/>
        <p:txBody>
          <a:bodyPr/>
          <a:lstStyle/>
          <a:p>
            <a:r>
              <a:rPr lang="en-US" dirty="0"/>
              <a:t>Final Step: Entering Your Data</a:t>
            </a:r>
          </a:p>
        </p:txBody>
      </p:sp>
      <p:pic>
        <p:nvPicPr>
          <p:cNvPr id="4" name="Picture 4" descr="Graphical user interface, text, application, email&#10;&#10;Description automatically generated">
            <a:extLst>
              <a:ext uri="{FF2B5EF4-FFF2-40B4-BE49-F238E27FC236}">
                <a16:creationId xmlns:a16="http://schemas.microsoft.com/office/drawing/2014/main" id="{0A215E19-D10D-4459-95FA-0D107AD7AA08}"/>
              </a:ext>
            </a:extLst>
          </p:cNvPr>
          <p:cNvPicPr>
            <a:picLocks noGrp="1" noChangeAspect="1"/>
          </p:cNvPicPr>
          <p:nvPr>
            <p:ph idx="1"/>
          </p:nvPr>
        </p:nvPicPr>
        <p:blipFill>
          <a:blip r:embed="rId2"/>
          <a:stretch>
            <a:fillRect/>
          </a:stretch>
        </p:blipFill>
        <p:spPr>
          <a:xfrm>
            <a:off x="1096498" y="1793358"/>
            <a:ext cx="8872944" cy="4643732"/>
          </a:xfrm>
        </p:spPr>
      </p:pic>
      <p:sp>
        <p:nvSpPr>
          <p:cNvPr id="5" name="Arrow: Left 4">
            <a:extLst>
              <a:ext uri="{FF2B5EF4-FFF2-40B4-BE49-F238E27FC236}">
                <a16:creationId xmlns:a16="http://schemas.microsoft.com/office/drawing/2014/main" id="{C78BBFE2-3068-40C1-8896-1497369CC21F}"/>
              </a:ext>
            </a:extLst>
          </p:cNvPr>
          <p:cNvSpPr/>
          <p:nvPr/>
        </p:nvSpPr>
        <p:spPr>
          <a:xfrm>
            <a:off x="4056214" y="6057474"/>
            <a:ext cx="974651" cy="4873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90F44CA-BFB7-44C1-A144-97450FCDF735}"/>
              </a:ext>
            </a:extLst>
          </p:cNvPr>
          <p:cNvSpPr txBox="1"/>
          <p:nvPr/>
        </p:nvSpPr>
        <p:spPr>
          <a:xfrm>
            <a:off x="5124228" y="6116601"/>
            <a:ext cx="15736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FF0000"/>
                </a:solidFill>
              </a:rPr>
              <a:t>Click Here</a:t>
            </a:r>
          </a:p>
        </p:txBody>
      </p:sp>
    </p:spTree>
    <p:extLst>
      <p:ext uri="{BB962C8B-B14F-4D97-AF65-F5344CB8AC3E}">
        <p14:creationId xmlns:p14="http://schemas.microsoft.com/office/powerpoint/2010/main" val="84567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99ED6D-365F-4CAE-942F-ECA78F74B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D0FF873-0D97-4AE7-A97E-53991037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Graphical user interface, application, table, Excel&#10;&#10;Description automatically generated">
            <a:extLst>
              <a:ext uri="{FF2B5EF4-FFF2-40B4-BE49-F238E27FC236}">
                <a16:creationId xmlns:a16="http://schemas.microsoft.com/office/drawing/2014/main" id="{105A5703-2DE7-41EB-AEA5-FB0D695BB548}"/>
              </a:ext>
            </a:extLst>
          </p:cNvPr>
          <p:cNvPicPr>
            <a:picLocks noChangeAspect="1"/>
          </p:cNvPicPr>
          <p:nvPr/>
        </p:nvPicPr>
        <p:blipFill>
          <a:blip r:embed="rId2"/>
          <a:stretch>
            <a:fillRect/>
          </a:stretch>
        </p:blipFill>
        <p:spPr>
          <a:xfrm>
            <a:off x="2874374" y="165002"/>
            <a:ext cx="5974712" cy="6527996"/>
          </a:xfrm>
          <a:prstGeom prst="rect">
            <a:avLst/>
          </a:prstGeom>
        </p:spPr>
      </p:pic>
      <p:sp>
        <p:nvSpPr>
          <p:cNvPr id="5" name="Arrow: Right 4">
            <a:extLst>
              <a:ext uri="{FF2B5EF4-FFF2-40B4-BE49-F238E27FC236}">
                <a16:creationId xmlns:a16="http://schemas.microsoft.com/office/drawing/2014/main" id="{51821730-734B-4DD4-AA33-2E0AC0E6A942}"/>
              </a:ext>
            </a:extLst>
          </p:cNvPr>
          <p:cNvSpPr/>
          <p:nvPr/>
        </p:nvSpPr>
        <p:spPr>
          <a:xfrm>
            <a:off x="2390446" y="1600659"/>
            <a:ext cx="691117" cy="318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63D604-7B8C-4F41-B95C-8F546A5B722E}"/>
              </a:ext>
            </a:extLst>
          </p:cNvPr>
          <p:cNvSpPr txBox="1"/>
          <p:nvPr/>
        </p:nvSpPr>
        <p:spPr>
          <a:xfrm>
            <a:off x="915507" y="1296508"/>
            <a:ext cx="14672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rPr>
              <a:t>Fill in Your Data Here</a:t>
            </a:r>
          </a:p>
        </p:txBody>
      </p:sp>
      <p:sp>
        <p:nvSpPr>
          <p:cNvPr id="7" name="TextBox 6">
            <a:extLst>
              <a:ext uri="{FF2B5EF4-FFF2-40B4-BE49-F238E27FC236}">
                <a16:creationId xmlns:a16="http://schemas.microsoft.com/office/drawing/2014/main" id="{836B249F-4A46-44B6-A6DB-A13A08A197EA}"/>
              </a:ext>
            </a:extLst>
          </p:cNvPr>
          <p:cNvSpPr txBox="1"/>
          <p:nvPr/>
        </p:nvSpPr>
        <p:spPr>
          <a:xfrm>
            <a:off x="3051987" y="1652034"/>
            <a:ext cx="97110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Zach Smith</a:t>
            </a:r>
          </a:p>
        </p:txBody>
      </p:sp>
      <p:sp>
        <p:nvSpPr>
          <p:cNvPr id="8" name="TextBox 7">
            <a:extLst>
              <a:ext uri="{FF2B5EF4-FFF2-40B4-BE49-F238E27FC236}">
                <a16:creationId xmlns:a16="http://schemas.microsoft.com/office/drawing/2014/main" id="{1C3952AA-0B19-4806-BF39-F7C08E39BD78}"/>
              </a:ext>
            </a:extLst>
          </p:cNvPr>
          <p:cNvSpPr txBox="1"/>
          <p:nvPr/>
        </p:nvSpPr>
        <p:spPr>
          <a:xfrm>
            <a:off x="3770792" y="1635420"/>
            <a:ext cx="59010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t>210</a:t>
            </a:r>
          </a:p>
        </p:txBody>
      </p:sp>
      <p:sp>
        <p:nvSpPr>
          <p:cNvPr id="12" name="TextBox 11">
            <a:extLst>
              <a:ext uri="{FF2B5EF4-FFF2-40B4-BE49-F238E27FC236}">
                <a16:creationId xmlns:a16="http://schemas.microsoft.com/office/drawing/2014/main" id="{E19EA4E2-8406-494E-8C5A-BDC9A8C95833}"/>
              </a:ext>
            </a:extLst>
          </p:cNvPr>
          <p:cNvSpPr txBox="1"/>
          <p:nvPr/>
        </p:nvSpPr>
        <p:spPr>
          <a:xfrm>
            <a:off x="4621396" y="1635420"/>
            <a:ext cx="59010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t>97.3</a:t>
            </a:r>
          </a:p>
        </p:txBody>
      </p:sp>
      <p:sp>
        <p:nvSpPr>
          <p:cNvPr id="13" name="TextBox 12">
            <a:extLst>
              <a:ext uri="{FF2B5EF4-FFF2-40B4-BE49-F238E27FC236}">
                <a16:creationId xmlns:a16="http://schemas.microsoft.com/office/drawing/2014/main" id="{667920F0-1192-42DA-8729-D2A553BA1AE8}"/>
              </a:ext>
            </a:extLst>
          </p:cNvPr>
          <p:cNvSpPr txBox="1"/>
          <p:nvPr/>
        </p:nvSpPr>
        <p:spPr>
          <a:xfrm>
            <a:off x="5577219" y="1652034"/>
            <a:ext cx="56352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Within</a:t>
            </a:r>
          </a:p>
        </p:txBody>
      </p:sp>
    </p:spTree>
    <p:extLst>
      <p:ext uri="{BB962C8B-B14F-4D97-AF65-F5344CB8AC3E}">
        <p14:creationId xmlns:p14="http://schemas.microsoft.com/office/powerpoint/2010/main" val="2421497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36472" y="2951818"/>
            <a:ext cx="9418320" cy="1035982"/>
          </a:xfrm>
        </p:spPr>
        <p:txBody>
          <a:bodyPr>
            <a:normAutofit/>
          </a:bodyPr>
          <a:lstStyle/>
          <a:p>
            <a:r>
              <a:rPr lang="en-US" sz="6000" dirty="0"/>
              <a:t>Lab Report Guide</a:t>
            </a:r>
          </a:p>
        </p:txBody>
      </p:sp>
    </p:spTree>
    <p:extLst>
      <p:ext uri="{BB962C8B-B14F-4D97-AF65-F5344CB8AC3E}">
        <p14:creationId xmlns:p14="http://schemas.microsoft.com/office/powerpoint/2010/main" val="210726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290" y="640080"/>
            <a:ext cx="5997678" cy="1304726"/>
          </a:xfrm>
        </p:spPr>
        <p:txBody>
          <a:bodyPr anchor="t">
            <a:normAutofit/>
          </a:bodyPr>
          <a:lstStyle/>
          <a:p>
            <a:r>
              <a:rPr lang="en-US" dirty="0"/>
              <a:t>Course Expectations</a:t>
            </a:r>
          </a:p>
        </p:txBody>
      </p:sp>
      <p:pic>
        <p:nvPicPr>
          <p:cNvPr id="3074" name="Picture 2" descr="Image result for • Laboratory Manual for Exercise Physiology 2nd Edition. Human Kinetics. G. Gregory Haff &amp; Chales Dumke"/>
          <p:cNvPicPr>
            <a:picLocks noChangeAspect="1" noChangeArrowheads="1"/>
          </p:cNvPicPr>
          <p:nvPr/>
        </p:nvPicPr>
        <p:blipFill rotWithShape="1">
          <a:blip r:embed="rId2">
            <a:extLst>
              <a:ext uri="{28A0092B-C50C-407E-A947-70E740481C1C}">
                <a14:useLocalDpi xmlns:a14="http://schemas.microsoft.com/office/drawing/2010/main" val="0"/>
              </a:ext>
            </a:extLst>
          </a:blip>
          <a:srcRect l="7490" r="-2" b="-2"/>
          <a:stretch/>
        </p:blipFill>
        <p:spPr bwMode="auto">
          <a:xfrm>
            <a:off x="633999" y="640080"/>
            <a:ext cx="4019312"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65290" y="2286000"/>
            <a:ext cx="6015571" cy="3894137"/>
          </a:xfrm>
        </p:spPr>
        <p:txBody>
          <a:bodyPr vert="horz" lIns="91440" tIns="45720" rIns="91440" bIns="45720" rtlCol="0" anchor="t">
            <a:normAutofit/>
          </a:bodyPr>
          <a:lstStyle/>
          <a:p>
            <a:pPr lvl="1">
              <a:buFont typeface="Arial" panose="020B0604020202020204" pitchFamily="34" charset="0"/>
              <a:buChar char="•"/>
            </a:pPr>
            <a:endParaRPr lang="en-US" sz="2000" dirty="0"/>
          </a:p>
          <a:p>
            <a:pPr lvl="1">
              <a:buFont typeface="Arial" panose="020B0604020202020204" pitchFamily="34" charset="0"/>
              <a:buChar char="•"/>
            </a:pPr>
            <a:r>
              <a:rPr lang="en-US" sz="2000" dirty="0"/>
              <a:t>Required Textbook: </a:t>
            </a:r>
          </a:p>
          <a:p>
            <a:pPr lvl="2">
              <a:buFont typeface="Arial" panose="020B0604020202020204" pitchFamily="34" charset="0"/>
              <a:buChar char="•"/>
            </a:pPr>
            <a:r>
              <a:rPr lang="en-US" sz="2000" dirty="0">
                <a:solidFill>
                  <a:srgbClr val="0070C0"/>
                </a:solidFill>
              </a:rPr>
              <a:t>Laboratory Manual for Exercise Physiology 2nd Edition. Human Kinetics. G. Gregory Haff &amp; Chales Dumke</a:t>
            </a:r>
          </a:p>
          <a:p>
            <a:pPr lvl="1"/>
            <a:r>
              <a:rPr lang="en-US" sz="2000" dirty="0"/>
              <a:t>Arrive on time for each class</a:t>
            </a:r>
          </a:p>
          <a:p>
            <a:pPr lvl="1">
              <a:buFont typeface="Arial" panose="020B0604020202020204" pitchFamily="34" charset="0"/>
              <a:buChar char="•"/>
            </a:pPr>
            <a:r>
              <a:rPr lang="en-US" sz="2000" dirty="0"/>
              <a:t>Participate in class discussions/activities</a:t>
            </a:r>
          </a:p>
          <a:p>
            <a:pPr lvl="1">
              <a:buFont typeface="Arial" panose="020B0604020202020204" pitchFamily="34" charset="0"/>
              <a:buChar char="•"/>
            </a:pPr>
            <a:r>
              <a:rPr lang="en-US" sz="2000" dirty="0"/>
              <a:t>Show common courtesy and respect for instructor and classmates</a:t>
            </a:r>
          </a:p>
          <a:p>
            <a:pPr marL="200660" lvl="1" indent="0">
              <a:buNone/>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4019477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D0CDF5D3-7220-42A0-9D37-ECF3BF28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4BC717F-58B3-4A4E-BC3B-1B11323A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611CDE-1BF3-4D55-867E-73519D34FBD9}"/>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a:solidFill>
                  <a:srgbClr val="FFFFFF"/>
                </a:solidFill>
              </a:rPr>
              <a:t>Start Here</a:t>
            </a:r>
          </a:p>
        </p:txBody>
      </p:sp>
      <p:sp>
        <p:nvSpPr>
          <p:cNvPr id="15" name="Rectangle 14">
            <a:extLst>
              <a:ext uri="{FF2B5EF4-FFF2-40B4-BE49-F238E27FC236}">
                <a16:creationId xmlns:a16="http://schemas.microsoft.com/office/drawing/2014/main" id="{1EE75710-64C5-4CA8-8A7C-82EE4125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able&#10;&#10;Description automatically generated">
            <a:extLst>
              <a:ext uri="{FF2B5EF4-FFF2-40B4-BE49-F238E27FC236}">
                <a16:creationId xmlns:a16="http://schemas.microsoft.com/office/drawing/2014/main" id="{9AD52EC0-2221-47C8-9E92-7279BE55C824}"/>
              </a:ext>
            </a:extLst>
          </p:cNvPr>
          <p:cNvPicPr>
            <a:picLocks noChangeAspect="1"/>
          </p:cNvPicPr>
          <p:nvPr/>
        </p:nvPicPr>
        <p:blipFill>
          <a:blip r:embed="rId2"/>
          <a:stretch>
            <a:fillRect/>
          </a:stretch>
        </p:blipFill>
        <p:spPr>
          <a:xfrm>
            <a:off x="790501" y="1259511"/>
            <a:ext cx="10356722" cy="2774405"/>
          </a:xfrm>
          <a:prstGeom prst="rect">
            <a:avLst/>
          </a:prstGeom>
        </p:spPr>
      </p:pic>
      <p:sp>
        <p:nvSpPr>
          <p:cNvPr id="17" name="Rectangle 16">
            <a:extLst>
              <a:ext uri="{FF2B5EF4-FFF2-40B4-BE49-F238E27FC236}">
                <a16:creationId xmlns:a16="http://schemas.microsoft.com/office/drawing/2014/main" id="{435050B1-74E1-4A81-923D-0F5971A3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D097BA5C-480B-4448-8394-DBC5A5380923}"/>
              </a:ext>
            </a:extLst>
          </p:cNvPr>
          <p:cNvSpPr/>
          <p:nvPr/>
        </p:nvSpPr>
        <p:spPr>
          <a:xfrm rot="-1140000">
            <a:off x="2732724" y="3944807"/>
            <a:ext cx="484909" cy="150420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540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B2E1013D-C192-4836-BE71-85F0DF8E241F}"/>
              </a:ext>
            </a:extLst>
          </p:cNvPr>
          <p:cNvSpPr>
            <a:spLocks noGrp="1"/>
          </p:cNvSpPr>
          <p:nvPr>
            <p:ph type="title"/>
          </p:nvPr>
        </p:nvSpPr>
        <p:spPr>
          <a:xfrm>
            <a:off x="8318090" y="758952"/>
            <a:ext cx="2802194" cy="4041648"/>
          </a:xfrm>
        </p:spPr>
        <p:txBody>
          <a:bodyPr vert="horz" lIns="91440" tIns="45720" rIns="91440" bIns="45720" rtlCol="0" anchor="b">
            <a:normAutofit/>
          </a:bodyPr>
          <a:lstStyle/>
          <a:p>
            <a:pPr>
              <a:lnSpc>
                <a:spcPct val="85000"/>
              </a:lnSpc>
            </a:pPr>
            <a:r>
              <a:rPr lang="en-US">
                <a:solidFill>
                  <a:srgbClr val="FFFFFF"/>
                </a:solidFill>
              </a:rPr>
              <a:t>General Lab Report Grading</a:t>
            </a:r>
          </a:p>
        </p:txBody>
      </p:sp>
      <p:sp useBgFill="1">
        <p:nvSpPr>
          <p:cNvPr id="30" name="Rectangle 29">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application&#10;&#10;Description automatically generated">
            <a:extLst>
              <a:ext uri="{FF2B5EF4-FFF2-40B4-BE49-F238E27FC236}">
                <a16:creationId xmlns:a16="http://schemas.microsoft.com/office/drawing/2014/main" id="{1072B770-B7EE-4496-AACB-AD0340B83C30}"/>
              </a:ext>
            </a:extLst>
          </p:cNvPr>
          <p:cNvPicPr>
            <a:picLocks noChangeAspect="1"/>
          </p:cNvPicPr>
          <p:nvPr/>
        </p:nvPicPr>
        <p:blipFill>
          <a:blip r:embed="rId2"/>
          <a:stretch>
            <a:fillRect/>
          </a:stretch>
        </p:blipFill>
        <p:spPr>
          <a:xfrm>
            <a:off x="538427" y="550082"/>
            <a:ext cx="7378822" cy="5672177"/>
          </a:xfrm>
          <a:prstGeom prst="rect">
            <a:avLst/>
          </a:prstGeom>
        </p:spPr>
      </p:pic>
      <p:sp>
        <p:nvSpPr>
          <p:cNvPr id="32" name="Rectangle 31">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401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D0CDF5D3-7220-42A0-9D37-ECF3BF28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4BC717F-58B3-4A4E-BC3B-1B11323A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C1927A0-A8DE-4317-9A13-67440E57BAF2}"/>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4600">
                <a:solidFill>
                  <a:srgbClr val="FFFFFF"/>
                </a:solidFill>
              </a:rPr>
              <a:t>Lab Activity and Report Submissions</a:t>
            </a:r>
          </a:p>
        </p:txBody>
      </p:sp>
      <p:sp>
        <p:nvSpPr>
          <p:cNvPr id="15" name="Rectangle 14">
            <a:extLst>
              <a:ext uri="{FF2B5EF4-FFF2-40B4-BE49-F238E27FC236}">
                <a16:creationId xmlns:a16="http://schemas.microsoft.com/office/drawing/2014/main" id="{1EE75710-64C5-4CA8-8A7C-82EE4125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9197AC54-E000-4070-BF3E-8F0478E487ED}"/>
              </a:ext>
            </a:extLst>
          </p:cNvPr>
          <p:cNvPicPr>
            <a:picLocks noChangeAspect="1"/>
          </p:cNvPicPr>
          <p:nvPr/>
        </p:nvPicPr>
        <p:blipFill>
          <a:blip r:embed="rId2"/>
          <a:stretch>
            <a:fillRect/>
          </a:stretch>
        </p:blipFill>
        <p:spPr>
          <a:xfrm>
            <a:off x="1713890" y="-3165"/>
            <a:ext cx="8410983" cy="5022668"/>
          </a:xfrm>
          <a:prstGeom prst="rect">
            <a:avLst/>
          </a:prstGeom>
        </p:spPr>
      </p:pic>
      <p:sp>
        <p:nvSpPr>
          <p:cNvPr id="17" name="Rectangle 16">
            <a:extLst>
              <a:ext uri="{FF2B5EF4-FFF2-40B4-BE49-F238E27FC236}">
                <a16:creationId xmlns:a16="http://schemas.microsoft.com/office/drawing/2014/main" id="{435050B1-74E1-4A81-923D-0F5971A3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34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ACD4A-9C77-44CE-AF9D-4877E1DD17C2}"/>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EC0FE31A-B0D0-4A97-A9DF-16B462E08789}"/>
              </a:ext>
            </a:extLst>
          </p:cNvPr>
          <p:cNvSpPr>
            <a:spLocks noGrp="1"/>
          </p:cNvSpPr>
          <p:nvPr>
            <p:ph idx="1"/>
          </p:nvPr>
        </p:nvSpPr>
        <p:spPr>
          <a:xfrm>
            <a:off x="1286423" y="1845734"/>
            <a:ext cx="4840057" cy="4023360"/>
          </a:xfrm>
        </p:spPr>
        <p:txBody>
          <a:bodyPr vert="horz" lIns="91440" tIns="45720" rIns="91440" bIns="45720" rtlCol="0" anchor="t">
            <a:normAutofit fontScale="92500" lnSpcReduction="20000"/>
          </a:bodyPr>
          <a:lstStyle/>
          <a:p>
            <a:pPr marL="0" indent="0">
              <a:buNone/>
            </a:pPr>
            <a:endParaRPr lang="en-US" b="1" u="sng" dirty="0"/>
          </a:p>
          <a:p>
            <a:pPr marL="0" indent="0">
              <a:buNone/>
            </a:pPr>
            <a:r>
              <a:rPr lang="en-US" b="1" u="sng" dirty="0"/>
              <a:t>Today</a:t>
            </a:r>
          </a:p>
          <a:p>
            <a:pPr lvl="1"/>
            <a:r>
              <a:rPr lang="en-US" dirty="0"/>
              <a:t>Complete Lab Activity 1</a:t>
            </a:r>
          </a:p>
          <a:p>
            <a:pPr lvl="1"/>
            <a:r>
              <a:rPr lang="en-US" dirty="0">
                <a:solidFill>
                  <a:srgbClr val="262626"/>
                </a:solidFill>
              </a:rPr>
              <a:t>Schedule office hours if you need it!</a:t>
            </a:r>
          </a:p>
          <a:p>
            <a:pPr lvl="2"/>
            <a:r>
              <a:rPr lang="en-US" dirty="0">
                <a:solidFill>
                  <a:srgbClr val="262626"/>
                </a:solidFill>
              </a:rPr>
              <a:t>Zoom or F2F</a:t>
            </a:r>
          </a:p>
          <a:p>
            <a:pPr marL="0" indent="0">
              <a:buNone/>
            </a:pPr>
            <a:endParaRPr lang="en-US" b="1" u="sng" dirty="0"/>
          </a:p>
          <a:p>
            <a:pPr marL="0" indent="0">
              <a:buNone/>
            </a:pPr>
            <a:endParaRPr lang="en-US" b="1" u="sng" dirty="0"/>
          </a:p>
          <a:p>
            <a:pPr marL="0" indent="0">
              <a:buNone/>
            </a:pPr>
            <a:r>
              <a:rPr lang="en-US" b="1" u="sng" dirty="0"/>
              <a:t>Due Before Next Class</a:t>
            </a:r>
          </a:p>
          <a:p>
            <a:pPr lvl="1"/>
            <a:r>
              <a:rPr lang="en-US" dirty="0"/>
              <a:t>Syllabus Quiz</a:t>
            </a:r>
          </a:p>
          <a:p>
            <a:pPr lvl="1"/>
            <a:r>
              <a:rPr lang="en-US" dirty="0"/>
              <a:t>Concept Check #1</a:t>
            </a:r>
          </a:p>
          <a:p>
            <a:pPr lvl="1"/>
            <a:r>
              <a:rPr lang="en-US" dirty="0"/>
              <a:t>Discussion Post</a:t>
            </a:r>
          </a:p>
          <a:p>
            <a:pPr lvl="1"/>
            <a:r>
              <a:rPr lang="en-US" dirty="0"/>
              <a:t>Chapter 1 Quiz</a:t>
            </a:r>
          </a:p>
          <a:p>
            <a:pPr lvl="1"/>
            <a:r>
              <a:rPr lang="en-US" dirty="0"/>
              <a:t>Baseline Assessment</a:t>
            </a:r>
          </a:p>
          <a:p>
            <a:pPr lvl="1"/>
            <a:endParaRPr lang="en-US" dirty="0"/>
          </a:p>
        </p:txBody>
      </p:sp>
      <p:sp>
        <p:nvSpPr>
          <p:cNvPr id="5" name="Rectangle 4"/>
          <p:cNvSpPr/>
          <p:nvPr/>
        </p:nvSpPr>
        <p:spPr>
          <a:xfrm>
            <a:off x="6968646" y="2328508"/>
            <a:ext cx="3665951" cy="1631216"/>
          </a:xfrm>
          <a:prstGeom prst="rect">
            <a:avLst/>
          </a:prstGeom>
        </p:spPr>
        <p:txBody>
          <a:bodyPr wrap="square" lIns="91440" tIns="45720" rIns="91440" bIns="45720" anchor="t">
            <a:spAutoFit/>
          </a:bodyPr>
          <a:lstStyle/>
          <a:p>
            <a:r>
              <a:rPr lang="en-US" sz="2000" b="1" u="sng" dirty="0"/>
              <a:t>Next Week</a:t>
            </a:r>
          </a:p>
          <a:p>
            <a:pPr lvl="1"/>
            <a:r>
              <a:rPr lang="en-US" sz="2000" b="1" dirty="0">
                <a:solidFill>
                  <a:srgbClr val="FF0000"/>
                </a:solidFill>
              </a:rPr>
              <a:t>Online Class</a:t>
            </a:r>
          </a:p>
          <a:p>
            <a:pPr lvl="1"/>
            <a:r>
              <a:rPr lang="en-US" sz="2000" dirty="0"/>
              <a:t>Concept Check 2</a:t>
            </a:r>
          </a:p>
          <a:p>
            <a:pPr lvl="1"/>
            <a:r>
              <a:rPr lang="en-US" sz="2000" dirty="0"/>
              <a:t>Lab Activity 2</a:t>
            </a:r>
            <a:endParaRPr lang="en-US" sz="2000" dirty="0">
              <a:cs typeface="Arial"/>
            </a:endParaRPr>
          </a:p>
          <a:p>
            <a:pPr lvl="1"/>
            <a:r>
              <a:rPr lang="en-US" sz="2000" dirty="0">
                <a:cs typeface="Arial"/>
              </a:rPr>
              <a:t>Chapter 2 Quiz</a:t>
            </a:r>
          </a:p>
        </p:txBody>
      </p:sp>
    </p:spTree>
    <p:extLst>
      <p:ext uri="{BB962C8B-B14F-4D97-AF65-F5344CB8AC3E}">
        <p14:creationId xmlns:p14="http://schemas.microsoft.com/office/powerpoint/2010/main" val="678700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a:t>
            </a:r>
          </a:p>
        </p:txBody>
      </p:sp>
      <p:sp>
        <p:nvSpPr>
          <p:cNvPr id="3" name="Content Placeholder 2"/>
          <p:cNvSpPr>
            <a:spLocks noGrp="1"/>
          </p:cNvSpPr>
          <p:nvPr>
            <p:ph idx="1"/>
          </p:nvPr>
        </p:nvSpPr>
        <p:spPr>
          <a:xfrm>
            <a:off x="1097280" y="1845734"/>
            <a:ext cx="5427054" cy="4542540"/>
          </a:xfrm>
        </p:spPr>
        <p:txBody>
          <a:bodyPr vert="horz" lIns="0" tIns="45720" rIns="0" bIns="45720" rtlCol="0" anchor="t">
            <a:normAutofit fontScale="92500" lnSpcReduction="10000"/>
          </a:bodyPr>
          <a:lstStyle/>
          <a:p>
            <a:pPr marL="200660" lvl="1" indent="0">
              <a:buNone/>
            </a:pPr>
            <a:r>
              <a:rPr lang="en-US" sz="2400" b="1" u="sng" dirty="0">
                <a:solidFill>
                  <a:srgbClr val="0070C0"/>
                </a:solidFill>
              </a:rPr>
              <a:t>DUE EVERY WEEK</a:t>
            </a:r>
            <a:endParaRPr lang="en-US" dirty="0"/>
          </a:p>
          <a:p>
            <a:pPr marL="383540" lvl="1"/>
            <a:r>
              <a:rPr lang="en-US" sz="2000" b="1" dirty="0">
                <a:solidFill>
                  <a:schemeClr val="tx1"/>
                </a:solidFill>
              </a:rPr>
              <a:t>Concept Checks: </a:t>
            </a:r>
            <a:r>
              <a:rPr lang="en-US" dirty="0">
                <a:solidFill>
                  <a:schemeClr val="tx1"/>
                </a:solidFill>
              </a:rPr>
              <a:t>3pts </a:t>
            </a:r>
            <a:r>
              <a:rPr lang="en-US" dirty="0">
                <a:solidFill>
                  <a:schemeClr val="tx1"/>
                </a:solidFill>
                <a:ea typeface="+mn-lt"/>
                <a:cs typeface="+mn-lt"/>
              </a:rPr>
              <a:t>(x11)</a:t>
            </a:r>
            <a:endParaRPr lang="en-US" sz="1600" dirty="0">
              <a:solidFill>
                <a:schemeClr val="tx1"/>
              </a:solidFill>
              <a:cs typeface="Arial"/>
            </a:endParaRPr>
          </a:p>
          <a:p>
            <a:pPr marL="383540" lvl="1">
              <a:buFont typeface="Arial" panose="020B0604020202020204" pitchFamily="34" charset="0"/>
              <a:buChar char="•"/>
            </a:pPr>
            <a:r>
              <a:rPr lang="en-US" sz="1600" dirty="0">
                <a:solidFill>
                  <a:schemeClr val="tx1"/>
                </a:solidFill>
              </a:rPr>
              <a:t>Due the night before each class</a:t>
            </a:r>
            <a:endParaRPr lang="en-US" sz="1600">
              <a:solidFill>
                <a:schemeClr val="tx1"/>
              </a:solidFill>
              <a:cs typeface="Arial"/>
            </a:endParaRPr>
          </a:p>
          <a:p>
            <a:pPr marL="566420" lvl="2">
              <a:buFont typeface="Arial" panose="020B0604020202020204" pitchFamily="34" charset="0"/>
              <a:buChar char="•"/>
            </a:pPr>
            <a:r>
              <a:rPr lang="en-US" sz="1600" dirty="0">
                <a:solidFill>
                  <a:schemeClr val="tx1"/>
                </a:solidFill>
              </a:rPr>
              <a:t>Must get them all right for full credit</a:t>
            </a:r>
            <a:endParaRPr lang="en-US" sz="1600" dirty="0">
              <a:solidFill>
                <a:schemeClr val="tx1"/>
              </a:solidFill>
              <a:cs typeface="Arial"/>
            </a:endParaRPr>
          </a:p>
          <a:p>
            <a:pPr marL="383540" lvl="1"/>
            <a:r>
              <a:rPr lang="en-US" b="1" dirty="0">
                <a:solidFill>
                  <a:schemeClr val="tx1"/>
                </a:solidFill>
              </a:rPr>
              <a:t>Discussions: </a:t>
            </a:r>
            <a:r>
              <a:rPr lang="en-US" dirty="0">
                <a:solidFill>
                  <a:schemeClr val="tx1"/>
                </a:solidFill>
              </a:rPr>
              <a:t>10 pts (x6)</a:t>
            </a:r>
            <a:endParaRPr lang="en-US" dirty="0">
              <a:solidFill>
                <a:schemeClr val="tx1"/>
              </a:solidFill>
              <a:cs typeface="Arial"/>
            </a:endParaRPr>
          </a:p>
          <a:p>
            <a:pPr marL="566420" lvl="2">
              <a:buFont typeface="Arial" panose="020B0604020202020204" pitchFamily="34" charset="0"/>
              <a:buChar char="•"/>
            </a:pPr>
            <a:r>
              <a:rPr lang="en-US" sz="1600" dirty="0">
                <a:solidFill>
                  <a:schemeClr val="tx1"/>
                </a:solidFill>
              </a:rPr>
              <a:t>Original post 6pts</a:t>
            </a:r>
            <a:endParaRPr lang="en-US" sz="1600" dirty="0">
              <a:solidFill>
                <a:schemeClr val="tx1"/>
              </a:solidFill>
              <a:cs typeface="Arial"/>
            </a:endParaRPr>
          </a:p>
          <a:p>
            <a:pPr marL="566420" lvl="2">
              <a:buFont typeface="Arial" panose="020B0604020202020204" pitchFamily="34" charset="0"/>
              <a:buChar char="•"/>
            </a:pPr>
            <a:r>
              <a:rPr lang="en-US" sz="1600" dirty="0">
                <a:solidFill>
                  <a:schemeClr val="tx1"/>
                </a:solidFill>
              </a:rPr>
              <a:t>Reply to classmate 4pts</a:t>
            </a:r>
            <a:endParaRPr lang="en-US" sz="1600" dirty="0">
              <a:solidFill>
                <a:schemeClr val="tx1"/>
              </a:solidFill>
              <a:cs typeface="Arial"/>
            </a:endParaRPr>
          </a:p>
          <a:p>
            <a:pPr marL="383540" lvl="1">
              <a:buFont typeface="Arial" panose="020B0604020202020204" pitchFamily="34" charset="0"/>
              <a:buChar char="•"/>
            </a:pPr>
            <a:r>
              <a:rPr lang="en-US" b="1" dirty="0">
                <a:solidFill>
                  <a:schemeClr val="tx1"/>
                </a:solidFill>
              </a:rPr>
              <a:t>Labs: </a:t>
            </a:r>
            <a:r>
              <a:rPr lang="en-US" dirty="0">
                <a:solidFill>
                  <a:schemeClr val="tx1"/>
                </a:solidFill>
              </a:rPr>
              <a:t>12pts</a:t>
            </a:r>
            <a:r>
              <a:rPr lang="en-US" sz="2000" dirty="0">
                <a:solidFill>
                  <a:schemeClr val="tx1"/>
                </a:solidFill>
              </a:rPr>
              <a:t> (</a:t>
            </a:r>
            <a:r>
              <a:rPr lang="en-US" dirty="0">
                <a:solidFill>
                  <a:schemeClr val="tx1"/>
                </a:solidFill>
              </a:rPr>
              <a:t>x10</a:t>
            </a:r>
            <a:r>
              <a:rPr lang="en-US" sz="2000" dirty="0">
                <a:solidFill>
                  <a:schemeClr val="tx1"/>
                </a:solidFill>
              </a:rPr>
              <a:t>)</a:t>
            </a:r>
            <a:endParaRPr lang="en-US" sz="2000" dirty="0">
              <a:solidFill>
                <a:schemeClr val="tx1"/>
              </a:solidFill>
              <a:cs typeface="Arial"/>
            </a:endParaRPr>
          </a:p>
          <a:p>
            <a:pPr marL="566420" lvl="2">
              <a:buFont typeface="Arial" panose="020B0604020202020204" pitchFamily="34" charset="0"/>
              <a:buChar char="•"/>
            </a:pPr>
            <a:r>
              <a:rPr lang="en-US" sz="1600" dirty="0">
                <a:solidFill>
                  <a:schemeClr val="tx1"/>
                </a:solidFill>
              </a:rPr>
              <a:t>To be completed in class</a:t>
            </a:r>
            <a:endParaRPr lang="en-US" sz="1600" dirty="0">
              <a:solidFill>
                <a:schemeClr val="tx1"/>
              </a:solidFill>
              <a:highlight>
                <a:srgbClr val="FFFF00"/>
              </a:highlight>
              <a:cs typeface="Arial"/>
            </a:endParaRPr>
          </a:p>
          <a:p>
            <a:pPr marL="566420" lvl="2">
              <a:buFont typeface="Arial" panose="020B0604020202020204" pitchFamily="34" charset="0"/>
              <a:buChar char="•"/>
            </a:pPr>
            <a:r>
              <a:rPr lang="en-US" sz="1600" dirty="0">
                <a:solidFill>
                  <a:schemeClr val="tx1"/>
                </a:solidFill>
              </a:rPr>
              <a:t>Due the night before the next class</a:t>
            </a:r>
            <a:endParaRPr lang="en-US" sz="1600" dirty="0">
              <a:solidFill>
                <a:schemeClr val="tx1"/>
              </a:solidFill>
              <a:cs typeface="Arial"/>
            </a:endParaRPr>
          </a:p>
          <a:p>
            <a:pPr marL="566420" lvl="2">
              <a:buFont typeface="Arial" panose="020B0604020202020204" pitchFamily="34" charset="0"/>
              <a:buChar char="•"/>
            </a:pPr>
            <a:r>
              <a:rPr lang="en-US" sz="1600" i="1" dirty="0">
                <a:solidFill>
                  <a:srgbClr val="FF0000"/>
                </a:solidFill>
              </a:rPr>
              <a:t>If you missed a lab: you must contact me to receive instructions for your makeup assignment</a:t>
            </a:r>
            <a:endParaRPr lang="en-US" sz="1600" i="1" dirty="0">
              <a:solidFill>
                <a:srgbClr val="FF0000"/>
              </a:solidFill>
              <a:cs typeface="Arial"/>
            </a:endParaRPr>
          </a:p>
          <a:p>
            <a:pPr marL="749300" lvl="3">
              <a:buFont typeface="Arial" panose="020B0604020202020204" pitchFamily="34" charset="0"/>
              <a:buChar char="•"/>
            </a:pPr>
            <a:r>
              <a:rPr lang="en-US" sz="1200" i="1" dirty="0">
                <a:solidFill>
                  <a:srgbClr val="FF0000"/>
                </a:solidFill>
                <a:cs typeface="Arial"/>
              </a:rPr>
              <a:t>You are allowed to miss 1 lab assignment</a:t>
            </a:r>
          </a:p>
          <a:p>
            <a:pPr marL="383540" lvl="1">
              <a:buFont typeface="Arial,Sans-Serif" panose="020B0604020202020204" pitchFamily="34" charset="0"/>
              <a:buChar char="•"/>
            </a:pPr>
            <a:r>
              <a:rPr lang="en-US" b="1" dirty="0">
                <a:solidFill>
                  <a:schemeClr val="tx1"/>
                </a:solidFill>
                <a:cs typeface="Arial"/>
              </a:rPr>
              <a:t>Chapter Quizzes: </a:t>
            </a:r>
            <a:r>
              <a:rPr lang="en-US" dirty="0">
                <a:solidFill>
                  <a:schemeClr val="tx1"/>
                </a:solidFill>
                <a:cs typeface="Arial"/>
              </a:rPr>
              <a:t>10pts (x10)</a:t>
            </a:r>
          </a:p>
          <a:p>
            <a:pPr marL="566420" lvl="2">
              <a:buFont typeface="Arial,Sans-Serif" panose="020B0604020202020204" pitchFamily="34" charset="0"/>
              <a:buChar char="•"/>
            </a:pPr>
            <a:r>
              <a:rPr lang="en-US" dirty="0">
                <a:solidFill>
                  <a:schemeClr val="tx1"/>
                </a:solidFill>
                <a:ea typeface="+mn-lt"/>
                <a:cs typeface="+mn-lt"/>
              </a:rPr>
              <a:t>Due the night before each class</a:t>
            </a:r>
          </a:p>
          <a:p>
            <a:pPr marL="566420" lvl="2">
              <a:buFont typeface="Arial,Sans-Serif" panose="020B0604020202020204" pitchFamily="34" charset="0"/>
              <a:buChar char="•"/>
            </a:pPr>
            <a:r>
              <a:rPr lang="en-US" dirty="0">
                <a:solidFill>
                  <a:schemeClr val="tx1"/>
                </a:solidFill>
                <a:ea typeface="+mn-lt"/>
                <a:cs typeface="+mn-lt"/>
              </a:rPr>
              <a:t>3 attempts (Highest taken as final score)</a:t>
            </a:r>
          </a:p>
        </p:txBody>
      </p:sp>
      <p:pic>
        <p:nvPicPr>
          <p:cNvPr id="4" name="Picture 3"/>
          <p:cNvPicPr>
            <a:picLocks noChangeAspect="1"/>
          </p:cNvPicPr>
          <p:nvPr/>
        </p:nvPicPr>
        <p:blipFill>
          <a:blip r:embed="rId2"/>
          <a:stretch>
            <a:fillRect/>
          </a:stretch>
        </p:blipFill>
        <p:spPr>
          <a:xfrm>
            <a:off x="6399074" y="1845734"/>
            <a:ext cx="4631346" cy="3995803"/>
          </a:xfrm>
          <a:prstGeom prst="rect">
            <a:avLst/>
          </a:prstGeom>
        </p:spPr>
      </p:pic>
    </p:spTree>
    <p:extLst>
      <p:ext uri="{BB962C8B-B14F-4D97-AF65-F5344CB8AC3E}">
        <p14:creationId xmlns:p14="http://schemas.microsoft.com/office/powerpoint/2010/main" val="5079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Exams</a:t>
            </a:r>
          </a:p>
        </p:txBody>
      </p:sp>
      <p:sp>
        <p:nvSpPr>
          <p:cNvPr id="3" name="Content Placeholder 2"/>
          <p:cNvSpPr>
            <a:spLocks noGrp="1"/>
          </p:cNvSpPr>
          <p:nvPr>
            <p:ph idx="1"/>
          </p:nvPr>
        </p:nvSpPr>
        <p:spPr/>
        <p:txBody>
          <a:bodyPr vert="horz" lIns="0" tIns="45720" rIns="0" bIns="45720" rtlCol="0" anchor="t">
            <a:normAutofit/>
          </a:bodyPr>
          <a:lstStyle/>
          <a:p>
            <a:pPr marL="0" indent="0">
              <a:buNone/>
            </a:pPr>
            <a:endParaRPr lang="en-US" sz="2800" dirty="0"/>
          </a:p>
          <a:p>
            <a:r>
              <a:rPr lang="en-US" sz="2800" b="1" dirty="0"/>
              <a:t> 3 Exams</a:t>
            </a:r>
            <a:r>
              <a:rPr lang="en-US" sz="2800" dirty="0"/>
              <a:t>: 35pts each</a:t>
            </a:r>
          </a:p>
          <a:p>
            <a:r>
              <a:rPr lang="en-US" sz="2800" dirty="0"/>
              <a:t> Proctor Hub</a:t>
            </a:r>
          </a:p>
          <a:p>
            <a:r>
              <a:rPr lang="en-US" sz="2800" dirty="0"/>
              <a:t> Open 24 hours</a:t>
            </a:r>
          </a:p>
          <a:p>
            <a:r>
              <a:rPr lang="en-US" sz="2800" dirty="0"/>
              <a:t> 60 minutes to complete exam</a:t>
            </a:r>
            <a:endParaRPr lang="en-US" sz="2800">
              <a:cs typeface="Arial"/>
            </a:endParaRPr>
          </a:p>
          <a:p>
            <a:r>
              <a:rPr lang="en-US" sz="2800" dirty="0"/>
              <a:t> What is on the Exams:</a:t>
            </a:r>
          </a:p>
          <a:p>
            <a:pPr marL="383540" lvl="1"/>
            <a:r>
              <a:rPr lang="en-US" sz="2400" dirty="0"/>
              <a:t>Any and all materials covered in class or in the required book</a:t>
            </a:r>
            <a:endParaRPr lang="en-US" sz="2400" dirty="0">
              <a:cs typeface="Arial"/>
            </a:endParaRPr>
          </a:p>
        </p:txBody>
      </p:sp>
    </p:spTree>
    <p:extLst>
      <p:ext uri="{BB962C8B-B14F-4D97-AF65-F5344CB8AC3E}">
        <p14:creationId xmlns:p14="http://schemas.microsoft.com/office/powerpoint/2010/main" val="45594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A837-4991-4AE6-921B-25276F9EB045}"/>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48624F75-14E9-44BA-97AF-C0048F498552}"/>
              </a:ext>
            </a:extLst>
          </p:cNvPr>
          <p:cNvSpPr>
            <a:spLocks noGrp="1"/>
          </p:cNvSpPr>
          <p:nvPr>
            <p:ph idx="1"/>
          </p:nvPr>
        </p:nvSpPr>
        <p:spPr>
          <a:xfrm>
            <a:off x="654257" y="2102686"/>
            <a:ext cx="10058400" cy="4135617"/>
          </a:xfrm>
        </p:spPr>
        <p:txBody>
          <a:bodyPr vert="horz" lIns="91440" tIns="45720" rIns="91440" bIns="45720" rtlCol="0" anchor="t">
            <a:normAutofit lnSpcReduction="10000"/>
          </a:bodyPr>
          <a:lstStyle/>
          <a:p>
            <a:r>
              <a:rPr lang="en-US" sz="2400" b="1" dirty="0"/>
              <a:t>Announcements: </a:t>
            </a:r>
          </a:p>
          <a:p>
            <a:pPr lvl="1"/>
            <a:r>
              <a:rPr lang="en-US" sz="2000" dirty="0"/>
              <a:t>Check your email and </a:t>
            </a:r>
            <a:r>
              <a:rPr lang="en-US" sz="2000" dirty="0" err="1"/>
              <a:t>webcourses</a:t>
            </a:r>
            <a:r>
              <a:rPr lang="en-US" sz="2000" dirty="0"/>
              <a:t> at least twice a week. Sometimes if I receive multiple emails regarding the same topic/issue, I will address it via Announcements.</a:t>
            </a:r>
          </a:p>
          <a:p>
            <a:pPr lvl="1"/>
            <a:r>
              <a:rPr lang="en-US" sz="2000" dirty="0"/>
              <a:t>If class is cancelled at last minute, this will also be conveyed via Announcements.</a:t>
            </a:r>
          </a:p>
          <a:p>
            <a:r>
              <a:rPr lang="en-US" sz="2400" b="1" dirty="0"/>
              <a:t>Emails</a:t>
            </a:r>
            <a:r>
              <a:rPr lang="en-US" sz="2400" dirty="0"/>
              <a:t>:</a:t>
            </a:r>
          </a:p>
          <a:p>
            <a:pPr lvl="1"/>
            <a:r>
              <a:rPr lang="en-US" sz="2000" dirty="0"/>
              <a:t>All email/message policies must be followed, or the instructor will </a:t>
            </a:r>
            <a:r>
              <a:rPr lang="en-US" sz="2000" b="1" dirty="0"/>
              <a:t>not </a:t>
            </a:r>
            <a:r>
              <a:rPr lang="en-US" sz="2000" dirty="0"/>
              <a:t>respond</a:t>
            </a:r>
          </a:p>
          <a:p>
            <a:pPr lvl="1"/>
            <a:r>
              <a:rPr lang="en-US" sz="2000" dirty="0"/>
              <a:t>The body of the message should include an </a:t>
            </a:r>
            <a:r>
              <a:rPr lang="en-US" sz="2000" u="sng" dirty="0"/>
              <a:t>appropriate salutation </a:t>
            </a:r>
            <a:r>
              <a:rPr lang="en-US" sz="2000" dirty="0"/>
              <a:t>(formal greeting), your </a:t>
            </a:r>
            <a:r>
              <a:rPr lang="en-US" sz="2000" u="sng" dirty="0"/>
              <a:t>class name and section</a:t>
            </a:r>
            <a:r>
              <a:rPr lang="en-US" sz="2000" dirty="0"/>
              <a:t>, </a:t>
            </a:r>
            <a:r>
              <a:rPr lang="en-US" sz="2000" u="sng" dirty="0"/>
              <a:t>articulated words with respect</a:t>
            </a:r>
            <a:r>
              <a:rPr lang="en-US" sz="2000" dirty="0"/>
              <a:t>, capitalization, punctuation, and a </a:t>
            </a:r>
            <a:r>
              <a:rPr lang="en-US" sz="2000" u="sng" dirty="0"/>
              <a:t>complimentary close (your name).</a:t>
            </a:r>
          </a:p>
          <a:p>
            <a:pPr lvl="1"/>
            <a:r>
              <a:rPr lang="en-US" sz="2000" dirty="0"/>
              <a:t>Please check </a:t>
            </a:r>
            <a:r>
              <a:rPr lang="en-US" sz="2000" err="1"/>
              <a:t>webcourses</a:t>
            </a:r>
            <a:r>
              <a:rPr lang="en-US" sz="2000" dirty="0"/>
              <a:t>, the syllabus and announcements before emailing me questions. Often, answers to questions can be found in </a:t>
            </a:r>
            <a:r>
              <a:rPr lang="en-US" sz="2000" err="1"/>
              <a:t>webcourses</a:t>
            </a:r>
            <a:r>
              <a:rPr lang="en-US" sz="2000" dirty="0"/>
              <a:t>. </a:t>
            </a:r>
          </a:p>
        </p:txBody>
      </p:sp>
    </p:spTree>
    <p:extLst>
      <p:ext uri="{BB962C8B-B14F-4D97-AF65-F5344CB8AC3E}">
        <p14:creationId xmlns:p14="http://schemas.microsoft.com/office/powerpoint/2010/main" val="171683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545-5226-40BC-8E1D-350609E86174}"/>
              </a:ext>
            </a:extLst>
          </p:cNvPr>
          <p:cNvSpPr>
            <a:spLocks noGrp="1"/>
          </p:cNvSpPr>
          <p:nvPr>
            <p:ph type="title"/>
          </p:nvPr>
        </p:nvSpPr>
        <p:spPr/>
        <p:txBody>
          <a:bodyPr/>
          <a:lstStyle/>
          <a:p>
            <a:r>
              <a:rPr lang="en-US" dirty="0"/>
              <a:t>Technology</a:t>
            </a:r>
          </a:p>
        </p:txBody>
      </p:sp>
      <p:sp>
        <p:nvSpPr>
          <p:cNvPr id="3" name="Content Placeholder 2">
            <a:extLst>
              <a:ext uri="{FF2B5EF4-FFF2-40B4-BE49-F238E27FC236}">
                <a16:creationId xmlns:a16="http://schemas.microsoft.com/office/drawing/2014/main" id="{00B59433-5761-4BEC-86A3-A5663254AFC7}"/>
              </a:ext>
            </a:extLst>
          </p:cNvPr>
          <p:cNvSpPr>
            <a:spLocks noGrp="1"/>
          </p:cNvSpPr>
          <p:nvPr>
            <p:ph idx="1"/>
          </p:nvPr>
        </p:nvSpPr>
        <p:spPr/>
        <p:txBody>
          <a:bodyPr vert="horz" lIns="91440" tIns="45720" rIns="91440" bIns="45720" rtlCol="0" anchor="t">
            <a:noAutofit/>
          </a:bodyPr>
          <a:lstStyle/>
          <a:p>
            <a:r>
              <a:rPr lang="en-US" sz="2000" b="1" dirty="0"/>
              <a:t>In Class Lectures:</a:t>
            </a:r>
          </a:p>
          <a:p>
            <a:pPr lvl="1"/>
            <a:r>
              <a:rPr lang="en-US" sz="1800" dirty="0"/>
              <a:t>Phones should be silenced before class, if you need to take a phone call you may step out</a:t>
            </a:r>
          </a:p>
          <a:p>
            <a:pPr lvl="1"/>
            <a:r>
              <a:rPr lang="en-US" sz="1800" dirty="0"/>
              <a:t>Laptops are permitted for note taking purposes</a:t>
            </a:r>
          </a:p>
          <a:p>
            <a:pPr lvl="1"/>
            <a:r>
              <a:rPr lang="en-US" sz="1800" dirty="0"/>
              <a:t>Recording devices should be cleared with the instructor prior to use</a:t>
            </a:r>
          </a:p>
          <a:p>
            <a:endParaRPr lang="en-US" sz="2000" dirty="0"/>
          </a:p>
          <a:p>
            <a:r>
              <a:rPr lang="en-US" sz="2000" b="1" dirty="0"/>
              <a:t>Zoom</a:t>
            </a:r>
            <a:r>
              <a:rPr lang="en-US" sz="2000" dirty="0"/>
              <a:t>:</a:t>
            </a:r>
          </a:p>
          <a:p>
            <a:pPr lvl="1"/>
            <a:r>
              <a:rPr lang="en-US" sz="1800" dirty="0"/>
              <a:t>Cameras MUST BE ON</a:t>
            </a:r>
          </a:p>
          <a:p>
            <a:pPr lvl="1"/>
            <a:r>
              <a:rPr lang="en-US" sz="1800" dirty="0"/>
              <a:t>Appropriate/professional behavior on Zoom is expected. </a:t>
            </a:r>
          </a:p>
          <a:p>
            <a:pPr lvl="1"/>
            <a:r>
              <a:rPr lang="en-US" sz="1800" dirty="0"/>
              <a:t>If you would like to have a virtual background instead of your location background, you can follow these steps: </a:t>
            </a:r>
            <a:r>
              <a:rPr lang="en-US" sz="1800" dirty="0">
                <a:hlinkClick r:id="rId2"/>
              </a:rPr>
              <a:t>https://support.zoom.us/hc/en-us/articles/210707503-Virtual-Background</a:t>
            </a:r>
            <a:r>
              <a:rPr lang="en-US" sz="1800" dirty="0"/>
              <a:t> </a:t>
            </a:r>
          </a:p>
        </p:txBody>
      </p:sp>
    </p:spTree>
    <p:extLst>
      <p:ext uri="{BB962C8B-B14F-4D97-AF65-F5344CB8AC3E}">
        <p14:creationId xmlns:p14="http://schemas.microsoft.com/office/powerpoint/2010/main" val="56301659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Retrospect">
  <a:themeElements>
    <a:clrScheme name="Custom 2">
      <a:dk1>
        <a:srgbClr val="000000"/>
      </a:dk1>
      <a:lt1>
        <a:srgbClr val="E5E5E5"/>
      </a:lt1>
      <a:dk2>
        <a:srgbClr val="637052"/>
      </a:dk2>
      <a:lt2>
        <a:srgbClr val="CCDDEA"/>
      </a:lt2>
      <a:accent1>
        <a:srgbClr val="FFD965"/>
      </a:accent1>
      <a:accent2>
        <a:srgbClr val="FFC0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UCF Lectures</Template>
  <TotalTime>3324</TotalTime>
  <Words>996</Words>
  <Application>Microsoft Office PowerPoint</Application>
  <PresentationFormat>Widescreen</PresentationFormat>
  <Paragraphs>237</Paragraphs>
  <Slides>53</Slides>
  <Notes>2</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View</vt:lpstr>
      <vt:lpstr>Retrospect</vt:lpstr>
      <vt:lpstr>Assessment and Evaluation in Kinesiology</vt:lpstr>
      <vt:lpstr>How do you feel today?</vt:lpstr>
      <vt:lpstr>Introductions!</vt:lpstr>
      <vt:lpstr>Today’s Lecture</vt:lpstr>
      <vt:lpstr>Course Expectations</vt:lpstr>
      <vt:lpstr>Assignments</vt:lpstr>
      <vt:lpstr>Exams</vt:lpstr>
      <vt:lpstr>Housekeeping</vt:lpstr>
      <vt:lpstr>Technology</vt:lpstr>
      <vt:lpstr>PowerPoint Presentation</vt:lpstr>
      <vt:lpstr>QUESTIONS?</vt:lpstr>
      <vt:lpstr>Primary Data Collection</vt:lpstr>
      <vt:lpstr>Objectives</vt:lpstr>
      <vt:lpstr>Important Words to Know!</vt:lpstr>
      <vt:lpstr>Assessments</vt:lpstr>
      <vt:lpstr>Test Variables</vt:lpstr>
      <vt:lpstr>Measurement Terminology</vt:lpstr>
      <vt:lpstr>Measurement Terminology Cont.</vt:lpstr>
      <vt:lpstr>Conversions</vt:lpstr>
      <vt:lpstr>PowerPoint Presentation</vt:lpstr>
      <vt:lpstr>The Testing Process</vt:lpstr>
      <vt:lpstr>The Environment</vt:lpstr>
      <vt:lpstr>Temperature</vt:lpstr>
      <vt:lpstr>Why?</vt:lpstr>
      <vt:lpstr>Barometric Pressure</vt:lpstr>
      <vt:lpstr>Why?</vt:lpstr>
      <vt:lpstr>Relative Humidity</vt:lpstr>
      <vt:lpstr>Why?</vt:lpstr>
      <vt:lpstr>Wet-Bulb Globe Temperature</vt:lpstr>
      <vt:lpstr>Descriptive Statistics</vt:lpstr>
      <vt:lpstr>What are they?</vt:lpstr>
      <vt:lpstr>Central Tendency</vt:lpstr>
      <vt:lpstr>Calculating the Mean</vt:lpstr>
      <vt:lpstr>Calculating the Median and the Mode</vt:lpstr>
      <vt:lpstr>Variability</vt:lpstr>
      <vt:lpstr>Calculating the Standard Deviation</vt:lpstr>
      <vt:lpstr>Calculating Z-Score</vt:lpstr>
      <vt:lpstr>Calculating Range</vt:lpstr>
      <vt:lpstr>Reliability </vt:lpstr>
      <vt:lpstr>Validity</vt:lpstr>
      <vt:lpstr>Lab Activity 1</vt:lpstr>
      <vt:lpstr>PowerPoint Presentation</vt:lpstr>
      <vt:lpstr>PowerPoint Presentation</vt:lpstr>
      <vt:lpstr>PowerPoint Presentation</vt:lpstr>
      <vt:lpstr>PowerPoint Presentation</vt:lpstr>
      <vt:lpstr>PowerPoint Presentation</vt:lpstr>
      <vt:lpstr>Final Step: Entering Your Data</vt:lpstr>
      <vt:lpstr>PowerPoint Presentation</vt:lpstr>
      <vt:lpstr>Lab Report Guide</vt:lpstr>
      <vt:lpstr>Start Here</vt:lpstr>
      <vt:lpstr>General Lab Report Grading</vt:lpstr>
      <vt:lpstr>Lab Activity and Report Submissions</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Fitness</dc:title>
  <dc:creator>Paola Rivera</dc:creator>
  <cp:lastModifiedBy>Jessica Moon</cp:lastModifiedBy>
  <cp:revision>1468</cp:revision>
  <dcterms:created xsi:type="dcterms:W3CDTF">2018-07-20T01:10:46Z</dcterms:created>
  <dcterms:modified xsi:type="dcterms:W3CDTF">2022-01-12T21:08:38Z</dcterms:modified>
</cp:coreProperties>
</file>