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0"/>
  </p:notesMasterIdLst>
  <p:handoutMasterIdLst>
    <p:handoutMasterId r:id="rId21"/>
  </p:handoutMasterIdLst>
  <p:sldIdLst>
    <p:sldId id="729" r:id="rId6"/>
    <p:sldId id="769" r:id="rId7"/>
    <p:sldId id="731" r:id="rId8"/>
    <p:sldId id="782" r:id="rId9"/>
    <p:sldId id="783" r:id="rId10"/>
    <p:sldId id="784" r:id="rId11"/>
    <p:sldId id="786" r:id="rId12"/>
    <p:sldId id="755" r:id="rId13"/>
    <p:sldId id="788" r:id="rId14"/>
    <p:sldId id="756" r:id="rId15"/>
    <p:sldId id="787" r:id="rId16"/>
    <p:sldId id="757" r:id="rId17"/>
    <p:sldId id="759" r:id="rId18"/>
    <p:sldId id="772" r:id="rId19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97101-6DAD-4A68-8997-CB49556C3F9C}" v="20" dt="2022-02-22T14:19:45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7897" autoAdjust="0"/>
  </p:normalViewPr>
  <p:slideViewPr>
    <p:cSldViewPr snapToGrid="0">
      <p:cViewPr varScale="1">
        <p:scale>
          <a:sx n="100" d="100"/>
          <a:sy n="100" d="100"/>
        </p:scale>
        <p:origin x="19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Brazendale" userId="b30416d9-dee6-46a4-b9ce-fb97a80b2e95" providerId="ADAL" clId="{2F797101-6DAD-4A68-8997-CB49556C3F9C}"/>
    <pc:docChg chg="undo custSel addSld delSld modSld sldOrd">
      <pc:chgData name="Keith Brazendale" userId="b30416d9-dee6-46a4-b9ce-fb97a80b2e95" providerId="ADAL" clId="{2F797101-6DAD-4A68-8997-CB49556C3F9C}" dt="2022-02-22T14:29:37.970" v="278" actId="1076"/>
      <pc:docMkLst>
        <pc:docMk/>
      </pc:docMkLst>
      <pc:sldChg chg="modSp mod">
        <pc:chgData name="Keith Brazendale" userId="b30416d9-dee6-46a4-b9ce-fb97a80b2e95" providerId="ADAL" clId="{2F797101-6DAD-4A68-8997-CB49556C3F9C}" dt="2022-02-22T13:54:36.584" v="19" actId="20577"/>
        <pc:sldMkLst>
          <pc:docMk/>
          <pc:sldMk cId="1858587685" sldId="729"/>
        </pc:sldMkLst>
        <pc:spChg chg="mod">
          <ac:chgData name="Keith Brazendale" userId="b30416d9-dee6-46a4-b9ce-fb97a80b2e95" providerId="ADAL" clId="{2F797101-6DAD-4A68-8997-CB49556C3F9C}" dt="2022-02-22T13:54:36.584" v="19" actId="20577"/>
          <ac:spMkLst>
            <pc:docMk/>
            <pc:sldMk cId="1858587685" sldId="729"/>
            <ac:spMk id="2" creationId="{00000000-0000-0000-0000-000000000000}"/>
          </ac:spMkLst>
        </pc:spChg>
      </pc:sldChg>
      <pc:sldChg chg="addSp delSp modSp mod">
        <pc:chgData name="Keith Brazendale" userId="b30416d9-dee6-46a4-b9ce-fb97a80b2e95" providerId="ADAL" clId="{2F797101-6DAD-4A68-8997-CB49556C3F9C}" dt="2022-02-22T14:29:37.970" v="278" actId="1076"/>
        <pc:sldMkLst>
          <pc:docMk/>
          <pc:sldMk cId="188106666" sldId="755"/>
        </pc:sldMkLst>
        <pc:spChg chg="mod">
          <ac:chgData name="Keith Brazendale" userId="b30416d9-dee6-46a4-b9ce-fb97a80b2e95" providerId="ADAL" clId="{2F797101-6DAD-4A68-8997-CB49556C3F9C}" dt="2022-02-22T13:56:18.642" v="46" actId="14100"/>
          <ac:spMkLst>
            <pc:docMk/>
            <pc:sldMk cId="188106666" sldId="755"/>
            <ac:spMk id="3" creationId="{84F0EBB9-BD84-4CFC-9B17-E5DFAF5392C3}"/>
          </ac:spMkLst>
        </pc:spChg>
        <pc:spChg chg="mod">
          <ac:chgData name="Keith Brazendale" userId="b30416d9-dee6-46a4-b9ce-fb97a80b2e95" providerId="ADAL" clId="{2F797101-6DAD-4A68-8997-CB49556C3F9C}" dt="2022-02-22T13:56:22.113" v="47" actId="1076"/>
          <ac:spMkLst>
            <pc:docMk/>
            <pc:sldMk cId="188106666" sldId="755"/>
            <ac:spMk id="6" creationId="{7D856511-4E7C-4514-BEF9-2BA777526D71}"/>
          </ac:spMkLst>
        </pc:spChg>
        <pc:picChg chg="mod">
          <ac:chgData name="Keith Brazendale" userId="b30416d9-dee6-46a4-b9ce-fb97a80b2e95" providerId="ADAL" clId="{2F797101-6DAD-4A68-8997-CB49556C3F9C}" dt="2022-02-22T13:56:09.158" v="37" actId="14100"/>
          <ac:picMkLst>
            <pc:docMk/>
            <pc:sldMk cId="188106666" sldId="755"/>
            <ac:picMk id="5" creationId="{D81B7EB8-875D-4D43-BD51-CA6B21D7811B}"/>
          </ac:picMkLst>
        </pc:picChg>
        <pc:picChg chg="add mod">
          <ac:chgData name="Keith Brazendale" userId="b30416d9-dee6-46a4-b9ce-fb97a80b2e95" providerId="ADAL" clId="{2F797101-6DAD-4A68-8997-CB49556C3F9C}" dt="2022-02-22T14:29:37.970" v="278" actId="1076"/>
          <ac:picMkLst>
            <pc:docMk/>
            <pc:sldMk cId="188106666" sldId="755"/>
            <ac:picMk id="8" creationId="{03C273D3-F98F-41A1-BCEF-DF285D638F8C}"/>
          </ac:picMkLst>
        </pc:picChg>
        <pc:picChg chg="del">
          <ac:chgData name="Keith Brazendale" userId="b30416d9-dee6-46a4-b9ce-fb97a80b2e95" providerId="ADAL" clId="{2F797101-6DAD-4A68-8997-CB49556C3F9C}" dt="2022-02-22T13:56:06.194" v="35" actId="478"/>
          <ac:picMkLst>
            <pc:docMk/>
            <pc:sldMk cId="188106666" sldId="755"/>
            <ac:picMk id="1026" creationId="{4241F670-84BA-4378-A479-B2F704435064}"/>
          </ac:picMkLst>
        </pc:picChg>
        <pc:picChg chg="add mod">
          <ac:chgData name="Keith Brazendale" userId="b30416d9-dee6-46a4-b9ce-fb97a80b2e95" providerId="ADAL" clId="{2F797101-6DAD-4A68-8997-CB49556C3F9C}" dt="2022-02-22T13:58:26.905" v="66" actId="1076"/>
          <ac:picMkLst>
            <pc:docMk/>
            <pc:sldMk cId="188106666" sldId="755"/>
            <ac:picMk id="2050" creationId="{2FF0A20A-86DB-4398-9641-A073583AE504}"/>
          </ac:picMkLst>
        </pc:picChg>
      </pc:sldChg>
      <pc:sldChg chg="addSp modSp mod">
        <pc:chgData name="Keith Brazendale" userId="b30416d9-dee6-46a4-b9ce-fb97a80b2e95" providerId="ADAL" clId="{2F797101-6DAD-4A68-8997-CB49556C3F9C}" dt="2022-02-22T14:14:13.809" v="79" actId="1076"/>
        <pc:sldMkLst>
          <pc:docMk/>
          <pc:sldMk cId="3841323486" sldId="756"/>
        </pc:sldMkLst>
        <pc:spChg chg="mod">
          <ac:chgData name="Keith Brazendale" userId="b30416d9-dee6-46a4-b9ce-fb97a80b2e95" providerId="ADAL" clId="{2F797101-6DAD-4A68-8997-CB49556C3F9C}" dt="2022-02-22T14:14:07.919" v="76" actId="27636"/>
          <ac:spMkLst>
            <pc:docMk/>
            <pc:sldMk cId="3841323486" sldId="756"/>
            <ac:spMk id="3" creationId="{84F0EBB9-BD84-4CFC-9B17-E5DFAF5392C3}"/>
          </ac:spMkLst>
        </pc:spChg>
        <pc:spChg chg="mod">
          <ac:chgData name="Keith Brazendale" userId="b30416d9-dee6-46a4-b9ce-fb97a80b2e95" providerId="ADAL" clId="{2F797101-6DAD-4A68-8997-CB49556C3F9C}" dt="2022-02-22T14:14:02.562" v="73" actId="1076"/>
          <ac:spMkLst>
            <pc:docMk/>
            <pc:sldMk cId="3841323486" sldId="756"/>
            <ac:spMk id="4" creationId="{E5D4BBBA-1614-462E-BC7E-BC44B9DF6B46}"/>
          </ac:spMkLst>
        </pc:spChg>
        <pc:picChg chg="add mod">
          <ac:chgData name="Keith Brazendale" userId="b30416d9-dee6-46a4-b9ce-fb97a80b2e95" providerId="ADAL" clId="{2F797101-6DAD-4A68-8997-CB49556C3F9C}" dt="2022-02-22T14:14:13.809" v="79" actId="1076"/>
          <ac:picMkLst>
            <pc:docMk/>
            <pc:sldMk cId="3841323486" sldId="756"/>
            <ac:picMk id="6" creationId="{E81ED256-F162-4DD5-BBB7-194C6C7F5E4A}"/>
          </ac:picMkLst>
        </pc:picChg>
      </pc:sldChg>
      <pc:sldChg chg="addSp delSp modSp mod">
        <pc:chgData name="Keith Brazendale" userId="b30416d9-dee6-46a4-b9ce-fb97a80b2e95" providerId="ADAL" clId="{2F797101-6DAD-4A68-8997-CB49556C3F9C}" dt="2022-02-22T14:23:27.951" v="201" actId="1076"/>
        <pc:sldMkLst>
          <pc:docMk/>
          <pc:sldMk cId="1944395311" sldId="757"/>
        </pc:sldMkLst>
        <pc:spChg chg="mod">
          <ac:chgData name="Keith Brazendale" userId="b30416d9-dee6-46a4-b9ce-fb97a80b2e95" providerId="ADAL" clId="{2F797101-6DAD-4A68-8997-CB49556C3F9C}" dt="2022-02-22T14:20:09.808" v="190" actId="114"/>
          <ac:spMkLst>
            <pc:docMk/>
            <pc:sldMk cId="1944395311" sldId="757"/>
            <ac:spMk id="3" creationId="{84F0EBB9-BD84-4CFC-9B17-E5DFAF5392C3}"/>
          </ac:spMkLst>
        </pc:spChg>
        <pc:spChg chg="add mod">
          <ac:chgData name="Keith Brazendale" userId="b30416d9-dee6-46a4-b9ce-fb97a80b2e95" providerId="ADAL" clId="{2F797101-6DAD-4A68-8997-CB49556C3F9C}" dt="2022-02-22T14:23:27.951" v="201" actId="1076"/>
          <ac:spMkLst>
            <pc:docMk/>
            <pc:sldMk cId="1944395311" sldId="757"/>
            <ac:spMk id="7" creationId="{6A9BEC76-0CE1-407F-AD9E-49658A7EF240}"/>
          </ac:spMkLst>
        </pc:spChg>
        <pc:picChg chg="add del mod">
          <ac:chgData name="Keith Brazendale" userId="b30416d9-dee6-46a4-b9ce-fb97a80b2e95" providerId="ADAL" clId="{2F797101-6DAD-4A68-8997-CB49556C3F9C}" dt="2022-02-22T14:18:05.903" v="131" actId="21"/>
          <ac:picMkLst>
            <pc:docMk/>
            <pc:sldMk cId="1944395311" sldId="757"/>
            <ac:picMk id="6" creationId="{9CA3FAEC-897E-45BF-A64A-1472EE169217}"/>
          </ac:picMkLst>
        </pc:picChg>
        <pc:picChg chg="add mod">
          <ac:chgData name="Keith Brazendale" userId="b30416d9-dee6-46a4-b9ce-fb97a80b2e95" providerId="ADAL" clId="{2F797101-6DAD-4A68-8997-CB49556C3F9C}" dt="2022-02-22T14:21:36.258" v="196" actId="108"/>
          <ac:picMkLst>
            <pc:docMk/>
            <pc:sldMk cId="1944395311" sldId="757"/>
            <ac:picMk id="9" creationId="{15829F67-9DD2-464A-85EB-B7F6CBC2F798}"/>
          </ac:picMkLst>
        </pc:picChg>
      </pc:sldChg>
      <pc:sldChg chg="del">
        <pc:chgData name="Keith Brazendale" userId="b30416d9-dee6-46a4-b9ce-fb97a80b2e95" providerId="ADAL" clId="{2F797101-6DAD-4A68-8997-CB49556C3F9C}" dt="2022-02-22T13:55:39.648" v="30" actId="47"/>
        <pc:sldMkLst>
          <pc:docMk/>
          <pc:sldMk cId="658526445" sldId="758"/>
        </pc:sldMkLst>
      </pc:sldChg>
      <pc:sldChg chg="del">
        <pc:chgData name="Keith Brazendale" userId="b30416d9-dee6-46a4-b9ce-fb97a80b2e95" providerId="ADAL" clId="{2F797101-6DAD-4A68-8997-CB49556C3F9C}" dt="2022-02-22T13:55:23.485" v="25" actId="47"/>
        <pc:sldMkLst>
          <pc:docMk/>
          <pc:sldMk cId="156320940" sldId="760"/>
        </pc:sldMkLst>
      </pc:sldChg>
      <pc:sldChg chg="del">
        <pc:chgData name="Keith Brazendale" userId="b30416d9-dee6-46a4-b9ce-fb97a80b2e95" providerId="ADAL" clId="{2F797101-6DAD-4A68-8997-CB49556C3F9C}" dt="2022-02-22T13:55:19.839" v="22" actId="47"/>
        <pc:sldMkLst>
          <pc:docMk/>
          <pc:sldMk cId="2755911854" sldId="761"/>
        </pc:sldMkLst>
      </pc:sldChg>
      <pc:sldChg chg="del">
        <pc:chgData name="Keith Brazendale" userId="b30416d9-dee6-46a4-b9ce-fb97a80b2e95" providerId="ADAL" clId="{2F797101-6DAD-4A68-8997-CB49556C3F9C}" dt="2022-02-22T13:55:37.204" v="29" actId="47"/>
        <pc:sldMkLst>
          <pc:docMk/>
          <pc:sldMk cId="789411927" sldId="764"/>
        </pc:sldMkLst>
      </pc:sldChg>
      <pc:sldChg chg="del">
        <pc:chgData name="Keith Brazendale" userId="b30416d9-dee6-46a4-b9ce-fb97a80b2e95" providerId="ADAL" clId="{2F797101-6DAD-4A68-8997-CB49556C3F9C}" dt="2022-02-22T13:55:29.077" v="26" actId="47"/>
        <pc:sldMkLst>
          <pc:docMk/>
          <pc:sldMk cId="4122437603" sldId="765"/>
        </pc:sldMkLst>
      </pc:sldChg>
      <pc:sldChg chg="del">
        <pc:chgData name="Keith Brazendale" userId="b30416d9-dee6-46a4-b9ce-fb97a80b2e95" providerId="ADAL" clId="{2F797101-6DAD-4A68-8997-CB49556C3F9C}" dt="2022-02-22T13:55:32.572" v="28" actId="47"/>
        <pc:sldMkLst>
          <pc:docMk/>
          <pc:sldMk cId="478825982" sldId="766"/>
        </pc:sldMkLst>
      </pc:sldChg>
      <pc:sldChg chg="del">
        <pc:chgData name="Keith Brazendale" userId="b30416d9-dee6-46a4-b9ce-fb97a80b2e95" providerId="ADAL" clId="{2F797101-6DAD-4A68-8997-CB49556C3F9C}" dt="2022-02-22T13:55:17.883" v="21" actId="47"/>
        <pc:sldMkLst>
          <pc:docMk/>
          <pc:sldMk cId="1585187500" sldId="770"/>
        </pc:sldMkLst>
      </pc:sldChg>
      <pc:sldChg chg="addSp modSp mod ord">
        <pc:chgData name="Keith Brazendale" userId="b30416d9-dee6-46a4-b9ce-fb97a80b2e95" providerId="ADAL" clId="{2F797101-6DAD-4A68-8997-CB49556C3F9C}" dt="2022-02-22T14:21:49.003" v="200" actId="20577"/>
        <pc:sldMkLst>
          <pc:docMk/>
          <pc:sldMk cId="1843356151" sldId="772"/>
        </pc:sldMkLst>
        <pc:spChg chg="mod">
          <ac:chgData name="Keith Brazendale" userId="b30416d9-dee6-46a4-b9ce-fb97a80b2e95" providerId="ADAL" clId="{2F797101-6DAD-4A68-8997-CB49556C3F9C}" dt="2022-02-22T14:21:49.003" v="200" actId="20577"/>
          <ac:spMkLst>
            <pc:docMk/>
            <pc:sldMk cId="1843356151" sldId="772"/>
            <ac:spMk id="2" creationId="{C9D5D2AD-3C54-4696-BF42-3945712090A9}"/>
          </ac:spMkLst>
        </pc:spChg>
        <pc:picChg chg="add mod">
          <ac:chgData name="Keith Brazendale" userId="b30416d9-dee6-46a4-b9ce-fb97a80b2e95" providerId="ADAL" clId="{2F797101-6DAD-4A68-8997-CB49556C3F9C}" dt="2022-02-22T14:18:15.971" v="135" actId="108"/>
          <ac:picMkLst>
            <pc:docMk/>
            <pc:sldMk cId="1843356151" sldId="772"/>
            <ac:picMk id="6" creationId="{F2532C7F-F00D-4429-9832-11C5EF92E5B9}"/>
          </ac:picMkLst>
        </pc:picChg>
      </pc:sldChg>
      <pc:sldChg chg="del">
        <pc:chgData name="Keith Brazendale" userId="b30416d9-dee6-46a4-b9ce-fb97a80b2e95" providerId="ADAL" clId="{2F797101-6DAD-4A68-8997-CB49556C3F9C}" dt="2022-02-22T13:55:30.081" v="27" actId="47"/>
        <pc:sldMkLst>
          <pc:docMk/>
          <pc:sldMk cId="1768407254" sldId="773"/>
        </pc:sldMkLst>
      </pc:sldChg>
      <pc:sldChg chg="del">
        <pc:chgData name="Keith Brazendale" userId="b30416d9-dee6-46a4-b9ce-fb97a80b2e95" providerId="ADAL" clId="{2F797101-6DAD-4A68-8997-CB49556C3F9C}" dt="2022-02-22T13:55:21.923" v="24" actId="47"/>
        <pc:sldMkLst>
          <pc:docMk/>
          <pc:sldMk cId="1589481009" sldId="775"/>
        </pc:sldMkLst>
      </pc:sldChg>
      <pc:sldChg chg="del">
        <pc:chgData name="Keith Brazendale" userId="b30416d9-dee6-46a4-b9ce-fb97a80b2e95" providerId="ADAL" clId="{2F797101-6DAD-4A68-8997-CB49556C3F9C}" dt="2022-02-22T13:55:20.896" v="23" actId="47"/>
        <pc:sldMkLst>
          <pc:docMk/>
          <pc:sldMk cId="1697332423" sldId="776"/>
        </pc:sldMkLst>
      </pc:sldChg>
      <pc:sldChg chg="del">
        <pc:chgData name="Keith Brazendale" userId="b30416d9-dee6-46a4-b9ce-fb97a80b2e95" providerId="ADAL" clId="{2F797101-6DAD-4A68-8997-CB49556C3F9C}" dt="2022-02-22T13:55:40.627" v="31" actId="47"/>
        <pc:sldMkLst>
          <pc:docMk/>
          <pc:sldMk cId="3138069298" sldId="778"/>
        </pc:sldMkLst>
      </pc:sldChg>
      <pc:sldChg chg="del">
        <pc:chgData name="Keith Brazendale" userId="b30416d9-dee6-46a4-b9ce-fb97a80b2e95" providerId="ADAL" clId="{2F797101-6DAD-4A68-8997-CB49556C3F9C}" dt="2022-02-22T13:55:02.018" v="20" actId="47"/>
        <pc:sldMkLst>
          <pc:docMk/>
          <pc:sldMk cId="3651003284" sldId="785"/>
        </pc:sldMkLst>
      </pc:sldChg>
      <pc:sldChg chg="addSp delSp modSp mod">
        <pc:chgData name="Keith Brazendale" userId="b30416d9-dee6-46a4-b9ce-fb97a80b2e95" providerId="ADAL" clId="{2F797101-6DAD-4A68-8997-CB49556C3F9C}" dt="2022-02-22T13:57:49.650" v="60" actId="108"/>
        <pc:sldMkLst>
          <pc:docMk/>
          <pc:sldMk cId="1006036938" sldId="786"/>
        </pc:sldMkLst>
        <pc:spChg chg="mod">
          <ac:chgData name="Keith Brazendale" userId="b30416d9-dee6-46a4-b9ce-fb97a80b2e95" providerId="ADAL" clId="{2F797101-6DAD-4A68-8997-CB49556C3F9C}" dt="2022-02-22T13:56:45.278" v="49" actId="20577"/>
          <ac:spMkLst>
            <pc:docMk/>
            <pc:sldMk cId="1006036938" sldId="786"/>
            <ac:spMk id="3" creationId="{FE7F4602-E885-45BC-A788-79784BDC65E8}"/>
          </ac:spMkLst>
        </pc:spChg>
        <pc:picChg chg="del">
          <ac:chgData name="Keith Brazendale" userId="b30416d9-dee6-46a4-b9ce-fb97a80b2e95" providerId="ADAL" clId="{2F797101-6DAD-4A68-8997-CB49556C3F9C}" dt="2022-02-22T13:56:36.345" v="48" actId="478"/>
          <ac:picMkLst>
            <pc:docMk/>
            <pc:sldMk cId="1006036938" sldId="786"/>
            <ac:picMk id="4" creationId="{7A87B2ED-645D-4F4F-B861-32A2697E7337}"/>
          </ac:picMkLst>
        </pc:picChg>
        <pc:picChg chg="add mod">
          <ac:chgData name="Keith Brazendale" userId="b30416d9-dee6-46a4-b9ce-fb97a80b2e95" providerId="ADAL" clId="{2F797101-6DAD-4A68-8997-CB49556C3F9C}" dt="2022-02-22T13:57:47.465" v="59" actId="108"/>
          <ac:picMkLst>
            <pc:docMk/>
            <pc:sldMk cId="1006036938" sldId="786"/>
            <ac:picMk id="1026" creationId="{BBCF16C4-2211-4BA2-8DEB-E13A685D18C3}"/>
          </ac:picMkLst>
        </pc:picChg>
        <pc:picChg chg="add mod">
          <ac:chgData name="Keith Brazendale" userId="b30416d9-dee6-46a4-b9ce-fb97a80b2e95" providerId="ADAL" clId="{2F797101-6DAD-4A68-8997-CB49556C3F9C}" dt="2022-02-22T13:57:49.650" v="60" actId="108"/>
          <ac:picMkLst>
            <pc:docMk/>
            <pc:sldMk cId="1006036938" sldId="786"/>
            <ac:picMk id="1028" creationId="{4008D5AA-3120-4163-A675-7077D26139D4}"/>
          </ac:picMkLst>
        </pc:picChg>
      </pc:sldChg>
      <pc:sldChg chg="del">
        <pc:chgData name="Keith Brazendale" userId="b30416d9-dee6-46a4-b9ce-fb97a80b2e95" providerId="ADAL" clId="{2F797101-6DAD-4A68-8997-CB49556C3F9C}" dt="2022-02-22T13:55:42.180" v="32" actId="47"/>
        <pc:sldMkLst>
          <pc:docMk/>
          <pc:sldMk cId="585818673" sldId="787"/>
        </pc:sldMkLst>
      </pc:sldChg>
      <pc:sldChg chg="addSp delSp modSp add mod">
        <pc:chgData name="Keith Brazendale" userId="b30416d9-dee6-46a4-b9ce-fb97a80b2e95" providerId="ADAL" clId="{2F797101-6DAD-4A68-8997-CB49556C3F9C}" dt="2022-02-22T14:15:59.380" v="127" actId="1076"/>
        <pc:sldMkLst>
          <pc:docMk/>
          <pc:sldMk cId="942589427" sldId="787"/>
        </pc:sldMkLst>
        <pc:spChg chg="mod">
          <ac:chgData name="Keith Brazendale" userId="b30416d9-dee6-46a4-b9ce-fb97a80b2e95" providerId="ADAL" clId="{2F797101-6DAD-4A68-8997-CB49556C3F9C}" dt="2022-02-22T14:15:53.762" v="125" actId="1076"/>
          <ac:spMkLst>
            <pc:docMk/>
            <pc:sldMk cId="942589427" sldId="787"/>
            <ac:spMk id="2" creationId="{2E5C9DB1-5BC4-48AF-8859-E60FED302E2B}"/>
          </ac:spMkLst>
        </pc:spChg>
        <pc:spChg chg="mod">
          <ac:chgData name="Keith Brazendale" userId="b30416d9-dee6-46a4-b9ce-fb97a80b2e95" providerId="ADAL" clId="{2F797101-6DAD-4A68-8997-CB49556C3F9C}" dt="2022-02-22T14:15:45.400" v="123" actId="21"/>
          <ac:spMkLst>
            <pc:docMk/>
            <pc:sldMk cId="942589427" sldId="787"/>
            <ac:spMk id="3" creationId="{84F0EBB9-BD84-4CFC-9B17-E5DFAF5392C3}"/>
          </ac:spMkLst>
        </pc:spChg>
        <pc:spChg chg="del mod">
          <ac:chgData name="Keith Brazendale" userId="b30416d9-dee6-46a4-b9ce-fb97a80b2e95" providerId="ADAL" clId="{2F797101-6DAD-4A68-8997-CB49556C3F9C}" dt="2022-02-22T14:14:38.962" v="105" actId="478"/>
          <ac:spMkLst>
            <pc:docMk/>
            <pc:sldMk cId="942589427" sldId="787"/>
            <ac:spMk id="4" creationId="{E5D4BBBA-1614-462E-BC7E-BC44B9DF6B46}"/>
          </ac:spMkLst>
        </pc:spChg>
        <pc:spChg chg="add mod">
          <ac:chgData name="Keith Brazendale" userId="b30416d9-dee6-46a4-b9ce-fb97a80b2e95" providerId="ADAL" clId="{2F797101-6DAD-4A68-8997-CB49556C3F9C}" dt="2022-02-22T14:15:59.380" v="127" actId="1076"/>
          <ac:spMkLst>
            <pc:docMk/>
            <pc:sldMk cId="942589427" sldId="787"/>
            <ac:spMk id="9" creationId="{2BDA1C6D-A77A-4F83-8B22-F3AA14C6EB05}"/>
          </ac:spMkLst>
        </pc:spChg>
        <pc:picChg chg="del">
          <ac:chgData name="Keith Brazendale" userId="b30416d9-dee6-46a4-b9ce-fb97a80b2e95" providerId="ADAL" clId="{2F797101-6DAD-4A68-8997-CB49556C3F9C}" dt="2022-02-22T14:14:18.450" v="80" actId="478"/>
          <ac:picMkLst>
            <pc:docMk/>
            <pc:sldMk cId="942589427" sldId="787"/>
            <ac:picMk id="6" creationId="{E81ED256-F162-4DD5-BBB7-194C6C7F5E4A}"/>
          </ac:picMkLst>
        </pc:picChg>
        <pc:picChg chg="add mod">
          <ac:chgData name="Keith Brazendale" userId="b30416d9-dee6-46a4-b9ce-fb97a80b2e95" providerId="ADAL" clId="{2F797101-6DAD-4A68-8997-CB49556C3F9C}" dt="2022-02-22T14:15:39.835" v="122" actId="1076"/>
          <ac:picMkLst>
            <pc:docMk/>
            <pc:sldMk cId="942589427" sldId="787"/>
            <ac:picMk id="7" creationId="{E99F2DCD-9A04-4187-B45D-11A6D7BC3DDE}"/>
          </ac:picMkLst>
        </pc:picChg>
      </pc:sldChg>
      <pc:sldChg chg="add ord">
        <pc:chgData name="Keith Brazendale" userId="b30416d9-dee6-46a4-b9ce-fb97a80b2e95" providerId="ADAL" clId="{2F797101-6DAD-4A68-8997-CB49556C3F9C}" dt="2022-02-22T14:29:25.682" v="276" actId="20578"/>
        <pc:sldMkLst>
          <pc:docMk/>
          <pc:sldMk cId="3047457029" sldId="7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6AD294-E77C-4150-804E-B438D1B357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89DB-BCE3-4825-8D5B-6CE2522339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75DC5-2F4C-43F5-B9BC-5D2D04DF642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7738B-AC8E-4635-9D9A-C9BA6A6343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508A9-1390-4C2E-A684-733F338880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DF20D-1FB8-4D79-9306-0317EBE93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16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C81DE-2855-421F-B284-A9E7F02C5BB8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4F532-C1B8-427F-AE0F-6DA0EB32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1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4F532-C1B8-427F-AE0F-6DA0EB3203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8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060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842">
          <p15:clr>
            <a:srgbClr val="FBAE40"/>
          </p15:clr>
        </p15:guide>
        <p15:guide id="1" pos="64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2CCC-7C0C-482E-9909-ED9C5016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19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6830-2BBE-4ACA-B9EF-66A16FEA3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E68C3-1BC2-4448-91EB-B0E945F57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407F-406E-47BB-B9DB-97A97C05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EC7B7-300C-4360-82AE-77870E306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EDB42-BD98-4008-BFD3-9D599D3D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88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46DE-A835-41F2-968E-DF7CB473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D7FA7-FCDF-4B1D-8953-46ECCB8A3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53941-032C-4A93-9CA5-7E6092C5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819E0-ECFA-4D3A-B200-7EEAA5F4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B2A5A-03C1-4E01-AB61-7EE703FC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9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818C-FF5B-4C67-8D70-43700AC9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E1DA5-03E8-47EC-83F8-FFC9E9994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3C846-64FC-4EA1-A28F-9D9E2438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F81F-09ED-4077-825C-99E77F67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EA7D5-7263-4E55-8BEB-CCDE6203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9070-3954-4B27-9B99-A249261BD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67CD8-839A-4F47-AC0C-2B69C0E28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E2031-1C32-4109-97AC-B351F8335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2E77D-6105-4F86-AACE-8D8C9FEC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5D046-8677-4886-9FB3-94175F45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D69D9-CF56-4003-BFD2-841610A4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6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51E7-286E-4BBE-97BD-063B464B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85A0F-4B80-42B3-B773-074813CEA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CFEEA-FBD8-4C46-84AA-93EC37E6B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AFABB-CCBC-447B-A3C2-88BA9066A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523FB-0089-4E88-964C-236268F7F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7ED218-DF81-4AF8-AF3E-75862B6F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044FDF-D318-4E3B-A62C-1F57748D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81F5E-A08D-4968-86F7-377DD891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1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FD80-66A1-4AFF-A552-0903F4EE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24FDC2-E4C7-4C4B-9AA0-D222E6CF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30F49-21FB-4FCB-AC6E-A16D3E46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CE738-913F-473C-B6D6-EDB3C780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20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D7D042-674A-4100-B88D-F20834F0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7D3FD-E12D-4952-A92F-A0039D27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D0E48-8523-4508-9CD8-A8B589E0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6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7039" y="6572079"/>
            <a:ext cx="3942310" cy="365125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/>
              <a:t>Brazendale | HSC4730 | keith.brazendale@ucf.edu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1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803E9-4602-4ED7-900B-5E661752F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386A0-E342-4377-9579-A99802B28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B96B2-37A5-450C-A627-A40DF9DC9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2B120-0D14-4159-84B5-DEFC8757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4C667-93CC-4F0F-B5E6-CFF3FD2F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F1FCD-DD0A-4A33-93F0-E47FA85A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7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5AB9-C44F-4F30-8571-D80E5983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DC9326-C0E7-4334-B9DD-253F1294F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3DB17-B7F1-40AD-ACDE-3975A15F2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E6517-E012-4184-A09B-9834675A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2B838-A7B8-409F-9983-06DA9772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40000-620D-4B95-9125-5F25B467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78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E1A7-2B2A-4EBA-8364-65D8559A7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EA47-5B88-48E9-BF4B-A61143240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7942-2CC3-47FA-AD41-1C36CBD1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E9E-1525-4B47-8C0D-2AEF90C4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F6F9D-78F9-4D61-B44C-40305997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76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482B0-FEBE-4FE8-922E-9F99E1F60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78816-29CF-416B-9AD4-459A18D41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BAFAA-5132-4589-A6FC-E55F88D8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78D4E-1C04-44C3-ACA4-54470B8E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EB974-C052-49A7-97EF-78346B9B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8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409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842">
          <p15:clr>
            <a:srgbClr val="FBAE40"/>
          </p15:clr>
        </p15:guide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5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5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7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2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mailto:keith.brazendale@ucf.edu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9235"/>
            <a:ext cx="337185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4F1234C-469D-4C07-9ED4-482036017515}"/>
              </a:ext>
            </a:extLst>
          </p:cNvPr>
          <p:cNvSpPr txBox="1">
            <a:spLocks/>
          </p:cNvSpPr>
          <p:nvPr userDrawn="1"/>
        </p:nvSpPr>
        <p:spPr>
          <a:xfrm>
            <a:off x="1496290" y="6554970"/>
            <a:ext cx="64222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  <a:latin typeface="+mj-lt"/>
              </a:rPr>
              <a:t>Keith Brazendale, PhD  |  Applied Health Research Methods: HSC 4730  |  </a:t>
            </a:r>
            <a:r>
              <a:rPr lang="en-US" sz="1100" dirty="0">
                <a:solidFill>
                  <a:srgbClr val="0099FF"/>
                </a:solidFill>
                <a:latin typeface="+mj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keith.brazendale@ucf.edu</a:t>
            </a:r>
            <a:r>
              <a:rPr lang="en-US" sz="1100" dirty="0">
                <a:solidFill>
                  <a:srgbClr val="0099FF"/>
                </a:solidFill>
                <a:latin typeface="+mj-lt"/>
              </a:rPr>
              <a:t>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8F07C3-3FB3-470A-BBF9-4C28A764700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14" y="6189406"/>
            <a:ext cx="541100" cy="5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07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2124">
          <p15:clr>
            <a:srgbClr val="F26B43"/>
          </p15:clr>
        </p15:guide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36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pos="5400">
          <p15:clr>
            <a:srgbClr val="F26B43"/>
          </p15:clr>
        </p15:guide>
        <p15:guide id="8" pos="2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C278F-A9C8-4D5D-AB8C-087799DF7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4F8F8-9FA5-422A-925E-9A2765FF4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740DE-4FFC-49B8-841C-E17F426F6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A1DB5-7B93-44B9-84A0-DEF2B5B87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6468E-3784-4267-8E43-327B48275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6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059" y="3150367"/>
            <a:ext cx="5820997" cy="112435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Research Proposal: An Introduction</a:t>
            </a:r>
            <a:endParaRPr lang="en-US" sz="4000" i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D0FA7-5130-4131-9E21-BBC9235634D9}"/>
              </a:ext>
            </a:extLst>
          </p:cNvPr>
          <p:cNvCxnSpPr>
            <a:cxnSpLocks/>
          </p:cNvCxnSpPr>
          <p:nvPr/>
        </p:nvCxnSpPr>
        <p:spPr>
          <a:xfrm>
            <a:off x="939568" y="4221236"/>
            <a:ext cx="535951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ECC1092-6D0F-4FFB-B476-8B06B3F252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8" y="4431020"/>
            <a:ext cx="3895725" cy="219134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4ABA31-49CB-4B25-9FA7-69B502459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58" y="1914295"/>
            <a:ext cx="3129876" cy="108951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BF0976-E409-4283-B724-C12CD5DFE8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82" y="381621"/>
            <a:ext cx="3200400" cy="180022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5858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9DB1-5BC4-48AF-8859-E60FED30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473953"/>
            <a:ext cx="2875430" cy="4952492"/>
          </a:xfrm>
        </p:spPr>
        <p:txBody>
          <a:bodyPr/>
          <a:lstStyle/>
          <a:p>
            <a:r>
              <a:rPr lang="en-US" dirty="0"/>
              <a:t>Front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EBB9-BD84-4CFC-9B17-E5DFAF539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0" y="601422"/>
            <a:ext cx="5000625" cy="5655156"/>
          </a:xfrm>
        </p:spPr>
        <p:txBody>
          <a:bodyPr>
            <a:normAutofit/>
          </a:bodyPr>
          <a:lstStyle/>
          <a:p>
            <a:r>
              <a:rPr lang="en-US" dirty="0"/>
              <a:t>Title page </a:t>
            </a:r>
          </a:p>
          <a:p>
            <a:pPr lvl="1"/>
            <a:r>
              <a:rPr lang="en-US" dirty="0"/>
              <a:t>Running Header</a:t>
            </a:r>
          </a:p>
          <a:p>
            <a:pPr lvl="1"/>
            <a:r>
              <a:rPr lang="en-US" dirty="0"/>
              <a:t>Title</a:t>
            </a:r>
          </a:p>
          <a:p>
            <a:pPr lvl="1"/>
            <a:r>
              <a:rPr lang="en-US" dirty="0"/>
              <a:t>First/Last Name of group members</a:t>
            </a:r>
          </a:p>
          <a:p>
            <a:pPr lvl="1"/>
            <a:r>
              <a:rPr lang="en-US" dirty="0"/>
              <a:t>Class Section</a:t>
            </a:r>
          </a:p>
          <a:p>
            <a:pPr lvl="1"/>
            <a:r>
              <a:rPr lang="en-US" dirty="0"/>
              <a:t>Class Semester</a:t>
            </a:r>
          </a:p>
          <a:p>
            <a:pPr lvl="1"/>
            <a:r>
              <a:rPr lang="en-US" dirty="0"/>
              <a:t>Group Number</a:t>
            </a:r>
          </a:p>
          <a:p>
            <a:pPr marL="402336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D4BBBA-1614-462E-BC7E-BC44B9DF6B46}"/>
              </a:ext>
            </a:extLst>
          </p:cNvPr>
          <p:cNvSpPr txBox="1"/>
          <p:nvPr/>
        </p:nvSpPr>
        <p:spPr>
          <a:xfrm>
            <a:off x="371476" y="1431555"/>
            <a:ext cx="3324224" cy="1323439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TEMPLATE ON WEBCOURSES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1ED256-F162-4DD5-BBB7-194C6C7F5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96" y="3712596"/>
            <a:ext cx="5366939" cy="254398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132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9DB1-5BC4-48AF-8859-E60FED30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67" y="493003"/>
            <a:ext cx="4543425" cy="4952492"/>
          </a:xfrm>
        </p:spPr>
        <p:txBody>
          <a:bodyPr/>
          <a:lstStyle/>
          <a:p>
            <a:r>
              <a:rPr lang="en-US" dirty="0"/>
              <a:t>Front matter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EBB9-BD84-4CFC-9B17-E5DFAF539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859" y="601422"/>
            <a:ext cx="4278966" cy="5655156"/>
          </a:xfrm>
        </p:spPr>
        <p:txBody>
          <a:bodyPr>
            <a:normAutofit/>
          </a:bodyPr>
          <a:lstStyle/>
          <a:p>
            <a:r>
              <a:rPr lang="en-US" dirty="0"/>
              <a:t>Abstract/Project Narrative page</a:t>
            </a:r>
          </a:p>
          <a:p>
            <a:pPr lvl="1"/>
            <a:r>
              <a:rPr lang="en-US" dirty="0"/>
              <a:t>250 words (max), Structured</a:t>
            </a:r>
          </a:p>
          <a:p>
            <a:pPr lvl="2"/>
            <a:r>
              <a:rPr lang="en-US" dirty="0"/>
              <a:t>Introduction/Background</a:t>
            </a:r>
          </a:p>
          <a:p>
            <a:pPr lvl="2"/>
            <a:r>
              <a:rPr lang="en-US" dirty="0"/>
              <a:t>Purpose statement</a:t>
            </a:r>
          </a:p>
          <a:p>
            <a:pPr lvl="2"/>
            <a:r>
              <a:rPr lang="en-US" dirty="0"/>
              <a:t>Methods</a:t>
            </a:r>
          </a:p>
          <a:p>
            <a:pPr lvl="2"/>
            <a:r>
              <a:rPr lang="en-US" dirty="0"/>
              <a:t>Hypothesis/Hypotheses</a:t>
            </a:r>
          </a:p>
          <a:p>
            <a:pPr lvl="2"/>
            <a:r>
              <a:rPr lang="en-US" dirty="0"/>
              <a:t>Future Implications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F2DCD-9A04-4187-B45D-11A6D7BC3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025145"/>
            <a:ext cx="5543550" cy="3597410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DA1C6D-A77A-4F83-8B22-F3AA14C6EB05}"/>
              </a:ext>
            </a:extLst>
          </p:cNvPr>
          <p:cNvSpPr txBox="1"/>
          <p:nvPr/>
        </p:nvSpPr>
        <p:spPr>
          <a:xfrm>
            <a:off x="354947" y="5754900"/>
            <a:ext cx="463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5 key words </a:t>
            </a:r>
            <a:r>
              <a:rPr lang="en-US" dirty="0"/>
              <a:t>immediately below your abstract</a:t>
            </a:r>
          </a:p>
        </p:txBody>
      </p:sp>
    </p:spTree>
    <p:extLst>
      <p:ext uri="{BB962C8B-B14F-4D97-AF65-F5344CB8AC3E}">
        <p14:creationId xmlns:p14="http://schemas.microsoft.com/office/powerpoint/2010/main" val="94258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9DB1-5BC4-48AF-8859-E60FED30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81" y="340603"/>
            <a:ext cx="3714750" cy="4952492"/>
          </a:xfrm>
        </p:spPr>
        <p:txBody>
          <a:bodyPr/>
          <a:lstStyle/>
          <a:p>
            <a:pPr algn="l"/>
            <a:r>
              <a:rPr lang="en-US" dirty="0"/>
              <a:t>Main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EBB9-BD84-4CFC-9B17-E5DFAF539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308" y="510246"/>
            <a:ext cx="4454292" cy="5837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Proposal Outline: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Suggested section lengths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Background/Literature Review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~1 to 1.5 pages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US" sz="2000" dirty="0"/>
              <a:t>Methods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~2 to 2.5 pages </a:t>
            </a:r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r>
              <a:rPr lang="en-US" sz="2000" dirty="0"/>
              <a:t>Expected Results, Study Limitations, Ethical Principles, and Future Implications 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~0.5 to 1 page</a:t>
            </a:r>
          </a:p>
          <a:p>
            <a:pPr marL="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BEC76-0CE1-407F-AD9E-49658A7EF240}"/>
              </a:ext>
            </a:extLst>
          </p:cNvPr>
          <p:cNvSpPr txBox="1"/>
          <p:nvPr/>
        </p:nvSpPr>
        <p:spPr>
          <a:xfrm>
            <a:off x="721835" y="1259550"/>
            <a:ext cx="2627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/>
              <a:t>‘Proposal Guide’</a:t>
            </a:r>
          </a:p>
          <a:p>
            <a:pPr algn="ctr"/>
            <a:r>
              <a:rPr lang="en-US" sz="2800" b="1" i="1" dirty="0"/>
              <a:t>on </a:t>
            </a:r>
            <a:r>
              <a:rPr lang="en-US" sz="2800" b="1" i="1" dirty="0" err="1"/>
              <a:t>Webcourses</a:t>
            </a:r>
            <a:endParaRPr lang="en-US" sz="2800" b="1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829F67-9DD2-464A-85EB-B7F6CBC2F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06" y="2527645"/>
            <a:ext cx="3631044" cy="423849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4395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C882-E3E3-48AF-875A-63CC3323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25" y="147169"/>
            <a:ext cx="8647853" cy="4952492"/>
          </a:xfrm>
        </p:spPr>
        <p:txBody>
          <a:bodyPr/>
          <a:lstStyle/>
          <a:p>
            <a:pPr algn="l"/>
            <a:r>
              <a:rPr lang="en-US" dirty="0"/>
              <a:t>Writing a quality background supported by the literature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259D9-0374-4E11-B1E3-DBDA6CA04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2" y="1480741"/>
            <a:ext cx="5038725" cy="5083786"/>
          </a:xfrm>
        </p:spPr>
        <p:txBody>
          <a:bodyPr>
            <a:normAutofit/>
          </a:bodyPr>
          <a:lstStyle/>
          <a:p>
            <a:r>
              <a:rPr lang="en-US" dirty="0"/>
              <a:t>Start ‘</a:t>
            </a:r>
            <a:r>
              <a:rPr lang="en-US" i="1" dirty="0"/>
              <a:t>big picture</a:t>
            </a:r>
            <a:r>
              <a:rPr lang="en-US" dirty="0"/>
              <a:t>’ and narrow focus to </a:t>
            </a:r>
            <a:r>
              <a:rPr lang="en-US" b="1" dirty="0">
                <a:solidFill>
                  <a:srgbClr val="FF0000"/>
                </a:solidFill>
              </a:rPr>
              <a:t>end</a:t>
            </a:r>
            <a:r>
              <a:rPr lang="en-US" dirty="0"/>
              <a:t> with your </a:t>
            </a:r>
            <a:r>
              <a:rPr lang="en-US" b="1" dirty="0">
                <a:solidFill>
                  <a:srgbClr val="FF0000"/>
                </a:solidFill>
              </a:rPr>
              <a:t>research question(s)</a:t>
            </a:r>
          </a:p>
          <a:p>
            <a:r>
              <a:rPr lang="en-US" dirty="0"/>
              <a:t>In between…</a:t>
            </a:r>
          </a:p>
          <a:p>
            <a:pPr lvl="1"/>
            <a:r>
              <a:rPr lang="en-US" b="1" u="sng" dirty="0"/>
              <a:t>Why do ‘we’ care?</a:t>
            </a:r>
          </a:p>
          <a:p>
            <a:pPr lvl="1"/>
            <a:r>
              <a:rPr lang="en-US" b="1" u="sng" dirty="0"/>
              <a:t>What do we know about this topic?</a:t>
            </a:r>
          </a:p>
          <a:p>
            <a:pPr lvl="1"/>
            <a:r>
              <a:rPr lang="en-US" b="1" u="sng" dirty="0"/>
              <a:t>What is missing (limitations of other studies)?</a:t>
            </a:r>
          </a:p>
          <a:p>
            <a:pPr lvl="1"/>
            <a:r>
              <a:rPr lang="en-US" b="1" u="sng" dirty="0"/>
              <a:t>What will your study add?</a:t>
            </a:r>
          </a:p>
          <a:p>
            <a:r>
              <a:rPr lang="en-US" dirty="0"/>
              <a:t>Use figures, data tables</a:t>
            </a:r>
          </a:p>
          <a:p>
            <a:r>
              <a:rPr lang="en-US" dirty="0"/>
              <a:t>Use boxes, bold important points, underline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person standing on a rock&#10;&#10;Description automatically generated">
            <a:extLst>
              <a:ext uri="{FF2B5EF4-FFF2-40B4-BE49-F238E27FC236}">
                <a16:creationId xmlns:a16="http://schemas.microsoft.com/office/drawing/2014/main" id="{CF9A7AD0-CB98-44E3-B22E-02D67C2640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47" y="2273594"/>
            <a:ext cx="3542700" cy="265083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24352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5D2AD-3C54-4696-BF42-39457120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proposal examples on </a:t>
            </a:r>
            <a:r>
              <a:rPr lang="en-US" dirty="0" err="1"/>
              <a:t>Webcourses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7F64D-11AF-465B-9EFC-E94512664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532C7F-F00D-4429-9832-11C5EF92E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076" y="391506"/>
            <a:ext cx="4894546" cy="6010275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335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, sidewalk, street&#10;&#10;Description automatically generated">
            <a:extLst>
              <a:ext uri="{FF2B5EF4-FFF2-40B4-BE49-F238E27FC236}">
                <a16:creationId xmlns:a16="http://schemas.microsoft.com/office/drawing/2014/main" id="{A9A780C6-AC41-4504-9B4B-AFC38868D8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r="24993"/>
          <a:stretch/>
        </p:blipFill>
        <p:spPr>
          <a:xfrm>
            <a:off x="20" y="10"/>
            <a:ext cx="3446911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94FDD-4642-4615-BC86-2E849EB5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1406753"/>
            <a:ext cx="4686298" cy="2931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strong proposal provides enough detail that the study could be </a:t>
            </a:r>
            <a:r>
              <a:rPr lang="en-US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replicated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other research teams…</a:t>
            </a:r>
          </a:p>
        </p:txBody>
      </p:sp>
    </p:spTree>
    <p:extLst>
      <p:ext uri="{BB962C8B-B14F-4D97-AF65-F5344CB8AC3E}">
        <p14:creationId xmlns:p14="http://schemas.microsoft.com/office/powerpoint/2010/main" val="411461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EF0529-886E-4E9D-B9D6-381BB8525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725" y="1075812"/>
            <a:ext cx="4100193" cy="5354955"/>
          </a:xfrm>
        </p:spPr>
        <p:txBody>
          <a:bodyPr>
            <a:normAutofit/>
          </a:bodyPr>
          <a:lstStyle/>
          <a:p>
            <a:r>
              <a:rPr lang="en-US" dirty="0"/>
              <a:t>A research proposal </a:t>
            </a:r>
            <a:r>
              <a:rPr lang="en-US" dirty="0">
                <a:solidFill>
                  <a:srgbClr val="FF0000"/>
                </a:solidFill>
              </a:rPr>
              <a:t>should describe the exact procedures </a:t>
            </a:r>
            <a:r>
              <a:rPr lang="en-US" dirty="0"/>
              <a:t>that will be used for every step of the research process.</a:t>
            </a:r>
          </a:p>
          <a:p>
            <a:r>
              <a:rPr lang="en-US" dirty="0"/>
              <a:t>In the research world, research proposals are a </a:t>
            </a:r>
            <a:r>
              <a:rPr lang="en-US" dirty="0">
                <a:solidFill>
                  <a:srgbClr val="FF0000"/>
                </a:solidFill>
              </a:rPr>
              <a:t>time-intensive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multi-investigator</a:t>
            </a:r>
            <a:r>
              <a:rPr lang="en-US" dirty="0"/>
              <a:t> project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1549A2-7F6F-409A-A59B-301103A31D56}"/>
              </a:ext>
            </a:extLst>
          </p:cNvPr>
          <p:cNvSpPr txBox="1">
            <a:spLocks/>
          </p:cNvSpPr>
          <p:nvPr/>
        </p:nvSpPr>
        <p:spPr>
          <a:xfrm>
            <a:off x="265111" y="236585"/>
            <a:ext cx="5680710" cy="63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General Overview</a:t>
            </a:r>
          </a:p>
        </p:txBody>
      </p:sp>
      <p:pic>
        <p:nvPicPr>
          <p:cNvPr id="8" name="Picture 7" descr="25-1.jpg">
            <a:extLst>
              <a:ext uri="{FF2B5EF4-FFF2-40B4-BE49-F238E27FC236}">
                <a16:creationId xmlns:a16="http://schemas.microsoft.com/office/drawing/2014/main" id="{EF46A0B5-B53F-48E6-8103-75558740B8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55627"/>
            <a:ext cx="3793798" cy="510154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932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4B9E-9983-41DC-8F95-93CE28137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73" y="321416"/>
            <a:ext cx="2875430" cy="4952492"/>
          </a:xfrm>
        </p:spPr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4602-E885-45BC-A788-79784BDC6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1" y="321416"/>
            <a:ext cx="4686299" cy="6079384"/>
          </a:xfrm>
        </p:spPr>
        <p:txBody>
          <a:bodyPr>
            <a:normAutofit/>
          </a:bodyPr>
          <a:lstStyle/>
          <a:p>
            <a:r>
              <a:rPr lang="en-US" sz="2400" dirty="0"/>
              <a:t>Research Topic/Question?</a:t>
            </a:r>
          </a:p>
          <a:p>
            <a:r>
              <a:rPr lang="en-US" sz="2400" dirty="0"/>
              <a:t>Why do ‘we’ care?</a:t>
            </a:r>
          </a:p>
          <a:p>
            <a:pPr lvl="1"/>
            <a:r>
              <a:rPr lang="en-US" sz="2200" dirty="0"/>
              <a:t>What is the significance of your research?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do we already know?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How does your research fill a ‘</a:t>
            </a:r>
            <a:r>
              <a:rPr lang="en-US" sz="2000" i="1" dirty="0">
                <a:solidFill>
                  <a:schemeClr val="tx1"/>
                </a:solidFill>
              </a:rPr>
              <a:t>gap</a:t>
            </a:r>
            <a:r>
              <a:rPr lang="en-US" sz="2000" dirty="0">
                <a:solidFill>
                  <a:schemeClr val="tx1"/>
                </a:solidFill>
              </a:rPr>
              <a:t>’ in the literature?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Limitations of other studies?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What makes your research question ‘original’?	</a:t>
            </a:r>
          </a:p>
          <a:p>
            <a:r>
              <a:rPr lang="en-US" dirty="0">
                <a:solidFill>
                  <a:schemeClr val="tx1"/>
                </a:solidFill>
              </a:rPr>
              <a:t>Choice of study design?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Is it appropriate to answer your question?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BE69E9C-83CA-41F3-B783-F5789439E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0" y="2095500"/>
            <a:ext cx="3395756" cy="1842378"/>
          </a:xfrm>
          <a:prstGeom prst="rect">
            <a:avLst/>
          </a:prstGeom>
          <a:ln w="22225" cmpd="sng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802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9"/>
    </mc:Choice>
    <mc:Fallback xmlns="">
      <p:transition spd="slow" advTm="155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4B9E-9983-41DC-8F95-93CE28137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9457"/>
            <a:ext cx="2875430" cy="4952492"/>
          </a:xfrm>
        </p:spPr>
        <p:txBody>
          <a:bodyPr/>
          <a:lstStyle/>
          <a:p>
            <a:r>
              <a:rPr lang="en-US" dirty="0"/>
              <a:t>Questions to Consider</a:t>
            </a:r>
            <a:br>
              <a:rPr lang="en-US" dirty="0"/>
            </a:br>
            <a:r>
              <a:rPr lang="en-US" dirty="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4602-E885-45BC-A788-79784BDC6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930" y="321416"/>
            <a:ext cx="5791200" cy="5439318"/>
          </a:xfrm>
        </p:spPr>
        <p:txBody>
          <a:bodyPr>
            <a:normAutofit/>
          </a:bodyPr>
          <a:lstStyle/>
          <a:p>
            <a:r>
              <a:rPr lang="en-US" sz="2400" dirty="0"/>
              <a:t>Sample Population?</a:t>
            </a:r>
          </a:p>
          <a:p>
            <a:pPr lvl="1"/>
            <a:r>
              <a:rPr lang="en-US" sz="2000" dirty="0"/>
              <a:t>Be specific!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Age, race/ethnicity, diseased/non-diseased?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Main ‘variables’ of interest?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What is your main exposure (predictor), disease (outcome)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Effect modifiers?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96F6C-1AAD-47AA-9727-002FF8FD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702" y="4015228"/>
            <a:ext cx="4506827" cy="2726458"/>
          </a:xfrm>
          <a:prstGeom prst="rect">
            <a:avLst/>
          </a:prstGeom>
          <a:ln w="22225" cmpd="sng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FAF332-E369-402C-AAA1-5DC72793DA67}"/>
              </a:ext>
            </a:extLst>
          </p:cNvPr>
          <p:cNvSpPr/>
          <p:nvPr/>
        </p:nvSpPr>
        <p:spPr>
          <a:xfrm>
            <a:off x="6252913" y="4283406"/>
            <a:ext cx="2001072" cy="147732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Does smoking influence the relationship between asbestos and lung cancer?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76312B-8C62-4627-B25A-BF7AB2E198DC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5926657" y="5760734"/>
            <a:ext cx="1326792" cy="5054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B4FBC29-DD62-4632-B36E-FCA2634351DB}"/>
              </a:ext>
            </a:extLst>
          </p:cNvPr>
          <p:cNvSpPr/>
          <p:nvPr/>
        </p:nvSpPr>
        <p:spPr>
          <a:xfrm>
            <a:off x="542544" y="2434111"/>
            <a:ext cx="2713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independent</a:t>
            </a:r>
            <a:r>
              <a:rPr lang="en-US" dirty="0">
                <a:solidFill>
                  <a:srgbClr val="FF0000"/>
                </a:solidFill>
              </a:rPr>
              <a:t> variable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= predictor/exposure;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b="1" u="sng" dirty="0">
                <a:solidFill>
                  <a:srgbClr val="FF0000"/>
                </a:solidFill>
              </a:rPr>
              <a:t>dependent</a:t>
            </a:r>
            <a:r>
              <a:rPr lang="en-US" dirty="0">
                <a:solidFill>
                  <a:srgbClr val="FF0000"/>
                </a:solidFill>
              </a:rPr>
              <a:t> variable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= outcome/disease</a:t>
            </a:r>
          </a:p>
        </p:txBody>
      </p:sp>
    </p:spTree>
    <p:extLst>
      <p:ext uri="{BB962C8B-B14F-4D97-AF65-F5344CB8AC3E}">
        <p14:creationId xmlns:p14="http://schemas.microsoft.com/office/powerpoint/2010/main" val="41474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14"/>
    </mc:Choice>
    <mc:Fallback xmlns="">
      <p:transition spd="slow" advTm="1541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4B9E-9983-41DC-8F95-93CE28137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21416"/>
            <a:ext cx="2875430" cy="4952492"/>
          </a:xfrm>
        </p:spPr>
        <p:txBody>
          <a:bodyPr/>
          <a:lstStyle/>
          <a:p>
            <a:r>
              <a:rPr lang="en-US" dirty="0"/>
              <a:t>Questions to Consider</a:t>
            </a:r>
            <a:br>
              <a:rPr lang="en-US" dirty="0"/>
            </a:br>
            <a:r>
              <a:rPr lang="en-US" dirty="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4602-E885-45BC-A788-79784BDC6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1" y="321415"/>
            <a:ext cx="4686299" cy="599365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Hypothesis (Expected Results)</a:t>
            </a:r>
          </a:p>
          <a:p>
            <a:pPr lvl="1"/>
            <a:r>
              <a:rPr lang="en-US" sz="2000" dirty="0"/>
              <a:t>What do you think or expect to find?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Any secondary hypotheses?</a:t>
            </a:r>
          </a:p>
          <a:p>
            <a:r>
              <a:rPr lang="en-US" sz="2400" dirty="0">
                <a:solidFill>
                  <a:schemeClr val="tx1"/>
                </a:solidFill>
              </a:rPr>
              <a:t>How will you measure each variable?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Surveys, devices, clinical measures?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How many measurement timepoints?</a:t>
            </a:r>
          </a:p>
          <a:p>
            <a:r>
              <a:rPr lang="en-US" sz="2400" dirty="0">
                <a:solidFill>
                  <a:schemeClr val="tx1"/>
                </a:solidFill>
              </a:rPr>
              <a:t>If you choose an experimental design?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treatment or intervention needs detail…</a:t>
            </a:r>
            <a:r>
              <a:rPr lang="en-US" dirty="0">
                <a:solidFill>
                  <a:srgbClr val="FF0000"/>
                </a:solidFill>
              </a:rPr>
              <a:t>What? When? How? How many? How long? Who by?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AC4F1-6865-4B8F-878C-566BAA1CE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362200"/>
            <a:ext cx="3328727" cy="2466975"/>
          </a:xfrm>
          <a:prstGeom prst="rect">
            <a:avLst/>
          </a:prstGeom>
          <a:ln w="22225" cmpd="sng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335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32"/>
    </mc:Choice>
    <mc:Fallback xmlns="">
      <p:transition spd="slow" advTm="1543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4B9E-9983-41DC-8F95-93CE28137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23880"/>
            <a:ext cx="2875430" cy="4952492"/>
          </a:xfrm>
        </p:spPr>
        <p:txBody>
          <a:bodyPr/>
          <a:lstStyle/>
          <a:p>
            <a:r>
              <a:rPr lang="en-US" dirty="0"/>
              <a:t>Questions to Consider</a:t>
            </a:r>
            <a:br>
              <a:rPr lang="en-US" dirty="0"/>
            </a:br>
            <a:r>
              <a:rPr lang="en-US" dirty="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4602-E885-45BC-A788-79784BDC6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1" y="321415"/>
            <a:ext cx="4686299" cy="599365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Study Limitations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are some of the weaknesses of your study?</a:t>
            </a:r>
          </a:p>
          <a:p>
            <a:r>
              <a:rPr lang="en-US" dirty="0">
                <a:solidFill>
                  <a:schemeClr val="tx1"/>
                </a:solidFill>
              </a:rPr>
              <a:t>Implications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is the take away message from this study that we could use to inform public health? </a:t>
            </a:r>
          </a:p>
          <a:p>
            <a:r>
              <a:rPr lang="en-US" dirty="0">
                <a:solidFill>
                  <a:schemeClr val="tx1"/>
                </a:solidFill>
              </a:rPr>
              <a:t>Future Directions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would be the next step after this study was completed?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Future research should explore…?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BCF16C4-2211-4BA2-8DEB-E13A685D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889494"/>
            <a:ext cx="2857500" cy="2857500"/>
          </a:xfrm>
          <a:prstGeom prst="rect">
            <a:avLst/>
          </a:prstGeom>
          <a:ln w="22225" cmpd="sng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4008D5AA-3120-4163-A675-7077D2613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4" y="4554804"/>
            <a:ext cx="3524251" cy="1981781"/>
          </a:xfrm>
          <a:prstGeom prst="rect">
            <a:avLst/>
          </a:prstGeom>
          <a:ln w="22225" cmpd="sng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3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46"/>
    </mc:Choice>
    <mc:Fallback xmlns="">
      <p:transition spd="slow" advTm="1564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9DB1-5BC4-48AF-8859-E60FED30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433282"/>
            <a:ext cx="4076700" cy="4952492"/>
          </a:xfrm>
        </p:spPr>
        <p:txBody>
          <a:bodyPr/>
          <a:lstStyle/>
          <a:p>
            <a:pPr algn="l"/>
            <a:r>
              <a:rPr lang="en-US" dirty="0"/>
              <a:t>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EBB9-BD84-4CFC-9B17-E5DFAF539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569066"/>
            <a:ext cx="4971481" cy="5655156"/>
          </a:xfrm>
        </p:spPr>
        <p:txBody>
          <a:bodyPr>
            <a:normAutofit/>
          </a:bodyPr>
          <a:lstStyle/>
          <a:p>
            <a:r>
              <a:rPr lang="en-US" sz="2400" b="1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4-page</a:t>
            </a:r>
            <a:r>
              <a:rPr lang="en-US" sz="2400" b="1" dirty="0"/>
              <a:t> research proposal</a:t>
            </a:r>
          </a:p>
          <a:p>
            <a:pPr lvl="1"/>
            <a:r>
              <a:rPr lang="en-US" sz="2000" dirty="0"/>
              <a:t>Single-spaced </a:t>
            </a:r>
          </a:p>
          <a:p>
            <a:pPr lvl="1"/>
            <a:r>
              <a:rPr lang="en-US" sz="2000" dirty="0"/>
              <a:t>0.5-inch Margins</a:t>
            </a:r>
          </a:p>
          <a:p>
            <a:pPr lvl="1"/>
            <a:r>
              <a:rPr lang="en-US" sz="2000" dirty="0"/>
              <a:t>11-point Arial font (everything)</a:t>
            </a:r>
          </a:p>
          <a:p>
            <a:r>
              <a:rPr lang="en-US" sz="2400" dirty="0"/>
              <a:t>3 main components of document</a:t>
            </a:r>
          </a:p>
          <a:p>
            <a:pPr lvl="1"/>
            <a:r>
              <a:rPr lang="en-US" sz="2800" dirty="0"/>
              <a:t>‘</a:t>
            </a:r>
            <a:r>
              <a:rPr lang="en-US" sz="2800" dirty="0">
                <a:solidFill>
                  <a:srgbClr val="00B0F0"/>
                </a:solidFill>
              </a:rPr>
              <a:t>Front</a:t>
            </a:r>
            <a:r>
              <a:rPr lang="en-US" sz="2800" dirty="0"/>
              <a:t> matter’</a:t>
            </a:r>
          </a:p>
          <a:p>
            <a:pPr lvl="1"/>
            <a:r>
              <a:rPr lang="en-US" sz="2800" dirty="0"/>
              <a:t>‘</a:t>
            </a:r>
            <a:r>
              <a:rPr lang="en-US" sz="2800" dirty="0">
                <a:solidFill>
                  <a:srgbClr val="00B0F0"/>
                </a:solidFill>
              </a:rPr>
              <a:t>Main</a:t>
            </a:r>
            <a:r>
              <a:rPr lang="en-US" sz="2800" dirty="0"/>
              <a:t> document’</a:t>
            </a:r>
          </a:p>
          <a:p>
            <a:pPr lvl="1"/>
            <a:r>
              <a:rPr lang="en-US" sz="2800" dirty="0"/>
              <a:t>‘</a:t>
            </a:r>
            <a:r>
              <a:rPr lang="en-US" sz="2800" dirty="0">
                <a:solidFill>
                  <a:srgbClr val="00B0F0"/>
                </a:solidFill>
              </a:rPr>
              <a:t>Back</a:t>
            </a:r>
            <a:r>
              <a:rPr lang="en-US" sz="2800" dirty="0"/>
              <a:t> matter’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B7EB8-875D-4D43-BD51-CA6B21D78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9" y="1295834"/>
            <a:ext cx="3125045" cy="186646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E2EF1F-0CE0-4734-879B-1AA553DCC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515" y="1087893"/>
            <a:ext cx="1505984" cy="71960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856511-4E7C-4514-BEF9-2BA777526D71}"/>
              </a:ext>
            </a:extLst>
          </p:cNvPr>
          <p:cNvSpPr txBox="1"/>
          <p:nvPr/>
        </p:nvSpPr>
        <p:spPr>
          <a:xfrm>
            <a:off x="4865210" y="5050500"/>
            <a:ext cx="2627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/>
              <a:t>‘Proposal Guide’</a:t>
            </a:r>
          </a:p>
          <a:p>
            <a:pPr algn="ctr"/>
            <a:r>
              <a:rPr lang="en-US" sz="2800" b="1" i="1" dirty="0"/>
              <a:t>on </a:t>
            </a:r>
            <a:r>
              <a:rPr lang="en-US" sz="2800" b="1" i="1" dirty="0" err="1"/>
              <a:t>Webcourses</a:t>
            </a:r>
            <a:endParaRPr lang="en-US" sz="2800" b="1" i="1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2FF0A20A-86DB-4398-9641-A073583AE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05" y="3082800"/>
            <a:ext cx="2393216" cy="2276474"/>
          </a:xfrm>
          <a:prstGeom prst="rect">
            <a:avLst/>
          </a:prstGeom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C273D3-F98F-41A1-BCEF-DF285D638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74" y="1428379"/>
            <a:ext cx="7720012" cy="4133787"/>
          </a:xfrm>
          <a:prstGeom prst="rect">
            <a:avLst/>
          </a:prstGeom>
          <a:ln w="2127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810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9DB1-5BC4-48AF-8859-E60FED30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433282"/>
            <a:ext cx="4076700" cy="4952492"/>
          </a:xfrm>
        </p:spPr>
        <p:txBody>
          <a:bodyPr/>
          <a:lstStyle/>
          <a:p>
            <a:pPr algn="l"/>
            <a:r>
              <a:rPr lang="en-US" dirty="0"/>
              <a:t>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EBB9-BD84-4CFC-9B17-E5DFAF539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569066"/>
            <a:ext cx="4971481" cy="5655156"/>
          </a:xfrm>
        </p:spPr>
        <p:txBody>
          <a:bodyPr>
            <a:normAutofit/>
          </a:bodyPr>
          <a:lstStyle/>
          <a:p>
            <a:r>
              <a:rPr lang="en-US" sz="2400" b="1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4-page</a:t>
            </a:r>
            <a:r>
              <a:rPr lang="en-US" sz="2400" b="1" dirty="0"/>
              <a:t> research proposal</a:t>
            </a:r>
          </a:p>
          <a:p>
            <a:pPr lvl="1"/>
            <a:r>
              <a:rPr lang="en-US" sz="2000" dirty="0"/>
              <a:t>Single-spaced </a:t>
            </a:r>
          </a:p>
          <a:p>
            <a:pPr lvl="1"/>
            <a:r>
              <a:rPr lang="en-US" sz="2000" dirty="0"/>
              <a:t>0.5-inch Margins</a:t>
            </a:r>
          </a:p>
          <a:p>
            <a:pPr lvl="1"/>
            <a:r>
              <a:rPr lang="en-US" sz="2000" dirty="0"/>
              <a:t>11-point Arial font (everything)</a:t>
            </a:r>
          </a:p>
          <a:p>
            <a:r>
              <a:rPr lang="en-US" sz="2400" dirty="0"/>
              <a:t>3 main components of document</a:t>
            </a:r>
          </a:p>
          <a:p>
            <a:pPr lvl="1"/>
            <a:r>
              <a:rPr lang="en-US" sz="2800" dirty="0"/>
              <a:t>‘</a:t>
            </a:r>
            <a:r>
              <a:rPr lang="en-US" sz="2800" dirty="0">
                <a:solidFill>
                  <a:srgbClr val="00B0F0"/>
                </a:solidFill>
              </a:rPr>
              <a:t>Front</a:t>
            </a:r>
            <a:r>
              <a:rPr lang="en-US" sz="2800" dirty="0"/>
              <a:t> matter’</a:t>
            </a:r>
          </a:p>
          <a:p>
            <a:pPr lvl="1"/>
            <a:r>
              <a:rPr lang="en-US" sz="2800" dirty="0"/>
              <a:t>‘</a:t>
            </a:r>
            <a:r>
              <a:rPr lang="en-US" sz="2800" dirty="0">
                <a:solidFill>
                  <a:srgbClr val="00B0F0"/>
                </a:solidFill>
              </a:rPr>
              <a:t>Main</a:t>
            </a:r>
            <a:r>
              <a:rPr lang="en-US" sz="2800" dirty="0"/>
              <a:t> document’</a:t>
            </a:r>
          </a:p>
          <a:p>
            <a:pPr lvl="1"/>
            <a:r>
              <a:rPr lang="en-US" sz="2800" dirty="0"/>
              <a:t>‘</a:t>
            </a:r>
            <a:r>
              <a:rPr lang="en-US" sz="2800" dirty="0">
                <a:solidFill>
                  <a:srgbClr val="00B0F0"/>
                </a:solidFill>
              </a:rPr>
              <a:t>Back</a:t>
            </a:r>
            <a:r>
              <a:rPr lang="en-US" sz="2800" dirty="0"/>
              <a:t> matter’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B7EB8-875D-4D43-BD51-CA6B21D78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9" y="1295834"/>
            <a:ext cx="3125045" cy="186646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E2EF1F-0CE0-4734-879B-1AA553DCC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515" y="1087893"/>
            <a:ext cx="1505984" cy="71960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856511-4E7C-4514-BEF9-2BA777526D71}"/>
              </a:ext>
            </a:extLst>
          </p:cNvPr>
          <p:cNvSpPr txBox="1"/>
          <p:nvPr/>
        </p:nvSpPr>
        <p:spPr>
          <a:xfrm>
            <a:off x="4865210" y="5050500"/>
            <a:ext cx="2627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/>
              <a:t>‘Proposal Guide’</a:t>
            </a:r>
          </a:p>
          <a:p>
            <a:pPr algn="ctr"/>
            <a:r>
              <a:rPr lang="en-US" sz="2800" b="1" i="1" dirty="0"/>
              <a:t>on </a:t>
            </a:r>
            <a:r>
              <a:rPr lang="en-US" sz="2800" b="1" i="1" dirty="0" err="1"/>
              <a:t>Webcourses</a:t>
            </a:r>
            <a:endParaRPr lang="en-US" sz="2800" b="1" i="1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2FF0A20A-86DB-4398-9641-A073583AE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05" y="3082800"/>
            <a:ext cx="2393216" cy="2276474"/>
          </a:xfrm>
          <a:prstGeom prst="rect">
            <a:avLst/>
          </a:prstGeom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457029"/>
      </p:ext>
    </p:extLst>
  </p:cSld>
  <p:clrMapOvr>
    <a:masterClrMapping/>
  </p:clrMapOvr>
</p:sld>
</file>

<file path=ppt/theme/theme1.xml><?xml version="1.0" encoding="utf-8"?>
<a:theme xmlns:a="http://schemas.openxmlformats.org/drawingml/2006/main" name="Test1">
  <a:themeElements>
    <a:clrScheme name="Custom 2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EAD394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EAD394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D1864467576C4AA9B63507903F71AD" ma:contentTypeVersion="15" ma:contentTypeDescription="Create a new document." ma:contentTypeScope="" ma:versionID="a9647ed33487483b5c222eb808fef27c">
  <xsd:schema xmlns:xsd="http://www.w3.org/2001/XMLSchema" xmlns:xs="http://www.w3.org/2001/XMLSchema" xmlns:p="http://schemas.microsoft.com/office/2006/metadata/properties" xmlns:ns1="http://schemas.microsoft.com/sharepoint/v3" xmlns:ns3="3ef32782-034a-479d-9ca6-4f28a8eb115b" xmlns:ns4="52c61c1f-3de4-4799-9425-327adacd172d" targetNamespace="http://schemas.microsoft.com/office/2006/metadata/properties" ma:root="true" ma:fieldsID="5a8314f76270f0f10c5dc9ca14a12619" ns1:_="" ns3:_="" ns4:_="">
    <xsd:import namespace="http://schemas.microsoft.com/sharepoint/v3"/>
    <xsd:import namespace="3ef32782-034a-479d-9ca6-4f28a8eb115b"/>
    <xsd:import namespace="52c61c1f-3de4-4799-9425-327adacd172d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f32782-034a-479d-9ca6-4f28a8eb1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61c1f-3de4-4799-9425-327adacd172d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4FDB16-F26D-4A14-9216-9D7B7EEB39D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95F367D-5ED4-4D9C-9FD4-83D91570B7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f32782-034a-479d-9ca6-4f28a8eb115b"/>
    <ds:schemaRef ds:uri="52c61c1f-3de4-4799-9425-327adacd17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7C7181-BBCA-446B-B0C4-695943B19C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581</Words>
  <Application>Microsoft Office PowerPoint</Application>
  <PresentationFormat>Overhead</PresentationFormat>
  <Paragraphs>109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Corbel</vt:lpstr>
      <vt:lpstr>Test1</vt:lpstr>
      <vt:lpstr>Custom Design</vt:lpstr>
      <vt:lpstr>Research Proposal: An Introduction</vt:lpstr>
      <vt:lpstr>PowerPoint Presentation</vt:lpstr>
      <vt:lpstr>PowerPoint Presentation</vt:lpstr>
      <vt:lpstr>Questions to Consider</vt:lpstr>
      <vt:lpstr>Questions to Consider (continued)</vt:lpstr>
      <vt:lpstr>Questions to Consider (continued)</vt:lpstr>
      <vt:lpstr>Questions to Consider (continued)</vt:lpstr>
      <vt:lpstr>Guidelines</vt:lpstr>
      <vt:lpstr>Guidelines</vt:lpstr>
      <vt:lpstr>Front matter</vt:lpstr>
      <vt:lpstr>Front matter (cont’d)</vt:lpstr>
      <vt:lpstr>Main document</vt:lpstr>
      <vt:lpstr>Writing a quality background supported by the literature </vt:lpstr>
      <vt:lpstr>Review proposal examples on Webcourses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Your Research Proposal</dc:title>
  <dc:creator>Keith Brazendale</dc:creator>
  <cp:lastModifiedBy>Keith Brazendale</cp:lastModifiedBy>
  <cp:revision>5</cp:revision>
  <dcterms:created xsi:type="dcterms:W3CDTF">2020-05-25T12:55:54Z</dcterms:created>
  <dcterms:modified xsi:type="dcterms:W3CDTF">2022-02-22T14:29:41Z</dcterms:modified>
</cp:coreProperties>
</file>