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  <p:sldMasterId id="2147483684" r:id="rId5"/>
  </p:sldMasterIdLst>
  <p:notesMasterIdLst>
    <p:notesMasterId r:id="rId17"/>
  </p:notesMasterIdLst>
  <p:handoutMasterIdLst>
    <p:handoutMasterId r:id="rId18"/>
  </p:handoutMasterIdLst>
  <p:sldIdLst>
    <p:sldId id="729" r:id="rId6"/>
    <p:sldId id="767" r:id="rId7"/>
    <p:sldId id="776" r:id="rId8"/>
    <p:sldId id="766" r:id="rId9"/>
    <p:sldId id="777" r:id="rId10"/>
    <p:sldId id="769" r:id="rId11"/>
    <p:sldId id="772" r:id="rId12"/>
    <p:sldId id="771" r:id="rId13"/>
    <p:sldId id="774" r:id="rId14"/>
    <p:sldId id="778" r:id="rId15"/>
    <p:sldId id="775" r:id="rId16"/>
  </p:sldIdLst>
  <p:sldSz cx="9144000" cy="6858000" type="overhead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35DF53-D658-4A07-B0CB-BD48810F1436}" v="11" dt="2021-09-16T14:18:02.4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87897" autoAdjust="0"/>
  </p:normalViewPr>
  <p:slideViewPr>
    <p:cSldViewPr snapToGrid="0">
      <p:cViewPr varScale="1">
        <p:scale>
          <a:sx n="100" d="100"/>
          <a:sy n="100" d="100"/>
        </p:scale>
        <p:origin x="19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" userId="b30416d9-dee6-46a4-b9ce-fb97a80b2e95" providerId="ADAL" clId="{AA642C4B-8E07-416A-88D1-E33A2CCEF6AA}"/>
    <pc:docChg chg="modSld">
      <pc:chgData name="Keith" userId="b30416d9-dee6-46a4-b9ce-fb97a80b2e95" providerId="ADAL" clId="{AA642C4B-8E07-416A-88D1-E33A2CCEF6AA}" dt="2020-05-21T10:31:21.255" v="24" actId="207"/>
      <pc:docMkLst>
        <pc:docMk/>
      </pc:docMkLst>
      <pc:sldChg chg="modSp mod">
        <pc:chgData name="Keith" userId="b30416d9-dee6-46a4-b9ce-fb97a80b2e95" providerId="ADAL" clId="{AA642C4B-8E07-416A-88D1-E33A2CCEF6AA}" dt="2020-05-21T10:15:55.567" v="23" actId="1076"/>
        <pc:sldMkLst>
          <pc:docMk/>
          <pc:sldMk cId="401738886" sldId="770"/>
        </pc:sldMkLst>
        <pc:spChg chg="mod">
          <ac:chgData name="Keith" userId="b30416d9-dee6-46a4-b9ce-fb97a80b2e95" providerId="ADAL" clId="{AA642C4B-8E07-416A-88D1-E33A2CCEF6AA}" dt="2020-05-21T10:15:46.405" v="20" actId="14100"/>
          <ac:spMkLst>
            <pc:docMk/>
            <pc:sldMk cId="401738886" sldId="770"/>
            <ac:spMk id="2" creationId="{676207D8-0551-44ED-9E4C-75DCA0DFA0BF}"/>
          </ac:spMkLst>
        </pc:spChg>
        <pc:spChg chg="mod">
          <ac:chgData name="Keith" userId="b30416d9-dee6-46a4-b9ce-fb97a80b2e95" providerId="ADAL" clId="{AA642C4B-8E07-416A-88D1-E33A2CCEF6AA}" dt="2020-05-21T10:15:55.567" v="23" actId="1076"/>
          <ac:spMkLst>
            <pc:docMk/>
            <pc:sldMk cId="401738886" sldId="770"/>
            <ac:spMk id="3" creationId="{29AB73FC-CFEE-45A0-9A63-1BC1CF4A6FB8}"/>
          </ac:spMkLst>
        </pc:spChg>
      </pc:sldChg>
      <pc:sldChg chg="modSp mod">
        <pc:chgData name="Keith" userId="b30416d9-dee6-46a4-b9ce-fb97a80b2e95" providerId="ADAL" clId="{AA642C4B-8E07-416A-88D1-E33A2CCEF6AA}" dt="2020-05-21T10:15:01.685" v="1" actId="120"/>
        <pc:sldMkLst>
          <pc:docMk/>
          <pc:sldMk cId="2907121023" sldId="771"/>
        </pc:sldMkLst>
        <pc:spChg chg="mod">
          <ac:chgData name="Keith" userId="b30416d9-dee6-46a4-b9ce-fb97a80b2e95" providerId="ADAL" clId="{AA642C4B-8E07-416A-88D1-E33A2CCEF6AA}" dt="2020-05-21T10:15:01.685" v="1" actId="120"/>
          <ac:spMkLst>
            <pc:docMk/>
            <pc:sldMk cId="2907121023" sldId="771"/>
            <ac:spMk id="2" creationId="{49CAA5EA-7BF5-43C6-9CD0-00FF6F78CA6E}"/>
          </ac:spMkLst>
        </pc:spChg>
      </pc:sldChg>
      <pc:sldChg chg="modSp">
        <pc:chgData name="Keith" userId="b30416d9-dee6-46a4-b9ce-fb97a80b2e95" providerId="ADAL" clId="{AA642C4B-8E07-416A-88D1-E33A2CCEF6AA}" dt="2020-05-21T10:31:21.255" v="24" actId="207"/>
        <pc:sldMkLst>
          <pc:docMk/>
          <pc:sldMk cId="3107555024" sldId="772"/>
        </pc:sldMkLst>
        <pc:spChg chg="mod">
          <ac:chgData name="Keith" userId="b30416d9-dee6-46a4-b9ce-fb97a80b2e95" providerId="ADAL" clId="{AA642C4B-8E07-416A-88D1-E33A2CCEF6AA}" dt="2020-05-21T10:31:21.255" v="24" actId="207"/>
          <ac:spMkLst>
            <pc:docMk/>
            <pc:sldMk cId="3107555024" sldId="772"/>
            <ac:spMk id="2" creationId="{2F06BD3B-6542-41DE-A3AA-B91869A11620}"/>
          </ac:spMkLst>
        </pc:spChg>
      </pc:sldChg>
      <pc:sldChg chg="modSp mod">
        <pc:chgData name="Keith" userId="b30416d9-dee6-46a4-b9ce-fb97a80b2e95" providerId="ADAL" clId="{AA642C4B-8E07-416A-88D1-E33A2CCEF6AA}" dt="2020-05-21T10:15:15.352" v="5" actId="120"/>
        <pc:sldMkLst>
          <pc:docMk/>
          <pc:sldMk cId="934026133" sldId="774"/>
        </pc:sldMkLst>
        <pc:spChg chg="mod">
          <ac:chgData name="Keith" userId="b30416d9-dee6-46a4-b9ce-fb97a80b2e95" providerId="ADAL" clId="{AA642C4B-8E07-416A-88D1-E33A2CCEF6AA}" dt="2020-05-21T10:15:15.352" v="5" actId="120"/>
          <ac:spMkLst>
            <pc:docMk/>
            <pc:sldMk cId="934026133" sldId="774"/>
            <ac:spMk id="2" creationId="{49CAA5EA-7BF5-43C6-9CD0-00FF6F78CA6E}"/>
          </ac:spMkLst>
        </pc:spChg>
      </pc:sldChg>
    </pc:docChg>
  </pc:docChgLst>
  <pc:docChgLst>
    <pc:chgData name="Keith Brazendale" userId="b30416d9-dee6-46a4-b9ce-fb97a80b2e95" providerId="ADAL" clId="{3235DF53-D658-4A07-B0CB-BD48810F1436}"/>
    <pc:docChg chg="undo custSel addSld delSld modSld sldOrd">
      <pc:chgData name="Keith Brazendale" userId="b30416d9-dee6-46a4-b9ce-fb97a80b2e95" providerId="ADAL" clId="{3235DF53-D658-4A07-B0CB-BD48810F1436}" dt="2021-09-16T14:18:13.221" v="124" actId="47"/>
      <pc:docMkLst>
        <pc:docMk/>
      </pc:docMkLst>
      <pc:sldChg chg="addSp delSp modSp mod">
        <pc:chgData name="Keith Brazendale" userId="b30416d9-dee6-46a4-b9ce-fb97a80b2e95" providerId="ADAL" clId="{3235DF53-D658-4A07-B0CB-BD48810F1436}" dt="2021-09-16T14:16:42.602" v="113" actId="14100"/>
        <pc:sldMkLst>
          <pc:docMk/>
          <pc:sldMk cId="3311691442" sldId="766"/>
        </pc:sldMkLst>
        <pc:spChg chg="mod">
          <ac:chgData name="Keith Brazendale" userId="b30416d9-dee6-46a4-b9ce-fb97a80b2e95" providerId="ADAL" clId="{3235DF53-D658-4A07-B0CB-BD48810F1436}" dt="2021-09-16T14:05:11.420" v="50" actId="1035"/>
          <ac:spMkLst>
            <pc:docMk/>
            <pc:sldMk cId="3311691442" sldId="766"/>
            <ac:spMk id="2" creationId="{C40FD024-4B60-428C-B8DC-A834DFDFAE93}"/>
          </ac:spMkLst>
        </pc:spChg>
        <pc:spChg chg="add del mod">
          <ac:chgData name="Keith Brazendale" userId="b30416d9-dee6-46a4-b9ce-fb97a80b2e95" providerId="ADAL" clId="{3235DF53-D658-4A07-B0CB-BD48810F1436}" dt="2021-09-16T14:16:23.795" v="105" actId="478"/>
          <ac:spMkLst>
            <pc:docMk/>
            <pc:sldMk cId="3311691442" sldId="766"/>
            <ac:spMk id="4" creationId="{EED43C0A-099F-4EF8-B9FE-126D5387064B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8" creationId="{E8AE4B84-F3A2-47D6-9ABA-9F2EE3AD380C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17" creationId="{85B75BC4-85BE-43E2-981A-25BF5E929131}"/>
          </ac:spMkLst>
        </pc:spChg>
        <pc:spChg chg="del">
          <ac:chgData name="Keith Brazendale" userId="b30416d9-dee6-46a4-b9ce-fb97a80b2e95" providerId="ADAL" clId="{3235DF53-D658-4A07-B0CB-BD48810F1436}" dt="2021-09-16T14:04:08.297" v="0" actId="478"/>
          <ac:spMkLst>
            <pc:docMk/>
            <pc:sldMk cId="3311691442" sldId="766"/>
            <ac:spMk id="18" creationId="{E3178937-CD7A-479D-BB74-974DF8BD41C3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20" creationId="{6A5B2D60-8F3E-4AF7-9BDE-FF7C0BB0EEF8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21" creationId="{2144487D-E1A5-4426-B74D-5337CCB0C685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22" creationId="{6A1A01E2-C76A-4AF3-AF1F-AA8817A02512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23" creationId="{875CDC86-CDA6-4C6B-9A5F-E7AEA8767E68}"/>
          </ac:spMkLst>
        </pc:spChg>
        <pc:spChg chg="del">
          <ac:chgData name="Keith Brazendale" userId="b30416d9-dee6-46a4-b9ce-fb97a80b2e95" providerId="ADAL" clId="{3235DF53-D658-4A07-B0CB-BD48810F1436}" dt="2021-09-16T14:16:20.661" v="104" actId="478"/>
          <ac:spMkLst>
            <pc:docMk/>
            <pc:sldMk cId="3311691442" sldId="766"/>
            <ac:spMk id="24" creationId="{EC30325F-1E8E-4E5E-B749-2DA8EC727CEE}"/>
          </ac:spMkLst>
        </pc:spChg>
        <pc:spChg chg="add mod">
          <ac:chgData name="Keith Brazendale" userId="b30416d9-dee6-46a4-b9ce-fb97a80b2e95" providerId="ADAL" clId="{3235DF53-D658-4A07-B0CB-BD48810F1436}" dt="2021-09-16T14:05:15.091" v="51" actId="14100"/>
          <ac:spMkLst>
            <pc:docMk/>
            <pc:sldMk cId="3311691442" sldId="766"/>
            <ac:spMk id="28" creationId="{DBA5C1A7-FD53-4E97-B1E3-CB1DC3D6819C}"/>
          </ac:spMkLst>
        </pc:spChg>
        <pc:spChg chg="add del mod">
          <ac:chgData name="Keith Brazendale" userId="b30416d9-dee6-46a4-b9ce-fb97a80b2e95" providerId="ADAL" clId="{3235DF53-D658-4A07-B0CB-BD48810F1436}" dt="2021-09-16T14:16:33.076" v="108" actId="478"/>
          <ac:spMkLst>
            <pc:docMk/>
            <pc:sldMk cId="3311691442" sldId="766"/>
            <ac:spMk id="30" creationId="{56CA39DE-B56F-48F2-8A4D-3B8DB62E10AF}"/>
          </ac:spMkLst>
        </pc:spChg>
        <pc:spChg chg="add mod">
          <ac:chgData name="Keith Brazendale" userId="b30416d9-dee6-46a4-b9ce-fb97a80b2e95" providerId="ADAL" clId="{3235DF53-D658-4A07-B0CB-BD48810F1436}" dt="2021-09-16T14:16:42.602" v="113" actId="14100"/>
          <ac:spMkLst>
            <pc:docMk/>
            <pc:sldMk cId="3311691442" sldId="766"/>
            <ac:spMk id="31" creationId="{69E398FC-987C-4C49-BB50-CADDB9D482F8}"/>
          </ac:spMkLst>
        </pc:spChg>
      </pc:sldChg>
      <pc:sldChg chg="addSp modSp mod">
        <pc:chgData name="Keith Brazendale" userId="b30416d9-dee6-46a4-b9ce-fb97a80b2e95" providerId="ADAL" clId="{3235DF53-D658-4A07-B0CB-BD48810F1436}" dt="2021-09-16T14:06:05.611" v="59" actId="14100"/>
        <pc:sldMkLst>
          <pc:docMk/>
          <pc:sldMk cId="1098615888" sldId="769"/>
        </pc:sldMkLst>
        <pc:spChg chg="mod">
          <ac:chgData name="Keith Brazendale" userId="b30416d9-dee6-46a4-b9ce-fb97a80b2e95" providerId="ADAL" clId="{3235DF53-D658-4A07-B0CB-BD48810F1436}" dt="2021-09-16T14:06:01.276" v="58" actId="1076"/>
          <ac:spMkLst>
            <pc:docMk/>
            <pc:sldMk cId="1098615888" sldId="769"/>
            <ac:spMk id="2" creationId="{ACF4672B-5245-4258-AFE9-5EEF94E13CD2}"/>
          </ac:spMkLst>
        </pc:spChg>
        <pc:spChg chg="add mod">
          <ac:chgData name="Keith Brazendale" userId="b30416d9-dee6-46a4-b9ce-fb97a80b2e95" providerId="ADAL" clId="{3235DF53-D658-4A07-B0CB-BD48810F1436}" dt="2021-09-16T14:05:55.118" v="57" actId="208"/>
          <ac:spMkLst>
            <pc:docMk/>
            <pc:sldMk cId="1098615888" sldId="769"/>
            <ac:spMk id="11" creationId="{8A34A033-0B6B-4773-A738-6FE646064474}"/>
          </ac:spMkLst>
        </pc:spChg>
        <pc:picChg chg="add mod">
          <ac:chgData name="Keith Brazendale" userId="b30416d9-dee6-46a4-b9ce-fb97a80b2e95" providerId="ADAL" clId="{3235DF53-D658-4A07-B0CB-BD48810F1436}" dt="2021-09-16T14:06:05.611" v="59" actId="14100"/>
          <ac:picMkLst>
            <pc:docMk/>
            <pc:sldMk cId="1098615888" sldId="769"/>
            <ac:picMk id="10" creationId="{A39FF93B-0BF6-4B03-BA0A-392CB4145F2A}"/>
          </ac:picMkLst>
        </pc:picChg>
      </pc:sldChg>
      <pc:sldChg chg="addSp delSp modSp del mod">
        <pc:chgData name="Keith Brazendale" userId="b30416d9-dee6-46a4-b9ce-fb97a80b2e95" providerId="ADAL" clId="{3235DF53-D658-4A07-B0CB-BD48810F1436}" dt="2021-09-16T14:18:13.221" v="124" actId="47"/>
        <pc:sldMkLst>
          <pc:docMk/>
          <pc:sldMk cId="401738886" sldId="770"/>
        </pc:sldMkLst>
        <pc:spChg chg="del">
          <ac:chgData name="Keith Brazendale" userId="b30416d9-dee6-46a4-b9ce-fb97a80b2e95" providerId="ADAL" clId="{3235DF53-D658-4A07-B0CB-BD48810F1436}" dt="2021-09-16T14:17:57.561" v="121" actId="478"/>
          <ac:spMkLst>
            <pc:docMk/>
            <pc:sldMk cId="401738886" sldId="770"/>
            <ac:spMk id="3" creationId="{29AB73FC-CFEE-45A0-9A63-1BC1CF4A6FB8}"/>
          </ac:spMkLst>
        </pc:spChg>
        <pc:spChg chg="add mod">
          <ac:chgData name="Keith Brazendale" userId="b30416d9-dee6-46a4-b9ce-fb97a80b2e95" providerId="ADAL" clId="{3235DF53-D658-4A07-B0CB-BD48810F1436}" dt="2021-09-16T14:17:57.561" v="121" actId="478"/>
          <ac:spMkLst>
            <pc:docMk/>
            <pc:sldMk cId="401738886" sldId="770"/>
            <ac:spMk id="6" creationId="{FCF5E57B-9537-475C-8C1B-DD05D73BC356}"/>
          </ac:spMkLst>
        </pc:spChg>
      </pc:sldChg>
      <pc:sldChg chg="modSp mod">
        <pc:chgData name="Keith Brazendale" userId="b30416d9-dee6-46a4-b9ce-fb97a80b2e95" providerId="ADAL" clId="{3235DF53-D658-4A07-B0CB-BD48810F1436}" dt="2021-09-16T14:06:20.388" v="70" actId="20577"/>
        <pc:sldMkLst>
          <pc:docMk/>
          <pc:sldMk cId="3107555024" sldId="772"/>
        </pc:sldMkLst>
        <pc:spChg chg="mod">
          <ac:chgData name="Keith Brazendale" userId="b30416d9-dee6-46a4-b9ce-fb97a80b2e95" providerId="ADAL" clId="{3235DF53-D658-4A07-B0CB-BD48810F1436}" dt="2021-09-16T14:06:20.388" v="70" actId="20577"/>
          <ac:spMkLst>
            <pc:docMk/>
            <pc:sldMk cId="3107555024" sldId="772"/>
            <ac:spMk id="2" creationId="{2F06BD3B-6542-41DE-A3AA-B91869A11620}"/>
          </ac:spMkLst>
        </pc:spChg>
      </pc:sldChg>
      <pc:sldChg chg="addSp delSp modSp add mod ord">
        <pc:chgData name="Keith Brazendale" userId="b30416d9-dee6-46a4-b9ce-fb97a80b2e95" providerId="ADAL" clId="{3235DF53-D658-4A07-B0CB-BD48810F1436}" dt="2021-09-16T14:16:10.121" v="102"/>
        <pc:sldMkLst>
          <pc:docMk/>
          <pc:sldMk cId="419542698" sldId="776"/>
        </pc:sldMkLst>
        <pc:spChg chg="mod">
          <ac:chgData name="Keith Brazendale" userId="b30416d9-dee6-46a4-b9ce-fb97a80b2e95" providerId="ADAL" clId="{3235DF53-D658-4A07-B0CB-BD48810F1436}" dt="2021-09-16T14:15:48.329" v="92" actId="14100"/>
          <ac:spMkLst>
            <pc:docMk/>
            <pc:sldMk cId="419542698" sldId="776"/>
            <ac:spMk id="2" creationId="{C40FD024-4B60-428C-B8DC-A834DFDFAE93}"/>
          </ac:spMkLst>
        </pc:spChg>
        <pc:spChg chg="add del">
          <ac:chgData name="Keith Brazendale" userId="b30416d9-dee6-46a4-b9ce-fb97a80b2e95" providerId="ADAL" clId="{3235DF53-D658-4A07-B0CB-BD48810F1436}" dt="2021-09-16T14:15:18.562" v="86" actId="478"/>
          <ac:spMkLst>
            <pc:docMk/>
            <pc:sldMk cId="419542698" sldId="776"/>
            <ac:spMk id="4" creationId="{EED43C0A-099F-4EF8-B9FE-126D5387064B}"/>
          </ac:spMkLst>
        </pc:spChg>
        <pc:spChg chg="add del mod">
          <ac:chgData name="Keith Brazendale" userId="b30416d9-dee6-46a4-b9ce-fb97a80b2e95" providerId="ADAL" clId="{3235DF53-D658-4A07-B0CB-BD48810F1436}" dt="2021-09-16T14:15:19.152" v="87" actId="478"/>
          <ac:spMkLst>
            <pc:docMk/>
            <pc:sldMk cId="419542698" sldId="776"/>
            <ac:spMk id="6" creationId="{1835B8C1-10FD-48E6-8D1C-652AF49A75B5}"/>
          </ac:spMkLst>
        </pc:spChg>
        <pc:spChg chg="add del">
          <ac:chgData name="Keith Brazendale" userId="b30416d9-dee6-46a4-b9ce-fb97a80b2e95" providerId="ADAL" clId="{3235DF53-D658-4A07-B0CB-BD48810F1436}" dt="2021-09-16T14:15:19.152" v="87" actId="478"/>
          <ac:spMkLst>
            <pc:docMk/>
            <pc:sldMk cId="419542698" sldId="776"/>
            <ac:spMk id="7" creationId="{1661982D-4E75-48F7-A671-B808453789AC}"/>
          </ac:spMkLst>
        </pc:spChg>
        <pc:spChg chg="add del">
          <ac:chgData name="Keith Brazendale" userId="b30416d9-dee6-46a4-b9ce-fb97a80b2e95" providerId="ADAL" clId="{3235DF53-D658-4A07-B0CB-BD48810F1436}" dt="2021-09-16T14:15:23.256" v="88" actId="478"/>
          <ac:spMkLst>
            <pc:docMk/>
            <pc:sldMk cId="419542698" sldId="776"/>
            <ac:spMk id="9" creationId="{08AF5A87-C80B-4B44-91A1-5541DB59542E}"/>
          </ac:spMkLst>
        </pc:spChg>
        <pc:spChg chg="add del">
          <ac:chgData name="Keith Brazendale" userId="b30416d9-dee6-46a4-b9ce-fb97a80b2e95" providerId="ADAL" clId="{3235DF53-D658-4A07-B0CB-BD48810F1436}" dt="2021-09-16T14:15:23.256" v="88" actId="478"/>
          <ac:spMkLst>
            <pc:docMk/>
            <pc:sldMk cId="419542698" sldId="776"/>
            <ac:spMk id="11" creationId="{4997A965-DAFA-4075-92A3-2ECF963C20B8}"/>
          </ac:spMkLst>
        </pc:spChg>
        <pc:spChg chg="add del mod">
          <ac:chgData name="Keith Brazendale" userId="b30416d9-dee6-46a4-b9ce-fb97a80b2e95" providerId="ADAL" clId="{3235DF53-D658-4A07-B0CB-BD48810F1436}" dt="2021-09-16T14:15:27.281" v="89" actId="478"/>
          <ac:spMkLst>
            <pc:docMk/>
            <pc:sldMk cId="419542698" sldId="776"/>
            <ac:spMk id="12" creationId="{9BB62978-EF52-4D08-9C09-CACA09BE1A09}"/>
          </ac:spMkLst>
        </pc:spChg>
        <pc:spChg chg="add del">
          <ac:chgData name="Keith Brazendale" userId="b30416d9-dee6-46a4-b9ce-fb97a80b2e95" providerId="ADAL" clId="{3235DF53-D658-4A07-B0CB-BD48810F1436}" dt="2021-09-16T14:15:23.256" v="88" actId="478"/>
          <ac:spMkLst>
            <pc:docMk/>
            <pc:sldMk cId="419542698" sldId="776"/>
            <ac:spMk id="19" creationId="{88071976-E383-44F9-A005-CDB3ABE69EAE}"/>
          </ac:spMkLst>
        </pc:spChg>
        <pc:spChg chg="mod">
          <ac:chgData name="Keith Brazendale" userId="b30416d9-dee6-46a4-b9ce-fb97a80b2e95" providerId="ADAL" clId="{3235DF53-D658-4A07-B0CB-BD48810F1436}" dt="2021-09-16T14:16:01.545" v="100" actId="27636"/>
          <ac:spMkLst>
            <pc:docMk/>
            <pc:sldMk cId="419542698" sldId="776"/>
            <ac:spMk id="20" creationId="{6A5B2D60-8F3E-4AF7-9BDE-FF7C0BB0EEF8}"/>
          </ac:spMkLst>
        </pc:spChg>
        <pc:spChg chg="add del">
          <ac:chgData name="Keith Brazendale" userId="b30416d9-dee6-46a4-b9ce-fb97a80b2e95" providerId="ADAL" clId="{3235DF53-D658-4A07-B0CB-BD48810F1436}" dt="2021-09-16T14:14:31.998" v="73" actId="478"/>
          <ac:spMkLst>
            <pc:docMk/>
            <pc:sldMk cId="419542698" sldId="776"/>
            <ac:spMk id="21" creationId="{2144487D-E1A5-4426-B74D-5337CCB0C685}"/>
          </ac:spMkLst>
        </pc:spChg>
        <pc:spChg chg="add del">
          <ac:chgData name="Keith Brazendale" userId="b30416d9-dee6-46a4-b9ce-fb97a80b2e95" providerId="ADAL" clId="{3235DF53-D658-4A07-B0CB-BD48810F1436}" dt="2021-09-16T14:15:23.256" v="88" actId="478"/>
          <ac:spMkLst>
            <pc:docMk/>
            <pc:sldMk cId="419542698" sldId="776"/>
            <ac:spMk id="27" creationId="{2B3CF734-774D-47E8-8A0F-63DB5B0045BA}"/>
          </ac:spMkLst>
        </pc:spChg>
        <pc:spChg chg="add del mod">
          <ac:chgData name="Keith Brazendale" userId="b30416d9-dee6-46a4-b9ce-fb97a80b2e95" providerId="ADAL" clId="{3235DF53-D658-4A07-B0CB-BD48810F1436}" dt="2021-09-16T14:15:52.985" v="93" actId="1076"/>
          <ac:spMkLst>
            <pc:docMk/>
            <pc:sldMk cId="419542698" sldId="776"/>
            <ac:spMk id="28" creationId="{DBA5C1A7-FD53-4E97-B1E3-CB1DC3D6819C}"/>
          </ac:spMkLst>
        </pc:spChg>
        <pc:spChg chg="add del mod">
          <ac:chgData name="Keith Brazendale" userId="b30416d9-dee6-46a4-b9ce-fb97a80b2e95" providerId="ADAL" clId="{3235DF53-D658-4A07-B0CB-BD48810F1436}" dt="2021-09-16T14:15:17.402" v="84"/>
          <ac:spMkLst>
            <pc:docMk/>
            <pc:sldMk cId="419542698" sldId="776"/>
            <ac:spMk id="30" creationId="{DC49FD1A-93FF-4138-B0C9-9B0D94C5F0B0}"/>
          </ac:spMkLst>
        </pc:spChg>
        <pc:picChg chg="add del">
          <ac:chgData name="Keith Brazendale" userId="b30416d9-dee6-46a4-b9ce-fb97a80b2e95" providerId="ADAL" clId="{3235DF53-D658-4A07-B0CB-BD48810F1436}" dt="2021-09-16T14:15:23.256" v="88" actId="478"/>
          <ac:picMkLst>
            <pc:docMk/>
            <pc:sldMk cId="419542698" sldId="776"/>
            <ac:picMk id="3" creationId="{A511D08E-56BB-48F9-98A1-9876BC9091CB}"/>
          </ac:picMkLst>
        </pc:picChg>
        <pc:picChg chg="add del">
          <ac:chgData name="Keith Brazendale" userId="b30416d9-dee6-46a4-b9ce-fb97a80b2e95" providerId="ADAL" clId="{3235DF53-D658-4A07-B0CB-BD48810F1436}" dt="2021-09-16T14:15:23.256" v="88" actId="478"/>
          <ac:picMkLst>
            <pc:docMk/>
            <pc:sldMk cId="419542698" sldId="776"/>
            <ac:picMk id="25" creationId="{1B31D880-4C39-48A7-82F6-873A592A6463}"/>
          </ac:picMkLst>
        </pc:picChg>
        <pc:picChg chg="add del">
          <ac:chgData name="Keith Brazendale" userId="b30416d9-dee6-46a4-b9ce-fb97a80b2e95" providerId="ADAL" clId="{3235DF53-D658-4A07-B0CB-BD48810F1436}" dt="2021-09-16T14:15:23.256" v="88" actId="478"/>
          <ac:picMkLst>
            <pc:docMk/>
            <pc:sldMk cId="419542698" sldId="776"/>
            <ac:picMk id="26" creationId="{EB3E3E54-95B0-4267-A055-47CB0F559367}"/>
          </ac:picMkLst>
        </pc:picChg>
      </pc:sldChg>
      <pc:sldChg chg="add">
        <pc:chgData name="Keith Brazendale" userId="b30416d9-dee6-46a4-b9ce-fb97a80b2e95" providerId="ADAL" clId="{3235DF53-D658-4A07-B0CB-BD48810F1436}" dt="2021-09-16T14:16:16.555" v="103" actId="2890"/>
        <pc:sldMkLst>
          <pc:docMk/>
          <pc:sldMk cId="303163366" sldId="777"/>
        </pc:sldMkLst>
      </pc:sldChg>
      <pc:sldChg chg="addSp modSp add mod">
        <pc:chgData name="Keith Brazendale" userId="b30416d9-dee6-46a4-b9ce-fb97a80b2e95" providerId="ADAL" clId="{3235DF53-D658-4A07-B0CB-BD48810F1436}" dt="2021-09-16T14:18:06.779" v="123" actId="1076"/>
        <pc:sldMkLst>
          <pc:docMk/>
          <pc:sldMk cId="2708138458" sldId="778"/>
        </pc:sldMkLst>
        <pc:spChg chg="add mod">
          <ac:chgData name="Keith Brazendale" userId="b30416d9-dee6-46a4-b9ce-fb97a80b2e95" providerId="ADAL" clId="{3235DF53-D658-4A07-B0CB-BD48810F1436}" dt="2021-09-16T14:17:43.915" v="117" actId="1076"/>
          <ac:spMkLst>
            <pc:docMk/>
            <pc:sldMk cId="2708138458" sldId="778"/>
            <ac:spMk id="14" creationId="{847480B5-1C2D-4D17-8FF1-4F5500155773}"/>
          </ac:spMkLst>
        </pc:spChg>
        <pc:picChg chg="add mod">
          <ac:chgData name="Keith Brazendale" userId="b30416d9-dee6-46a4-b9ce-fb97a80b2e95" providerId="ADAL" clId="{3235DF53-D658-4A07-B0CB-BD48810F1436}" dt="2021-09-16T14:17:49.882" v="120" actId="1076"/>
          <ac:picMkLst>
            <pc:docMk/>
            <pc:sldMk cId="2708138458" sldId="778"/>
            <ac:picMk id="15" creationId="{4ECEE220-9FBB-410B-901F-12DF9B6220C5}"/>
          </ac:picMkLst>
        </pc:picChg>
        <pc:picChg chg="add mod">
          <ac:chgData name="Keith Brazendale" userId="b30416d9-dee6-46a4-b9ce-fb97a80b2e95" providerId="ADAL" clId="{3235DF53-D658-4A07-B0CB-BD48810F1436}" dt="2021-09-16T14:18:06.779" v="123" actId="1076"/>
          <ac:picMkLst>
            <pc:docMk/>
            <pc:sldMk cId="2708138458" sldId="778"/>
            <ac:picMk id="16" creationId="{7AA75CA5-03C6-4FE8-928E-1A43E410EE9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86AD294-E77C-4150-804E-B438D1B3578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EB89DB-BCE3-4825-8D5B-6CE2522339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75DC5-2F4C-43F5-B9BC-5D2D04DF6429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A7738B-AC8E-4635-9D9A-C9BA6A6343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508A9-1390-4C2E-A684-733F338880D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4DF20D-1FB8-4D79-9306-0317EBE938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16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AC81DE-2855-421F-B284-A9E7F02C5BB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84F532-C1B8-427F-AE0F-6DA0EB320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1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Chapter 7 to 14, 22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84F532-C1B8-427F-AE0F-6DA0EB32039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586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6" title="Page Number Shape"/>
          <p:cNvSpPr/>
          <p:nvPr/>
        </p:nvSpPr>
        <p:spPr bwMode="auto">
          <a:xfrm>
            <a:off x="8736012" y="118920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1143294"/>
            <a:ext cx="5275772" cy="4268965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8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5537926"/>
            <a:ext cx="5275772" cy="706355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8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6314441"/>
            <a:ext cx="1197467" cy="365125"/>
          </a:xfrm>
          <a:prstGeom prst="rect">
            <a:avLst/>
          </a:prstGeo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6314441"/>
            <a:ext cx="3842012" cy="365125"/>
          </a:xfrm>
          <a:prstGeom prst="rect">
            <a:avLst/>
          </a:prstGeo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416217"/>
            <a:ext cx="407987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55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640080"/>
            <a:ext cx="4686299" cy="558414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665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Page Number Shape"/>
          <p:cNvSpPr/>
          <p:nvPr/>
        </p:nvSpPr>
        <p:spPr bwMode="auto">
          <a:xfrm>
            <a:off x="8736012" y="5380580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642931"/>
            <a:ext cx="1835003" cy="467810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642933"/>
            <a:ext cx="5303009" cy="46781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5927132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6315950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" y="6199730"/>
            <a:ext cx="7695008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9060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2CCC-7C0C-482E-9909-ED9C5016B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1197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A6830-2BBE-4ACA-B9EF-66A16FEA38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E68C3-1BC2-4448-91EB-B0E945F575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D407F-406E-47BB-B9DB-97A97C054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EEC7B7-300C-4360-82AE-77870E306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EDB42-BD98-4008-BFD3-9D599D3DFB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885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D46DE-A835-41F2-968E-DF7CB47360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D7FA7-FCDF-4B1D-8953-46ECCB8A3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53941-032C-4A93-9CA5-7E6092C55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819E0-ECFA-4D3A-B200-7EEAA5F43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B2A5A-03C1-4E01-AB61-7EE703FCD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9965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4818C-FF5B-4C67-8D70-43700AC91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FE1DA5-03E8-47EC-83F8-FFC9E9994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3C846-64FC-4EA1-A28F-9D9E24381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F81F-09ED-4077-825C-99E77F675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A7D5-7263-4E55-8BEB-CCDE62039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79070-3954-4B27-9B99-A249261BD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967CD8-839A-4F47-AC0C-2B69C0E287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EE2031-1C32-4109-97AC-B351F83351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A2E77D-6105-4F86-AACE-8D8C9FECC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5D046-8677-4886-9FB3-94175F45D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AD69D9-CF56-4003-BFD2-841610A43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5062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A51E7-286E-4BBE-97BD-063B464BA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E85A0F-4B80-42B3-B773-074813CEA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BCFEEA-FBD8-4C46-84AA-93EC37E6B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71AFABB-CCBC-447B-A3C2-88BA9066A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F523FB-0089-4E88-964C-236268F7F5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7ED218-DF81-4AF8-AF3E-75862B6F57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044FDF-D318-4E3B-A62C-1F57748D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781F5E-A08D-4968-86F7-377DD8914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016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AFD80-66A1-4AFF-A552-0903F4EEC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24FDC2-E4C7-4C4B-9AA0-D222E6CF1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30F49-21FB-4FCB-AC6E-A16D3E46F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FCE738-913F-473C-B6D6-EDB3C780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204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7D042-674A-4100-B88D-F20834F09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7D3FD-E12D-4952-A92F-A0039D27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2D0E48-8523-4508-9CD8-A8B589E0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56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7039" y="6572079"/>
            <a:ext cx="3942310" cy="365125"/>
          </a:xfrm>
          <a:prstGeom prst="rect">
            <a:avLst/>
          </a:prstGeom>
        </p:spPr>
        <p:txBody>
          <a:bodyPr/>
          <a:lstStyle>
            <a:lvl1pPr>
              <a:defRPr i="0"/>
            </a:lvl1pPr>
          </a:lstStyle>
          <a:p>
            <a:r>
              <a:rPr lang="en-US"/>
              <a:t>Brazendale | HSC4730 | keith.brazendale@ucf.edu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162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803E9-4602-4ED7-900B-5E661752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386A0-E342-4377-9579-A99802B28E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2B96B2-37A5-450C-A627-A40DF9DC9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2B120-0D14-4159-84B5-DEFC8757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24C667-93CC-4F0F-B5E6-CFF3FD2F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8F1FCD-DD0A-4A33-93F0-E47FA85A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673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65AB9-C44F-4F30-8571-D80E59832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C9326-C0E7-4334-B9DD-253F1294F8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3DB17-B7F1-40AD-ACDE-3975A15F24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E6517-E012-4184-A09B-9834675A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32B838-A7B8-409F-9983-06DA9772C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F40000-620D-4B95-9125-5F25B467B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785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DE1A7-2B2A-4EBA-8364-65D8559A7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83EA47-5B88-48E9-BF4B-A61143240C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5A7942-2CC3-47FA-AD41-1C36CBD16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D02E9E-1525-4B47-8C0D-2AEF90C44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F6F9D-78F9-4D61-B44C-40305997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8764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8C482B0-FEBE-4FE8-922E-9F99E1F60E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078816-29CF-416B-9AD4-459A18D41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BAFAA-5132-4589-A6FC-E55F88D8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78D4E-1C04-44C3-ACA4-54470B8EB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7EB974-C052-49A7-97EF-78346B9B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86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 title="Page Number Shape"/>
          <p:cNvSpPr/>
          <p:nvPr/>
        </p:nvSpPr>
        <p:spPr bwMode="auto">
          <a:xfrm>
            <a:off x="8736012" y="1393748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2571723"/>
            <a:ext cx="6222491" cy="3286153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800" cap="all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393748"/>
            <a:ext cx="6301072" cy="819150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6314440"/>
            <a:ext cx="1197467" cy="365125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6314441"/>
            <a:ext cx="4860170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6012" y="1620761"/>
            <a:ext cx="407987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" y="6178167"/>
            <a:ext cx="7683245" cy="0"/>
          </a:xfrm>
          <a:prstGeom prst="line">
            <a:avLst/>
          </a:prstGeom>
          <a:ln w="2540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4099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0" pos="4842">
          <p15:clr>
            <a:srgbClr val="FBAE40"/>
          </p15:clr>
        </p15:guide>
        <p15:guide id="1" pos="645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540628"/>
            <a:ext cx="4686300" cy="24889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3712467"/>
            <a:ext cx="4686300" cy="24822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452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7784"/>
            <a:ext cx="2873502" cy="49560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58065"/>
            <a:ext cx="4690872" cy="913212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526122"/>
            <a:ext cx="4690872" cy="17515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3700828"/>
            <a:ext cx="4690872" cy="913759"/>
          </a:xfrm>
        </p:spPr>
        <p:txBody>
          <a:bodyPr anchor="b">
            <a:normAutofit/>
          </a:bodyPr>
          <a:lstStyle>
            <a:lvl1pPr marL="0" indent="0">
              <a:buNone/>
              <a:defRPr sz="24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4669432"/>
            <a:ext cx="4690872" cy="17521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2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371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555479"/>
            <a:ext cx="2879082" cy="1921022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564147"/>
            <a:ext cx="4686300" cy="5622644"/>
          </a:xfrm>
        </p:spPr>
        <p:txBody>
          <a:bodyPr/>
          <a:lstStyle>
            <a:lvl1pPr>
              <a:lnSpc>
                <a:spcPct val="112000"/>
              </a:lnSpc>
              <a:defRPr sz="2000"/>
            </a:lvl1pPr>
            <a:lvl2pPr>
              <a:lnSpc>
                <a:spcPct val="112000"/>
              </a:lnSpc>
              <a:defRPr sz="1800"/>
            </a:lvl2pPr>
            <a:lvl3pPr>
              <a:lnSpc>
                <a:spcPct val="112000"/>
              </a:lnSpc>
              <a:defRPr sz="1600"/>
            </a:lvl3pPr>
            <a:lvl4pPr>
              <a:lnSpc>
                <a:spcPct val="112000"/>
              </a:lnSpc>
              <a:defRPr sz="1400"/>
            </a:lvl4pPr>
            <a:lvl5pPr>
              <a:lnSpc>
                <a:spcPct val="112000"/>
              </a:lnSpc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2621513"/>
            <a:ext cx="2879082" cy="3239537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920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557262"/>
            <a:ext cx="2882528" cy="191923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2621512"/>
            <a:ext cx="2882528" cy="3236976"/>
          </a:xfrm>
        </p:spPr>
        <p:txBody>
          <a:bodyPr>
            <a:normAutofit/>
          </a:bodyPr>
          <a:lstStyle>
            <a:lvl1pPr marL="0" indent="0" algn="r">
              <a:lnSpc>
                <a:spcPct val="125000"/>
              </a:lnSpc>
              <a:spcBef>
                <a:spcPts val="1200"/>
              </a:spcBef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1501" y="5930061"/>
            <a:ext cx="2861142" cy="365125"/>
          </a:xfrm>
          <a:prstGeom prst="rect">
            <a:avLst/>
          </a:prstGeom>
        </p:spPr>
        <p:txBody>
          <a:bodyPr/>
          <a:lstStyle/>
          <a:p>
            <a:fld id="{3DF348BA-8E8D-44BB-9C98-FC2738C800B6}" type="datetimeFigureOut">
              <a:rPr lang="en-US" smtClean="0"/>
              <a:pPr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1501" y="6314441"/>
            <a:ext cx="2861142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6012" y="5607593"/>
            <a:ext cx="407987" cy="365125"/>
          </a:xfrm>
          <a:prstGeom prst="rect">
            <a:avLst/>
          </a:prstGeom>
        </p:spPr>
        <p:txBody>
          <a:bodyPr/>
          <a:lstStyle/>
          <a:p>
            <a:fld id="{AE6D905D-25FB-4A05-B9A6-AB808279937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4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mailto:keith.brazendale@ucf.edu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559678"/>
            <a:ext cx="2875430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569066"/>
            <a:ext cx="4686299" cy="5655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99235"/>
            <a:ext cx="3371850" cy="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14F1234C-469D-4C07-9ED4-482036017515}"/>
              </a:ext>
            </a:extLst>
          </p:cNvPr>
          <p:cNvSpPr txBox="1">
            <a:spLocks/>
          </p:cNvSpPr>
          <p:nvPr userDrawn="1"/>
        </p:nvSpPr>
        <p:spPr>
          <a:xfrm>
            <a:off x="1496290" y="6554970"/>
            <a:ext cx="6422235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i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dirty="0">
                <a:solidFill>
                  <a:schemeClr val="tx1"/>
                </a:solidFill>
                <a:latin typeface="+mj-lt"/>
              </a:rPr>
              <a:t>Keith Brazendale, PhD  |  Applied Health Research Methods: HSC 4730  |  </a:t>
            </a:r>
            <a:r>
              <a:rPr lang="en-US" sz="1100" dirty="0">
                <a:solidFill>
                  <a:srgbClr val="0099FF"/>
                </a:solidFill>
                <a:latin typeface="+mj-lt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keith.brazendale@ucf.edu</a:t>
            </a:r>
            <a:r>
              <a:rPr lang="en-US" sz="1100" dirty="0">
                <a:solidFill>
                  <a:srgbClr val="0099FF"/>
                </a:solidFill>
                <a:latin typeface="+mj-lt"/>
              </a:rPr>
              <a:t> 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A28F07C3-3FB3-470A-BBF9-4C28A7647002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9114" y="6189406"/>
            <a:ext cx="541100" cy="581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1076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96" r:id="rId12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800" b="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20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1pPr>
      <a:lvl2pPr marL="6858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8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2pPr>
      <a:lvl3pPr marL="11430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6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3pPr>
      <a:lvl4pPr marL="1600200" indent="-283464" algn="l" defTabSz="685800" rtl="0" eaLnBrk="1" latinLnBrk="0" hangingPunct="1">
        <a:lnSpc>
          <a:spcPct val="112000"/>
        </a:lnSpc>
        <a:spcBef>
          <a:spcPts val="900"/>
        </a:spcBef>
        <a:buFont typeface="Corbel" panose="020B0503020204020204" pitchFamily="34" charset="0"/>
        <a:buChar char="–"/>
        <a:defRPr sz="1400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4pPr>
      <a:lvl5pPr marL="2057400" indent="-283464" algn="l" defTabSz="685800" rtl="0" eaLnBrk="1" latinLnBrk="0" hangingPunct="1">
        <a:lnSpc>
          <a:spcPct val="112000"/>
        </a:lnSpc>
        <a:spcBef>
          <a:spcPts val="900"/>
        </a:spcBef>
        <a:buFont typeface="Arial" panose="020B0604020202020204" pitchFamily="34" charset="0"/>
        <a:buChar char="•"/>
        <a:defRPr sz="1400" i="1" kern="1200" baseline="0">
          <a:solidFill>
            <a:schemeClr val="tx1">
              <a:lumMod val="85000"/>
              <a:lumOff val="15000"/>
            </a:schemeClr>
          </a:solidFill>
          <a:latin typeface="+mj-lt"/>
          <a:ea typeface="+mn-ea"/>
          <a:cs typeface="+mn-cs"/>
        </a:defRPr>
      </a:lvl5pPr>
      <a:lvl6pPr marL="25146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971800" indent="-283464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3429000" indent="-283464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88620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pos="2124">
          <p15:clr>
            <a:srgbClr val="F26B43"/>
          </p15:clr>
        </p15:guide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pos="7200">
          <p15:clr>
            <a:srgbClr val="F26B43"/>
          </p15:clr>
        </p15:guide>
        <p15:guide id="4" pos="3264">
          <p15:clr>
            <a:srgbClr val="F26B43"/>
          </p15:clr>
        </p15:guide>
        <p15:guide id="5" pos="360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pos="5400">
          <p15:clr>
            <a:srgbClr val="F26B43"/>
          </p15:clr>
        </p15:guide>
        <p15:guide id="8" pos="24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C278F-A9C8-4D5D-AB8C-087799DF7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D4F8F8-9FA5-422A-925E-9A2765FF4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740DE-4FFC-49B8-841C-E17F426F64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C840BA-2B45-4D87-AFB9-A15E1C8C2C72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4A1DB5-7B93-44B9-84A0-DEF2B5B87F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6468E-3784-4267-8E43-327B48275D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A48B5-3247-4692-9D88-80F705EDD4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266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2510" y="409574"/>
            <a:ext cx="4706572" cy="3615851"/>
          </a:xfrm>
        </p:spPr>
        <p:txBody>
          <a:bodyPr>
            <a:normAutofit/>
          </a:bodyPr>
          <a:lstStyle/>
          <a:p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Reviewing the Literature</a:t>
            </a:r>
            <a:endParaRPr lang="en-US" sz="6000" i="0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D0FA7-5130-4131-9E21-BBC9235634D9}"/>
              </a:ext>
            </a:extLst>
          </p:cNvPr>
          <p:cNvCxnSpPr>
            <a:cxnSpLocks/>
          </p:cNvCxnSpPr>
          <p:nvPr/>
        </p:nvCxnSpPr>
        <p:spPr>
          <a:xfrm>
            <a:off x="1933575" y="1963811"/>
            <a:ext cx="4251207" cy="0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378D1CD6-874D-4B2B-8D72-EFBCF39674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" y="2644037"/>
            <a:ext cx="7491491" cy="421396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79E823B-2491-4CCC-8250-101D165DD9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924" y="2217499"/>
            <a:ext cx="3898292" cy="218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58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D024-4B60-428C-B8DC-A834DFDF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245353"/>
            <a:ext cx="2002156" cy="67857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Abstract Search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61982D-4E75-48F7-A671-B808453789AC}"/>
              </a:ext>
            </a:extLst>
          </p:cNvPr>
          <p:cNvSpPr txBox="1">
            <a:spLocks/>
          </p:cNvSpPr>
          <p:nvPr/>
        </p:nvSpPr>
        <p:spPr>
          <a:xfrm>
            <a:off x="950020" y="1764101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Useful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97A965-DAFA-4075-92A3-2ECF963C20B8}"/>
              </a:ext>
            </a:extLst>
          </p:cNvPr>
          <p:cNvSpPr txBox="1">
            <a:spLocks/>
          </p:cNvSpPr>
          <p:nvPr/>
        </p:nvSpPr>
        <p:spPr>
          <a:xfrm>
            <a:off x="738849" y="5339760"/>
            <a:ext cx="2276475" cy="89911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Information Extraction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8071976-E383-44F9-A005-CDB3ABE69EAE}"/>
              </a:ext>
            </a:extLst>
          </p:cNvPr>
          <p:cNvSpPr/>
          <p:nvPr/>
        </p:nvSpPr>
        <p:spPr>
          <a:xfrm>
            <a:off x="1708782" y="2481385"/>
            <a:ext cx="336612" cy="2797644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B31D880-4C39-48A7-82F6-873A592A6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3" y="5789317"/>
            <a:ext cx="766828" cy="5102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5A87-C80B-4B44-91A1-5541DB59542E}"/>
              </a:ext>
            </a:extLst>
          </p:cNvPr>
          <p:cNvSpPr txBox="1">
            <a:spLocks/>
          </p:cNvSpPr>
          <p:nvPr/>
        </p:nvSpPr>
        <p:spPr>
          <a:xfrm>
            <a:off x="876009" y="3396147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Full text</a:t>
            </a:r>
          </a:p>
        </p:txBody>
      </p:sp>
      <p:pic>
        <p:nvPicPr>
          <p:cNvPr id="26" name="Content Placeholder 3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EB3E3E54-95B0-4267-A055-47CB0F559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6" r="20942" b="-2"/>
          <a:stretch/>
        </p:blipFill>
        <p:spPr>
          <a:xfrm>
            <a:off x="2681884" y="3815845"/>
            <a:ext cx="540584" cy="5177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B3CF734-774D-47E8-8A0F-63DB5B0045BA}"/>
              </a:ext>
            </a:extLst>
          </p:cNvPr>
          <p:cNvSpPr txBox="1">
            <a:spLocks/>
          </p:cNvSpPr>
          <p:nvPr/>
        </p:nvSpPr>
        <p:spPr>
          <a:xfrm>
            <a:off x="1316095" y="4505025"/>
            <a:ext cx="1121981" cy="3392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Review</a:t>
            </a:r>
          </a:p>
        </p:txBody>
      </p:sp>
      <p:pic>
        <p:nvPicPr>
          <p:cNvPr id="29" name="Picture 28" descr="A picture containing object, indoor, table, sitting&#10;&#10;Description automatically generated">
            <a:extLst>
              <a:ext uri="{FF2B5EF4-FFF2-40B4-BE49-F238E27FC236}">
                <a16:creationId xmlns:a16="http://schemas.microsoft.com/office/drawing/2014/main" id="{61A921A5-7908-4567-AAD2-1EF266528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076" cy="1626178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11D08E-56BB-48F9-98A1-9876BC9091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586" y="2950811"/>
            <a:ext cx="1438564" cy="6586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8" name="Arrow: Down 27">
            <a:extLst>
              <a:ext uri="{FF2B5EF4-FFF2-40B4-BE49-F238E27FC236}">
                <a16:creationId xmlns:a16="http://schemas.microsoft.com/office/drawing/2014/main" id="{DBA5C1A7-FD53-4E97-B1E3-CB1DC3D6819C}"/>
              </a:ext>
            </a:extLst>
          </p:cNvPr>
          <p:cNvSpPr/>
          <p:nvPr/>
        </p:nvSpPr>
        <p:spPr>
          <a:xfrm>
            <a:off x="4290095" y="1276908"/>
            <a:ext cx="336612" cy="598581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69E398FC-987C-4C49-BB50-CADDB9D482F8}"/>
              </a:ext>
            </a:extLst>
          </p:cNvPr>
          <p:cNvSpPr/>
          <p:nvPr/>
        </p:nvSpPr>
        <p:spPr>
          <a:xfrm rot="5400000">
            <a:off x="3625355" y="1325050"/>
            <a:ext cx="336612" cy="155667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47480B5-1C2D-4D17-8FF1-4F5500155773}"/>
              </a:ext>
            </a:extLst>
          </p:cNvPr>
          <p:cNvSpPr txBox="1">
            <a:spLocks/>
          </p:cNvSpPr>
          <p:nvPr/>
        </p:nvSpPr>
        <p:spPr>
          <a:xfrm>
            <a:off x="5904238" y="245353"/>
            <a:ext cx="3718595" cy="49524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>
                <a:solidFill>
                  <a:srgbClr val="FF0000"/>
                </a:solidFill>
              </a:rPr>
              <a:t>Full Text - Information Extraction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15" name="Picture 14" descr="A picture containing room, computer&#10;&#10;Description automatically generated">
            <a:extLst>
              <a:ext uri="{FF2B5EF4-FFF2-40B4-BE49-F238E27FC236}">
                <a16:creationId xmlns:a16="http://schemas.microsoft.com/office/drawing/2014/main" id="{4ECEE220-9FBB-410B-901F-12DF9B6220C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3595" y="4181439"/>
            <a:ext cx="4730335" cy="1814245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AA75CA5-03C6-4FE8-928E-1A43E410EE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4238" y="2101957"/>
            <a:ext cx="2964532" cy="1972761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708138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A1698-4DBE-4D56-9566-F5F5DEFB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575" y="2702803"/>
            <a:ext cx="2875430" cy="4952492"/>
          </a:xfrm>
        </p:spPr>
        <p:txBody>
          <a:bodyPr/>
          <a:lstStyle/>
          <a:p>
            <a:r>
              <a:rPr lang="en-US" dirty="0"/>
              <a:t>- END -</a:t>
            </a:r>
          </a:p>
        </p:txBody>
      </p:sp>
    </p:spTree>
    <p:extLst>
      <p:ext uri="{BB962C8B-B14F-4D97-AF65-F5344CB8AC3E}">
        <p14:creationId xmlns:p14="http://schemas.microsoft.com/office/powerpoint/2010/main" val="3352521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FC71F-1227-4CFB-BCD4-7302EA5A2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559678"/>
            <a:ext cx="8220075" cy="495249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"…a 21st century clinician </a:t>
            </a:r>
            <a:r>
              <a:rPr lang="en-US" dirty="0">
                <a:solidFill>
                  <a:srgbClr val="FF0000"/>
                </a:solidFill>
              </a:rPr>
              <a:t>who cannot critically read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 study </a:t>
            </a:r>
            <a:r>
              <a:rPr lang="en-US" dirty="0"/>
              <a:t>is as </a:t>
            </a:r>
            <a:r>
              <a:rPr lang="en-US" dirty="0">
                <a:solidFill>
                  <a:srgbClr val="FF0000"/>
                </a:solidFill>
              </a:rPr>
              <a:t>unprepared</a:t>
            </a:r>
            <a:r>
              <a:rPr lang="en-US" dirty="0"/>
              <a:t> as one who cannot take a blood pressure or examine the cardiovascular system.”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5D50D62-62A2-4265-9561-BAFBD58AD4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0382" y="2790825"/>
            <a:ext cx="6002118" cy="3843337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430D6EE1-7158-4EFD-BC19-FA762D89E7E4}"/>
              </a:ext>
            </a:extLst>
          </p:cNvPr>
          <p:cNvSpPr/>
          <p:nvPr/>
        </p:nvSpPr>
        <p:spPr>
          <a:xfrm>
            <a:off x="2570382" y="5905499"/>
            <a:ext cx="3944718" cy="383297"/>
          </a:xfrm>
          <a:prstGeom prst="rect">
            <a:avLst/>
          </a:prstGeom>
          <a:solidFill>
            <a:srgbClr val="FFFF00">
              <a:alpha val="34000"/>
            </a:srgbClr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35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w: Down 16">
            <a:extLst>
              <a:ext uri="{FF2B5EF4-FFF2-40B4-BE49-F238E27FC236}">
                <a16:creationId xmlns:a16="http://schemas.microsoft.com/office/drawing/2014/main" id="{85B75BC4-85BE-43E2-981A-25BF5E929131}"/>
              </a:ext>
            </a:extLst>
          </p:cNvPr>
          <p:cNvSpPr/>
          <p:nvPr/>
        </p:nvSpPr>
        <p:spPr>
          <a:xfrm>
            <a:off x="7183085" y="4844311"/>
            <a:ext cx="336612" cy="69007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0FD024-4B60-428C-B8DC-A834DFDF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190500"/>
            <a:ext cx="2002156" cy="1200357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Abstract Search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61982D-4E75-48F7-A671-B808453789AC}"/>
              </a:ext>
            </a:extLst>
          </p:cNvPr>
          <p:cNvSpPr txBox="1">
            <a:spLocks/>
          </p:cNvSpPr>
          <p:nvPr/>
        </p:nvSpPr>
        <p:spPr>
          <a:xfrm>
            <a:off x="950020" y="1764101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Useful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AE4B84-F3A2-47D6-9ABA-9F2EE3AD380C}"/>
              </a:ext>
            </a:extLst>
          </p:cNvPr>
          <p:cNvSpPr txBox="1">
            <a:spLocks/>
          </p:cNvSpPr>
          <p:nvPr/>
        </p:nvSpPr>
        <p:spPr>
          <a:xfrm>
            <a:off x="6252209" y="1730869"/>
            <a:ext cx="2200275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Not Useful</a:t>
            </a:r>
          </a:p>
        </p:txBody>
      </p:sp>
      <p:sp>
        <p:nvSpPr>
          <p:cNvPr id="21" name="Arrow: Bent 20">
            <a:extLst>
              <a:ext uri="{FF2B5EF4-FFF2-40B4-BE49-F238E27FC236}">
                <a16:creationId xmlns:a16="http://schemas.microsoft.com/office/drawing/2014/main" id="{2144487D-E1A5-4426-B74D-5337CCB0C685}"/>
              </a:ext>
            </a:extLst>
          </p:cNvPr>
          <p:cNvSpPr/>
          <p:nvPr/>
        </p:nvSpPr>
        <p:spPr>
          <a:xfrm flipH="1">
            <a:off x="5721287" y="999137"/>
            <a:ext cx="1717737" cy="573476"/>
          </a:xfrm>
          <a:prstGeom prst="ben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6A1A01E2-C76A-4AF3-AF1F-AA8817A02512}"/>
              </a:ext>
            </a:extLst>
          </p:cNvPr>
          <p:cNvSpPr/>
          <p:nvPr/>
        </p:nvSpPr>
        <p:spPr>
          <a:xfrm>
            <a:off x="7184040" y="2467833"/>
            <a:ext cx="336612" cy="1465992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75CDC86-CDA6-4C6B-9A5F-E7AEA8767E68}"/>
              </a:ext>
            </a:extLst>
          </p:cNvPr>
          <p:cNvSpPr txBox="1">
            <a:spLocks/>
          </p:cNvSpPr>
          <p:nvPr/>
        </p:nvSpPr>
        <p:spPr>
          <a:xfrm>
            <a:off x="6065517" y="4155681"/>
            <a:ext cx="2573657" cy="8242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Revise Search ‘Terms’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C30325F-1E8E-4E5E-B749-2DA8EC727CEE}"/>
              </a:ext>
            </a:extLst>
          </p:cNvPr>
          <p:cNvSpPr txBox="1">
            <a:spLocks/>
          </p:cNvSpPr>
          <p:nvPr/>
        </p:nvSpPr>
        <p:spPr>
          <a:xfrm>
            <a:off x="6462044" y="2970590"/>
            <a:ext cx="1780602" cy="3392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Still Not Useful!</a:t>
            </a:r>
          </a:p>
        </p:txBody>
      </p:sp>
      <p:pic>
        <p:nvPicPr>
          <p:cNvPr id="29" name="Picture 28" descr="A picture containing object, indoor, table, sitting&#10;&#10;Description automatically generated">
            <a:extLst>
              <a:ext uri="{FF2B5EF4-FFF2-40B4-BE49-F238E27FC236}">
                <a16:creationId xmlns:a16="http://schemas.microsoft.com/office/drawing/2014/main" id="{61A921A5-7908-4567-AAD2-1EF26652862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076" cy="1626178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A5B2D60-8F3E-4AF7-9BDE-FF7C0BB0EEF8}"/>
              </a:ext>
            </a:extLst>
          </p:cNvPr>
          <p:cNvSpPr txBox="1">
            <a:spLocks/>
          </p:cNvSpPr>
          <p:nvPr/>
        </p:nvSpPr>
        <p:spPr>
          <a:xfrm>
            <a:off x="6462044" y="5612724"/>
            <a:ext cx="1780602" cy="5957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err="1">
                <a:solidFill>
                  <a:srgbClr val="00B0F0"/>
                </a:solidFill>
                <a:highlight>
                  <a:srgbClr val="FFFF00"/>
                </a:highlight>
              </a:rPr>
              <a:t>MeSH</a:t>
            </a:r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 Terms</a:t>
            </a:r>
          </a:p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Refine date range</a:t>
            </a:r>
          </a:p>
        </p:txBody>
      </p:sp>
      <p:sp>
        <p:nvSpPr>
          <p:cNvPr id="4" name="Arrow: Up-Down 3">
            <a:extLst>
              <a:ext uri="{FF2B5EF4-FFF2-40B4-BE49-F238E27FC236}">
                <a16:creationId xmlns:a16="http://schemas.microsoft.com/office/drawing/2014/main" id="{EED43C0A-099F-4EF8-B9FE-126D5387064B}"/>
              </a:ext>
            </a:extLst>
          </p:cNvPr>
          <p:cNvSpPr/>
          <p:nvPr/>
        </p:nvSpPr>
        <p:spPr>
          <a:xfrm rot="5400000">
            <a:off x="4358259" y="497980"/>
            <a:ext cx="484632" cy="3239650"/>
          </a:xfrm>
          <a:prstGeom prst="up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DBA5C1A7-FD53-4E97-B1E3-CB1DC3D6819C}"/>
              </a:ext>
            </a:extLst>
          </p:cNvPr>
          <p:cNvSpPr/>
          <p:nvPr/>
        </p:nvSpPr>
        <p:spPr>
          <a:xfrm>
            <a:off x="4302063" y="1378643"/>
            <a:ext cx="336612" cy="598581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42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FD024-4B60-428C-B8DC-A834DFDF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245353"/>
            <a:ext cx="2002156" cy="67857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Abstract Search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61982D-4E75-48F7-A671-B808453789AC}"/>
              </a:ext>
            </a:extLst>
          </p:cNvPr>
          <p:cNvSpPr txBox="1">
            <a:spLocks/>
          </p:cNvSpPr>
          <p:nvPr/>
        </p:nvSpPr>
        <p:spPr>
          <a:xfrm>
            <a:off x="950020" y="1764101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Useful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97A965-DAFA-4075-92A3-2ECF963C20B8}"/>
              </a:ext>
            </a:extLst>
          </p:cNvPr>
          <p:cNvSpPr txBox="1">
            <a:spLocks/>
          </p:cNvSpPr>
          <p:nvPr/>
        </p:nvSpPr>
        <p:spPr>
          <a:xfrm>
            <a:off x="738849" y="5339760"/>
            <a:ext cx="2276475" cy="89911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Information Extraction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8071976-E383-44F9-A005-CDB3ABE69EAE}"/>
              </a:ext>
            </a:extLst>
          </p:cNvPr>
          <p:cNvSpPr/>
          <p:nvPr/>
        </p:nvSpPr>
        <p:spPr>
          <a:xfrm>
            <a:off x="1708782" y="2481385"/>
            <a:ext cx="336612" cy="2797644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B31D880-4C39-48A7-82F6-873A592A6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3" y="5789317"/>
            <a:ext cx="766828" cy="5102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5A87-C80B-4B44-91A1-5541DB59542E}"/>
              </a:ext>
            </a:extLst>
          </p:cNvPr>
          <p:cNvSpPr txBox="1">
            <a:spLocks/>
          </p:cNvSpPr>
          <p:nvPr/>
        </p:nvSpPr>
        <p:spPr>
          <a:xfrm>
            <a:off x="876009" y="3396147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Full text</a:t>
            </a:r>
          </a:p>
        </p:txBody>
      </p:sp>
      <p:pic>
        <p:nvPicPr>
          <p:cNvPr id="26" name="Content Placeholder 3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EB3E3E54-95B0-4267-A055-47CB0F559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6" r="20942" b="-2"/>
          <a:stretch/>
        </p:blipFill>
        <p:spPr>
          <a:xfrm>
            <a:off x="2681884" y="3815845"/>
            <a:ext cx="540584" cy="5177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B3CF734-774D-47E8-8A0F-63DB5B0045BA}"/>
              </a:ext>
            </a:extLst>
          </p:cNvPr>
          <p:cNvSpPr txBox="1">
            <a:spLocks/>
          </p:cNvSpPr>
          <p:nvPr/>
        </p:nvSpPr>
        <p:spPr>
          <a:xfrm>
            <a:off x="1316095" y="4505025"/>
            <a:ext cx="1121981" cy="3392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Review</a:t>
            </a:r>
          </a:p>
        </p:txBody>
      </p:sp>
      <p:pic>
        <p:nvPicPr>
          <p:cNvPr id="29" name="Picture 28" descr="A picture containing object, indoor, table, sitting&#10;&#10;Description automatically generated">
            <a:extLst>
              <a:ext uri="{FF2B5EF4-FFF2-40B4-BE49-F238E27FC236}">
                <a16:creationId xmlns:a16="http://schemas.microsoft.com/office/drawing/2014/main" id="{61A921A5-7908-4567-AAD2-1EF266528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076" cy="1626178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511D08E-56BB-48F9-98A1-9876BC9091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586" y="2950811"/>
            <a:ext cx="1438564" cy="6586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8" name="Arrow: Down 27">
            <a:extLst>
              <a:ext uri="{FF2B5EF4-FFF2-40B4-BE49-F238E27FC236}">
                <a16:creationId xmlns:a16="http://schemas.microsoft.com/office/drawing/2014/main" id="{DBA5C1A7-FD53-4E97-B1E3-CB1DC3D6819C}"/>
              </a:ext>
            </a:extLst>
          </p:cNvPr>
          <p:cNvSpPr/>
          <p:nvPr/>
        </p:nvSpPr>
        <p:spPr>
          <a:xfrm>
            <a:off x="4290095" y="1276908"/>
            <a:ext cx="336612" cy="598581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69E398FC-987C-4C49-BB50-CADDB9D482F8}"/>
              </a:ext>
            </a:extLst>
          </p:cNvPr>
          <p:cNvSpPr/>
          <p:nvPr/>
        </p:nvSpPr>
        <p:spPr>
          <a:xfrm rot="5400000">
            <a:off x="3625355" y="1325050"/>
            <a:ext cx="336612" cy="1556676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91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rrow: Down 16">
            <a:extLst>
              <a:ext uri="{FF2B5EF4-FFF2-40B4-BE49-F238E27FC236}">
                <a16:creationId xmlns:a16="http://schemas.microsoft.com/office/drawing/2014/main" id="{85B75BC4-85BE-43E2-981A-25BF5E929131}"/>
              </a:ext>
            </a:extLst>
          </p:cNvPr>
          <p:cNvSpPr/>
          <p:nvPr/>
        </p:nvSpPr>
        <p:spPr>
          <a:xfrm>
            <a:off x="7183085" y="4844311"/>
            <a:ext cx="336612" cy="690078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0FD024-4B60-428C-B8DC-A834DFDF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0" y="245353"/>
            <a:ext cx="2002156" cy="67857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Abstract Search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661982D-4E75-48F7-A671-B808453789AC}"/>
              </a:ext>
            </a:extLst>
          </p:cNvPr>
          <p:cNvSpPr txBox="1">
            <a:spLocks/>
          </p:cNvSpPr>
          <p:nvPr/>
        </p:nvSpPr>
        <p:spPr>
          <a:xfrm>
            <a:off x="950020" y="1764101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Useful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8AE4B84-F3A2-47D6-9ABA-9F2EE3AD380C}"/>
              </a:ext>
            </a:extLst>
          </p:cNvPr>
          <p:cNvSpPr txBox="1">
            <a:spLocks/>
          </p:cNvSpPr>
          <p:nvPr/>
        </p:nvSpPr>
        <p:spPr>
          <a:xfrm>
            <a:off x="6252209" y="1730869"/>
            <a:ext cx="2200275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925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Not Useful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997A965-DAFA-4075-92A3-2ECF963C20B8}"/>
              </a:ext>
            </a:extLst>
          </p:cNvPr>
          <p:cNvSpPr txBox="1">
            <a:spLocks/>
          </p:cNvSpPr>
          <p:nvPr/>
        </p:nvSpPr>
        <p:spPr>
          <a:xfrm>
            <a:off x="738849" y="5339760"/>
            <a:ext cx="2276475" cy="89911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Information Extraction</a:t>
            </a:r>
          </a:p>
        </p:txBody>
      </p:sp>
      <p:sp>
        <p:nvSpPr>
          <p:cNvPr id="19" name="Arrow: Down 18">
            <a:extLst>
              <a:ext uri="{FF2B5EF4-FFF2-40B4-BE49-F238E27FC236}">
                <a16:creationId xmlns:a16="http://schemas.microsoft.com/office/drawing/2014/main" id="{88071976-E383-44F9-A005-CDB3ABE69EAE}"/>
              </a:ext>
            </a:extLst>
          </p:cNvPr>
          <p:cNvSpPr/>
          <p:nvPr/>
        </p:nvSpPr>
        <p:spPr>
          <a:xfrm>
            <a:off x="1708782" y="2481385"/>
            <a:ext cx="336612" cy="2797644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row: Bent 20">
            <a:extLst>
              <a:ext uri="{FF2B5EF4-FFF2-40B4-BE49-F238E27FC236}">
                <a16:creationId xmlns:a16="http://schemas.microsoft.com/office/drawing/2014/main" id="{2144487D-E1A5-4426-B74D-5337CCB0C685}"/>
              </a:ext>
            </a:extLst>
          </p:cNvPr>
          <p:cNvSpPr/>
          <p:nvPr/>
        </p:nvSpPr>
        <p:spPr>
          <a:xfrm flipH="1">
            <a:off x="5721287" y="999137"/>
            <a:ext cx="1717737" cy="573476"/>
          </a:xfrm>
          <a:prstGeom prst="ben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Arrow: Down 21">
            <a:extLst>
              <a:ext uri="{FF2B5EF4-FFF2-40B4-BE49-F238E27FC236}">
                <a16:creationId xmlns:a16="http://schemas.microsoft.com/office/drawing/2014/main" id="{6A1A01E2-C76A-4AF3-AF1F-AA8817A02512}"/>
              </a:ext>
            </a:extLst>
          </p:cNvPr>
          <p:cNvSpPr/>
          <p:nvPr/>
        </p:nvSpPr>
        <p:spPr>
          <a:xfrm>
            <a:off x="7184040" y="2467833"/>
            <a:ext cx="336612" cy="1465992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875CDC86-CDA6-4C6B-9A5F-E7AEA8767E68}"/>
              </a:ext>
            </a:extLst>
          </p:cNvPr>
          <p:cNvSpPr txBox="1">
            <a:spLocks/>
          </p:cNvSpPr>
          <p:nvPr/>
        </p:nvSpPr>
        <p:spPr>
          <a:xfrm>
            <a:off x="6065517" y="4155681"/>
            <a:ext cx="2573657" cy="8242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Revise Search ‘Terms’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EC30325F-1E8E-4E5E-B749-2DA8EC727CEE}"/>
              </a:ext>
            </a:extLst>
          </p:cNvPr>
          <p:cNvSpPr txBox="1">
            <a:spLocks/>
          </p:cNvSpPr>
          <p:nvPr/>
        </p:nvSpPr>
        <p:spPr>
          <a:xfrm>
            <a:off x="6462044" y="2970590"/>
            <a:ext cx="1780602" cy="3392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Still Not Useful!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1B31D880-4C39-48A7-82F6-873A592A6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873" y="5789317"/>
            <a:ext cx="766828" cy="510289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08AF5A87-C80B-4B44-91A1-5541DB59542E}"/>
              </a:ext>
            </a:extLst>
          </p:cNvPr>
          <p:cNvSpPr txBox="1">
            <a:spLocks/>
          </p:cNvSpPr>
          <p:nvPr/>
        </p:nvSpPr>
        <p:spPr>
          <a:xfrm>
            <a:off x="876009" y="3396147"/>
            <a:ext cx="2002156" cy="6785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B0F0"/>
                </a:solidFill>
                <a:highlight>
                  <a:srgbClr val="FFFF00"/>
                </a:highlight>
              </a:rPr>
              <a:t>Full text</a:t>
            </a:r>
          </a:p>
        </p:txBody>
      </p:sp>
      <p:pic>
        <p:nvPicPr>
          <p:cNvPr id="26" name="Content Placeholder 3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EB3E3E54-95B0-4267-A055-47CB0F5593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6" r="20942" b="-2"/>
          <a:stretch/>
        </p:blipFill>
        <p:spPr>
          <a:xfrm>
            <a:off x="2681884" y="3815845"/>
            <a:ext cx="540584" cy="517747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27" name="Title 1">
            <a:extLst>
              <a:ext uri="{FF2B5EF4-FFF2-40B4-BE49-F238E27FC236}">
                <a16:creationId xmlns:a16="http://schemas.microsoft.com/office/drawing/2014/main" id="{2B3CF734-774D-47E8-8A0F-63DB5B0045BA}"/>
              </a:ext>
            </a:extLst>
          </p:cNvPr>
          <p:cNvSpPr txBox="1">
            <a:spLocks/>
          </p:cNvSpPr>
          <p:nvPr/>
        </p:nvSpPr>
        <p:spPr>
          <a:xfrm>
            <a:off x="1316095" y="4505025"/>
            <a:ext cx="1121981" cy="33928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Review</a:t>
            </a:r>
          </a:p>
        </p:txBody>
      </p:sp>
      <p:pic>
        <p:nvPicPr>
          <p:cNvPr id="29" name="Picture 28" descr="A picture containing object, indoor, table, sitting&#10;&#10;Description automatically generated">
            <a:extLst>
              <a:ext uri="{FF2B5EF4-FFF2-40B4-BE49-F238E27FC236}">
                <a16:creationId xmlns:a16="http://schemas.microsoft.com/office/drawing/2014/main" id="{61A921A5-7908-4567-AAD2-1EF26652862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38076" cy="1626178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sp>
        <p:nvSpPr>
          <p:cNvPr id="20" name="Title 1">
            <a:extLst>
              <a:ext uri="{FF2B5EF4-FFF2-40B4-BE49-F238E27FC236}">
                <a16:creationId xmlns:a16="http://schemas.microsoft.com/office/drawing/2014/main" id="{6A5B2D60-8F3E-4AF7-9BDE-FF7C0BB0EEF8}"/>
              </a:ext>
            </a:extLst>
          </p:cNvPr>
          <p:cNvSpPr txBox="1">
            <a:spLocks/>
          </p:cNvSpPr>
          <p:nvPr/>
        </p:nvSpPr>
        <p:spPr>
          <a:xfrm>
            <a:off x="6462044" y="5612724"/>
            <a:ext cx="1780602" cy="59574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t">
            <a:normAutofit/>
          </a:bodyPr>
          <a:lstStyle>
            <a:lvl1pPr algn="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800" b="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dirty="0" err="1">
                <a:solidFill>
                  <a:srgbClr val="00B0F0"/>
                </a:solidFill>
                <a:highlight>
                  <a:srgbClr val="FFFF00"/>
                </a:highlight>
              </a:rPr>
              <a:t>MeSH</a:t>
            </a:r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 Terms</a:t>
            </a:r>
          </a:p>
          <a:p>
            <a:pPr algn="ctr"/>
            <a:r>
              <a:rPr lang="en-US" sz="1800" dirty="0">
                <a:solidFill>
                  <a:srgbClr val="00B0F0"/>
                </a:solidFill>
                <a:highlight>
                  <a:srgbClr val="FFFF00"/>
                </a:highlight>
              </a:rPr>
              <a:t>Refine date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511D08E-56BB-48F9-98A1-9876BC9091C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09586" y="2950811"/>
            <a:ext cx="1438564" cy="65862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</p:pic>
      <p:sp>
        <p:nvSpPr>
          <p:cNvPr id="4" name="Arrow: Up-Down 3">
            <a:extLst>
              <a:ext uri="{FF2B5EF4-FFF2-40B4-BE49-F238E27FC236}">
                <a16:creationId xmlns:a16="http://schemas.microsoft.com/office/drawing/2014/main" id="{EED43C0A-099F-4EF8-B9FE-126D5387064B}"/>
              </a:ext>
            </a:extLst>
          </p:cNvPr>
          <p:cNvSpPr/>
          <p:nvPr/>
        </p:nvSpPr>
        <p:spPr>
          <a:xfrm rot="5400000">
            <a:off x="4358259" y="497980"/>
            <a:ext cx="484632" cy="3239650"/>
          </a:xfrm>
          <a:prstGeom prst="up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DBA5C1A7-FD53-4E97-B1E3-CB1DC3D6819C}"/>
              </a:ext>
            </a:extLst>
          </p:cNvPr>
          <p:cNvSpPr/>
          <p:nvPr/>
        </p:nvSpPr>
        <p:spPr>
          <a:xfrm>
            <a:off x="4290095" y="1276908"/>
            <a:ext cx="336612" cy="598581"/>
          </a:xfrm>
          <a:prstGeom prst="down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6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4672B-5245-4258-AFE9-5EEF94E13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656" y="514858"/>
            <a:ext cx="2875430" cy="4952492"/>
          </a:xfrm>
        </p:spPr>
        <p:txBody>
          <a:bodyPr/>
          <a:lstStyle/>
          <a:p>
            <a:r>
              <a:rPr lang="en-US" dirty="0"/>
              <a:t>Full Text Review (post abstract review)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08C072-A4EE-4C7E-9CC7-9F0EC2EFFF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397753"/>
            <a:ext cx="4991100" cy="2383547"/>
          </a:xfrm>
        </p:spPr>
        <p:txBody>
          <a:bodyPr/>
          <a:lstStyle/>
          <a:p>
            <a:r>
              <a:rPr lang="en-US" dirty="0"/>
              <a:t>Abstract (</a:t>
            </a:r>
            <a:r>
              <a:rPr lang="en-US" dirty="0">
                <a:solidFill>
                  <a:srgbClr val="FF0000"/>
                </a:solidFill>
              </a:rPr>
              <a:t>again</a:t>
            </a:r>
            <a:r>
              <a:rPr lang="en-US" dirty="0"/>
              <a:t>!)</a:t>
            </a:r>
          </a:p>
          <a:p>
            <a:r>
              <a:rPr lang="en-US" dirty="0"/>
              <a:t>First few sentences of introduction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Why do we care?</a:t>
            </a:r>
          </a:p>
          <a:p>
            <a:r>
              <a:rPr lang="en-US" dirty="0"/>
              <a:t>Last few sentences of introduction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‘Purpose’ Statement/Study Aim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42BE592-2DC9-406C-8849-BC4C25942BFD}"/>
              </a:ext>
            </a:extLst>
          </p:cNvPr>
          <p:cNvSpPr txBox="1">
            <a:spLocks/>
          </p:cNvSpPr>
          <p:nvPr/>
        </p:nvSpPr>
        <p:spPr>
          <a:xfrm>
            <a:off x="3886200" y="2873999"/>
            <a:ext cx="49911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12598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05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Straight to Results, Tables, Figures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Demographics, sample size, findings 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F6AFBDC-19B1-4E15-9323-74A9BA3485EF}"/>
              </a:ext>
            </a:extLst>
          </p:cNvPr>
          <p:cNvSpPr txBox="1">
            <a:spLocks/>
          </p:cNvSpPr>
          <p:nvPr/>
        </p:nvSpPr>
        <p:spPr>
          <a:xfrm>
            <a:off x="3886200" y="3957298"/>
            <a:ext cx="4991100" cy="99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83464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12598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05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Back to methods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Measures used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C704A2-147B-40C7-A812-ECCDF5C4621B}"/>
              </a:ext>
            </a:extLst>
          </p:cNvPr>
          <p:cNvSpPr txBox="1">
            <a:spLocks/>
          </p:cNvSpPr>
          <p:nvPr/>
        </p:nvSpPr>
        <p:spPr>
          <a:xfrm>
            <a:off x="3886200" y="4881908"/>
            <a:ext cx="4991100" cy="146123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83464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6858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8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6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Corbel" panose="020B0503020204020204" pitchFamily="34" charset="0"/>
              <a:buChar char="–"/>
              <a:defRPr sz="140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83464" algn="l" defTabSz="685800" rtl="0" eaLnBrk="1" latinLnBrk="0" hangingPunct="1">
              <a:lnSpc>
                <a:spcPct val="112000"/>
              </a:lnSpc>
              <a:spcBef>
                <a:spcPts val="900"/>
              </a:spcBef>
              <a:buFont typeface="Arial" panose="020B0604020202020204" pitchFamily="34" charset="0"/>
              <a:buChar char="•"/>
              <a:defRPr sz="140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83464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Corbel" panose="020B0503020204020204" pitchFamily="34" charset="0"/>
              <a:buChar char="–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12598" algn="l" defTabSz="685800" rtl="0" eaLnBrk="1" latinLnBrk="0" hangingPunct="1">
              <a:lnSpc>
                <a:spcPct val="112000"/>
              </a:lnSpc>
              <a:spcBef>
                <a:spcPts val="975"/>
              </a:spcBef>
              <a:buFont typeface="Arial" panose="020B0604020202020204" pitchFamily="34" charset="0"/>
              <a:buChar char="•"/>
              <a:defRPr sz="1050" i="1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Study Conclusions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Accurate reporting?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Limitations?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Future Directions?</a:t>
            </a:r>
          </a:p>
        </p:txBody>
      </p:sp>
      <p:pic>
        <p:nvPicPr>
          <p:cNvPr id="8" name="Picture 7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FEB6E9F1-95D4-4357-B68A-BB4DB2778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85742"/>
            <a:ext cx="3657601" cy="2057400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FA769BE7-6F49-4424-9260-6DB112201BE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4934" y="3341700"/>
            <a:ext cx="1491996" cy="1231195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pic>
        <p:nvPicPr>
          <p:cNvPr id="10" name="Picture 9" descr="A picture containing object, indoor, table, sitting&#10;&#10;Description automatically generated">
            <a:extLst>
              <a:ext uri="{FF2B5EF4-FFF2-40B4-BE49-F238E27FC236}">
                <a16:creationId xmlns:a16="http://schemas.microsoft.com/office/drawing/2014/main" id="{A39FF93B-0BF6-4B03-BA0A-392CB4145F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670821" cy="1114425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sp>
        <p:nvSpPr>
          <p:cNvPr id="11" name="Arrow: Down 10">
            <a:extLst>
              <a:ext uri="{FF2B5EF4-FFF2-40B4-BE49-F238E27FC236}">
                <a16:creationId xmlns:a16="http://schemas.microsoft.com/office/drawing/2014/main" id="{8A34A033-0B6B-4773-A738-6FE646064474}"/>
              </a:ext>
            </a:extLst>
          </p:cNvPr>
          <p:cNvSpPr/>
          <p:nvPr/>
        </p:nvSpPr>
        <p:spPr>
          <a:xfrm>
            <a:off x="3850124" y="483686"/>
            <a:ext cx="336612" cy="4755064"/>
          </a:xfrm>
          <a:prstGeom prst="downArrow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615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>
            <a:extLst>
              <a:ext uri="{FF2B5EF4-FFF2-40B4-BE49-F238E27FC236}">
                <a16:creationId xmlns:a16="http://schemas.microsoft.com/office/drawing/2014/main" id="{CEA861C5-3CE8-4AD0-925C-836509B24A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DB3FAAF-5FDF-4576-8E8B-8BE25DB82A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0391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14AE7F72-7DE7-469B-884D-41DF6E3E2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06BD3B-6542-41DE-A3AA-B91869A11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7537" y="1143293"/>
            <a:ext cx="2566268" cy="510098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 defTabSz="914400">
              <a:lnSpc>
                <a:spcPct val="85000"/>
              </a:lnSpc>
            </a:pPr>
            <a:r>
              <a:rPr lang="en-US" sz="3000" cap="all" dirty="0">
                <a:solidFill>
                  <a:schemeClr val="tx2"/>
                </a:solidFill>
              </a:rPr>
              <a:t>Example</a:t>
            </a:r>
          </a:p>
        </p:txBody>
      </p:sp>
      <p:pic>
        <p:nvPicPr>
          <p:cNvPr id="4" name="Content Placeholder 3" descr="A close up of text on a white surface&#10;&#10;Description automatically generated">
            <a:extLst>
              <a:ext uri="{FF2B5EF4-FFF2-40B4-BE49-F238E27FC236}">
                <a16:creationId xmlns:a16="http://schemas.microsoft.com/office/drawing/2014/main" id="{C0C8296E-349D-4768-956E-99D4D239A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26" r="20942" b="-2"/>
          <a:stretch/>
        </p:blipFill>
        <p:spPr>
          <a:xfrm>
            <a:off x="20" y="10"/>
            <a:ext cx="5650971" cy="5412248"/>
          </a:xfrm>
          <a:prstGeom prst="rect">
            <a:avLst/>
          </a:prstGeom>
        </p:spPr>
      </p:pic>
      <p:sp>
        <p:nvSpPr>
          <p:cNvPr id="15" name="Freeform 6">
            <a:extLst>
              <a:ext uri="{FF2B5EF4-FFF2-40B4-BE49-F238E27FC236}">
                <a16:creationId xmlns:a16="http://schemas.microsoft.com/office/drawing/2014/main" id="{676184BD-E35A-4076-A646-FB2CD92345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38008" y="1189204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AD3FAB1-4DDF-4AE7-8F23-1BD35D5332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936072" y="1257300"/>
            <a:ext cx="0" cy="560070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5550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FF99B6-0BBC-4955-9A39-545FF77A5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AA5EA-7BF5-43C6-9CD0-00FF6F78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701" y="256812"/>
            <a:ext cx="3047215" cy="495249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Task 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F45491-7B19-400A-AB0E-00BF16553A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451" y="256812"/>
            <a:ext cx="5037447" cy="2065353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1DE6-A0C9-49AF-82C8-683DFFBE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701" y="2311879"/>
            <a:ext cx="7980674" cy="4050815"/>
          </a:xfrm>
        </p:spPr>
        <p:txBody>
          <a:bodyPr>
            <a:normAutofit lnSpcReduction="10000"/>
          </a:bodyPr>
          <a:lstStyle/>
          <a:p>
            <a:pPr lvl="1">
              <a:lnSpc>
                <a:spcPct val="102000"/>
              </a:lnSpc>
            </a:pPr>
            <a:r>
              <a:rPr lang="en-US" sz="2000" dirty="0"/>
              <a:t>Study design?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Purpose of the study?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What was the sample size for intervention and control groups </a:t>
            </a:r>
            <a:r>
              <a:rPr lang="en-US" sz="2000" b="1" u="sng" dirty="0"/>
              <a:t>after</a:t>
            </a:r>
            <a:r>
              <a:rPr lang="en-US" sz="2000" dirty="0"/>
              <a:t> randomization?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Were any participants lost to follow-up at 2 or 4-months? (</a:t>
            </a:r>
            <a:r>
              <a:rPr lang="en-US" sz="2000" b="1" i="1" dirty="0"/>
              <a:t>Hint: Check flow diagram</a:t>
            </a:r>
            <a:r>
              <a:rPr lang="en-US" sz="2000" dirty="0"/>
              <a:t>)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Measurement used to determine </a:t>
            </a:r>
            <a:r>
              <a:rPr lang="en-US" sz="2000" b="1" dirty="0"/>
              <a:t>infant sleep</a:t>
            </a:r>
            <a:r>
              <a:rPr lang="en-US" sz="2000" dirty="0"/>
              <a:t>? 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For the </a:t>
            </a:r>
            <a:r>
              <a:rPr lang="en-US" sz="2000" b="1" i="1" dirty="0"/>
              <a:t>whole sample</a:t>
            </a:r>
            <a:r>
              <a:rPr lang="en-US" sz="2000" dirty="0"/>
              <a:t>, was the intervention effective at improving depression scores at 2 or 4 month follow-ups? (</a:t>
            </a:r>
            <a:r>
              <a:rPr lang="en-US" sz="2000" b="1" i="1" dirty="0"/>
              <a:t>Hint: Table 4</a:t>
            </a:r>
            <a:r>
              <a:rPr lang="en-US" sz="2000" dirty="0"/>
              <a:t>)</a:t>
            </a:r>
          </a:p>
          <a:p>
            <a:pPr lvl="1">
              <a:lnSpc>
                <a:spcPct val="102000"/>
              </a:lnSpc>
            </a:pPr>
            <a:r>
              <a:rPr lang="en-US" sz="2000" dirty="0"/>
              <a:t>State one limitation of the study?</a:t>
            </a:r>
          </a:p>
          <a:p>
            <a:pPr>
              <a:lnSpc>
                <a:spcPct val="102000"/>
              </a:lnSpc>
            </a:pPr>
            <a:endParaRPr lang="en-US" sz="1800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FFCBFD9-BE8B-4513-8B1D-D19F805EA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2F8A50-4E5D-40E7-8E9C-0C63722D6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212033"/>
            <a:ext cx="30472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A55B8457-52A2-4985-B642-5EF6D6489C52}"/>
              </a:ext>
            </a:extLst>
          </p:cNvPr>
          <p:cNvSpPr/>
          <p:nvPr/>
        </p:nvSpPr>
        <p:spPr>
          <a:xfrm>
            <a:off x="506593" y="965649"/>
            <a:ext cx="2894323" cy="647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2000"/>
              </a:lnSpc>
            </a:pPr>
            <a:r>
              <a:rPr lang="en-US" dirty="0"/>
              <a:t>Open PDF from </a:t>
            </a:r>
            <a:r>
              <a:rPr lang="en-US" i="1" dirty="0" err="1"/>
              <a:t>webcourses</a:t>
            </a:r>
            <a:r>
              <a:rPr lang="en-US" dirty="0"/>
              <a:t> in ‘</a:t>
            </a:r>
            <a:r>
              <a:rPr lang="en-US" b="1" dirty="0"/>
              <a:t>Class Readings</a:t>
            </a:r>
            <a:r>
              <a:rPr lang="en-US" dirty="0"/>
              <a:t>’ folder</a:t>
            </a:r>
          </a:p>
        </p:txBody>
      </p:sp>
    </p:spTree>
    <p:extLst>
      <p:ext uri="{BB962C8B-B14F-4D97-AF65-F5344CB8AC3E}">
        <p14:creationId xmlns:p14="http://schemas.microsoft.com/office/powerpoint/2010/main" val="2907121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9FF99B6-0BBC-4955-9A39-545FF77A58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CAA5EA-7BF5-43C6-9CD0-00FF6F78C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361" y="179241"/>
            <a:ext cx="3009899" cy="4952492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solidFill>
                  <a:srgbClr val="FF0000"/>
                </a:solidFill>
              </a:rPr>
              <a:t>Task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61DE6-A0C9-49AF-82C8-683DFFBE1D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137" y="1291933"/>
            <a:ext cx="8340879" cy="4877309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2000"/>
              </a:lnSpc>
            </a:pPr>
            <a:r>
              <a:rPr lang="en-US" sz="1800" dirty="0"/>
              <a:t>Open PDF from </a:t>
            </a:r>
            <a:r>
              <a:rPr lang="en-US" sz="1800" i="1" dirty="0" err="1"/>
              <a:t>webcourses</a:t>
            </a:r>
            <a:r>
              <a:rPr lang="en-US" sz="1800" dirty="0"/>
              <a:t> </a:t>
            </a:r>
          </a:p>
          <a:p>
            <a:pPr marL="0" indent="0">
              <a:lnSpc>
                <a:spcPct val="102000"/>
              </a:lnSpc>
              <a:buNone/>
            </a:pPr>
            <a:r>
              <a:rPr lang="en-US" sz="1800" dirty="0"/>
              <a:t>in ‘</a:t>
            </a:r>
            <a:r>
              <a:rPr lang="en-US" sz="1800" b="1" dirty="0"/>
              <a:t>Class Readings</a:t>
            </a:r>
            <a:r>
              <a:rPr lang="en-US" sz="1800" dirty="0"/>
              <a:t>’ folder</a:t>
            </a:r>
          </a:p>
          <a:p>
            <a:pPr lvl="1">
              <a:lnSpc>
                <a:spcPct val="102000"/>
              </a:lnSpc>
            </a:pPr>
            <a:endParaRPr lang="en-US" dirty="0"/>
          </a:p>
          <a:p>
            <a:pPr lvl="1">
              <a:lnSpc>
                <a:spcPct val="102000"/>
              </a:lnSpc>
            </a:pPr>
            <a:endParaRPr lang="en-US" dirty="0"/>
          </a:p>
          <a:p>
            <a:pPr lvl="1">
              <a:lnSpc>
                <a:spcPct val="102000"/>
              </a:lnSpc>
            </a:pPr>
            <a:endParaRPr lang="en-US" dirty="0"/>
          </a:p>
          <a:p>
            <a:pPr lvl="1">
              <a:lnSpc>
                <a:spcPct val="102000"/>
              </a:lnSpc>
            </a:pPr>
            <a:r>
              <a:rPr lang="en-US" dirty="0"/>
              <a:t>In the introduction, how many German adolescents aged 14-17 years have ever used an e-cigarette?</a:t>
            </a:r>
          </a:p>
          <a:p>
            <a:pPr lvl="1">
              <a:lnSpc>
                <a:spcPct val="102000"/>
              </a:lnSpc>
            </a:pPr>
            <a:r>
              <a:rPr lang="en-US" dirty="0"/>
              <a:t>What was the study-design and the aim of the study?</a:t>
            </a:r>
          </a:p>
          <a:p>
            <a:pPr lvl="1">
              <a:lnSpc>
                <a:spcPct val="102000"/>
              </a:lnSpc>
            </a:pPr>
            <a:r>
              <a:rPr lang="en-US" dirty="0"/>
              <a:t>What proportion (%) of the sample was considered high socioeconomic status (SES)? </a:t>
            </a:r>
            <a:r>
              <a:rPr lang="en-US" b="1" i="1" dirty="0"/>
              <a:t>(Hint: Table 1)</a:t>
            </a:r>
          </a:p>
          <a:p>
            <a:pPr lvl="1">
              <a:lnSpc>
                <a:spcPct val="102000"/>
              </a:lnSpc>
            </a:pPr>
            <a:r>
              <a:rPr lang="en-US" dirty="0"/>
              <a:t>What was the main measure used to assess ‘</a:t>
            </a:r>
            <a:r>
              <a:rPr lang="en-US" i="1" dirty="0"/>
              <a:t>smoking behavior</a:t>
            </a:r>
            <a:r>
              <a:rPr lang="en-US" dirty="0"/>
              <a:t>’?</a:t>
            </a:r>
          </a:p>
          <a:p>
            <a:pPr lvl="1">
              <a:lnSpc>
                <a:spcPct val="102000"/>
              </a:lnSpc>
            </a:pPr>
            <a:r>
              <a:rPr lang="en-US" dirty="0"/>
              <a:t>Table 2, if a person reported “at least one friend vaping e-cigarettes”, how likely were they to be an e-cigarette user? Was this statistically significant?</a:t>
            </a:r>
            <a:endParaRPr lang="en-US" i="1" dirty="0"/>
          </a:p>
          <a:p>
            <a:pPr lvl="1">
              <a:lnSpc>
                <a:spcPct val="102000"/>
              </a:lnSpc>
            </a:pPr>
            <a:r>
              <a:rPr lang="en-US" dirty="0"/>
              <a:t>State one limitation of the study and the </a:t>
            </a:r>
            <a:r>
              <a:rPr lang="en-US" b="1" u="sng" dirty="0"/>
              <a:t>study design the authors suggest </a:t>
            </a:r>
            <a:r>
              <a:rPr lang="en-US" dirty="0"/>
              <a:t>for a future study to address? </a:t>
            </a:r>
            <a:endParaRPr lang="en-US" sz="1800" dirty="0"/>
          </a:p>
        </p:txBody>
      </p:sp>
      <p:sp>
        <p:nvSpPr>
          <p:cNvPr id="11" name="Freeform 6">
            <a:extLst>
              <a:ext uri="{FF2B5EF4-FFF2-40B4-BE49-F238E27FC236}">
                <a16:creationId xmlns:a16="http://schemas.microsoft.com/office/drawing/2014/main" id="{EFFCBFD9-BE8B-4513-8B1D-D19F805EA0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8838008" y="5380580"/>
            <a:ext cx="305991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92F8A50-4E5D-40E7-8E9C-0C63722D6F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212033"/>
            <a:ext cx="304721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9AFDD0FA-BCBE-4F26-9695-332F97C18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1484" y="142875"/>
            <a:ext cx="4950532" cy="2804400"/>
          </a:xfrm>
          <a:prstGeom prst="rect">
            <a:avLst/>
          </a:prstGeom>
          <a:ln w="22225" cmpd="sng">
            <a:solidFill>
              <a:schemeClr val="accent1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934026133"/>
      </p:ext>
    </p:extLst>
  </p:cSld>
  <p:clrMapOvr>
    <a:masterClrMapping/>
  </p:clrMapOvr>
</p:sld>
</file>

<file path=ppt/theme/theme1.xml><?xml version="1.0" encoding="utf-8"?>
<a:theme xmlns:a="http://schemas.openxmlformats.org/drawingml/2006/main" name="Test1">
  <a:themeElements>
    <a:clrScheme name="Custom 2">
      <a:dk1>
        <a:sysClr val="windowText" lastClr="000000"/>
      </a:dk1>
      <a:lt1>
        <a:sysClr val="window" lastClr="FFFFFF"/>
      </a:lt1>
      <a:dk2>
        <a:srgbClr val="1D1A1D"/>
      </a:dk2>
      <a:lt2>
        <a:srgbClr val="F5F5F5"/>
      </a:lt2>
      <a:accent1>
        <a:srgbClr val="EAD394"/>
      </a:accent1>
      <a:accent2>
        <a:srgbClr val="E28B55"/>
      </a:accent2>
      <a:accent3>
        <a:srgbClr val="DCB64D"/>
      </a:accent3>
      <a:accent4>
        <a:srgbClr val="4CA198"/>
      </a:accent4>
      <a:accent5>
        <a:srgbClr val="835B82"/>
      </a:accent5>
      <a:accent6>
        <a:srgbClr val="645135"/>
      </a:accent6>
      <a:hlink>
        <a:srgbClr val="439EB7"/>
      </a:hlink>
      <a:folHlink>
        <a:srgbClr val="835B82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algn="ctr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ECD25A4C-D97E-4C12-84B1-63580BFFAEEB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5D1864467576C4AA9B63507903F71AD" ma:contentTypeVersion="15" ma:contentTypeDescription="Create a new document." ma:contentTypeScope="" ma:versionID="a9647ed33487483b5c222eb808fef27c">
  <xsd:schema xmlns:xsd="http://www.w3.org/2001/XMLSchema" xmlns:xs="http://www.w3.org/2001/XMLSchema" xmlns:p="http://schemas.microsoft.com/office/2006/metadata/properties" xmlns:ns1="http://schemas.microsoft.com/sharepoint/v3" xmlns:ns3="3ef32782-034a-479d-9ca6-4f28a8eb115b" xmlns:ns4="52c61c1f-3de4-4799-9425-327adacd172d" targetNamespace="http://schemas.microsoft.com/office/2006/metadata/properties" ma:root="true" ma:fieldsID="5a8314f76270f0f10c5dc9ca14a12619" ns1:_="" ns3:_="" ns4:_="">
    <xsd:import namespace="http://schemas.microsoft.com/sharepoint/v3"/>
    <xsd:import namespace="3ef32782-034a-479d-9ca6-4f28a8eb115b"/>
    <xsd:import namespace="52c61c1f-3de4-4799-9425-327adacd172d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f32782-034a-479d-9ca6-4f28a8eb1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c61c1f-3de4-4799-9425-327adacd172d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81A02C9-9D9C-4215-9198-B1D7F7612F7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9C6FD29C-4938-4666-A15B-B483FE3E12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ef32782-034a-479d-9ca6-4f28a8eb115b"/>
    <ds:schemaRef ds:uri="52c61c1f-3de4-4799-9425-327adacd17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B608B9-E7FE-4C4A-8860-95523940951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1747</TotalTime>
  <Words>381</Words>
  <Application>Microsoft Office PowerPoint</Application>
  <PresentationFormat>Overhead</PresentationFormat>
  <Paragraphs>69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Corbel</vt:lpstr>
      <vt:lpstr>Test1</vt:lpstr>
      <vt:lpstr>Custom Design</vt:lpstr>
      <vt:lpstr>Reviewing the Literature</vt:lpstr>
      <vt:lpstr>"…a 21st century clinician who cannot critically read a study is as unprepared as one who cannot take a blood pressure or examine the cardiovascular system.” </vt:lpstr>
      <vt:lpstr>Abstract Search</vt:lpstr>
      <vt:lpstr>Abstract Search</vt:lpstr>
      <vt:lpstr>Abstract Search</vt:lpstr>
      <vt:lpstr>Full Text Review (post abstract review)</vt:lpstr>
      <vt:lpstr>Example</vt:lpstr>
      <vt:lpstr>Task 1</vt:lpstr>
      <vt:lpstr>Task 2</vt:lpstr>
      <vt:lpstr>Abstract Search</vt:lpstr>
      <vt:lpstr>- END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the Literature</dc:title>
  <dc:creator>Keith Brazendale</dc:creator>
  <cp:lastModifiedBy>Keith Brazendale</cp:lastModifiedBy>
  <cp:revision>2</cp:revision>
  <dcterms:created xsi:type="dcterms:W3CDTF">2020-01-28T15:00:04Z</dcterms:created>
  <dcterms:modified xsi:type="dcterms:W3CDTF">2021-09-16T14:18:15Z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0x010100E5D1864467576C4AA9B63507903F71AD</vt:lpwstr>
  </property>
</Properties>
</file>