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3"/>
  </p:notesMasterIdLst>
  <p:handoutMasterIdLst>
    <p:handoutMasterId r:id="rId24"/>
  </p:handoutMasterIdLst>
  <p:sldIdLst>
    <p:sldId id="729" r:id="rId3"/>
    <p:sldId id="767" r:id="rId4"/>
    <p:sldId id="769" r:id="rId5"/>
    <p:sldId id="777" r:id="rId6"/>
    <p:sldId id="770" r:id="rId7"/>
    <p:sldId id="771" r:id="rId8"/>
    <p:sldId id="775" r:id="rId9"/>
    <p:sldId id="772" r:id="rId10"/>
    <p:sldId id="773" r:id="rId11"/>
    <p:sldId id="774" r:id="rId12"/>
    <p:sldId id="778" r:id="rId13"/>
    <p:sldId id="779" r:id="rId14"/>
    <p:sldId id="780" r:id="rId15"/>
    <p:sldId id="781" r:id="rId16"/>
    <p:sldId id="782" r:id="rId17"/>
    <p:sldId id="783" r:id="rId18"/>
    <p:sldId id="784" r:id="rId19"/>
    <p:sldId id="786" r:id="rId20"/>
    <p:sldId id="787" r:id="rId21"/>
    <p:sldId id="816" r:id="rId22"/>
  </p:sldIdLst>
  <p:sldSz cx="9144000" cy="6858000" type="overhead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A2F0D8-B816-4A1B-8D0B-2C266583C144}" v="110" dt="2020-03-18T18:22:17.0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 autoAdjust="0"/>
    <p:restoredTop sz="87897" autoAdjust="0"/>
  </p:normalViewPr>
  <p:slideViewPr>
    <p:cSldViewPr snapToGrid="0">
      <p:cViewPr varScale="1">
        <p:scale>
          <a:sx n="100" d="100"/>
          <a:sy n="100" d="100"/>
        </p:scale>
        <p:origin x="211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ith Brazendale" userId="b30416d9-dee6-46a4-b9ce-fb97a80b2e95" providerId="ADAL" clId="{21331F81-C502-4450-AC94-8DE9A7744877}"/>
    <pc:docChg chg="custSel delSld modSld">
      <pc:chgData name="Keith Brazendale" userId="b30416d9-dee6-46a4-b9ce-fb97a80b2e95" providerId="ADAL" clId="{21331F81-C502-4450-AC94-8DE9A7744877}" dt="2020-03-18T18:22:17.079" v="158"/>
      <pc:docMkLst>
        <pc:docMk/>
      </pc:docMkLst>
      <pc:sldChg chg="modTransition modAnim">
        <pc:chgData name="Keith Brazendale" userId="b30416d9-dee6-46a4-b9ce-fb97a80b2e95" providerId="ADAL" clId="{21331F81-C502-4450-AC94-8DE9A7744877}" dt="2020-03-18T16:34:53.219" v="43"/>
        <pc:sldMkLst>
          <pc:docMk/>
          <pc:sldMk cId="1858587685" sldId="729"/>
        </pc:sldMkLst>
      </pc:sldChg>
      <pc:sldChg chg="modSp modTransition modAnim">
        <pc:chgData name="Keith Brazendale" userId="b30416d9-dee6-46a4-b9ce-fb97a80b2e95" providerId="ADAL" clId="{21331F81-C502-4450-AC94-8DE9A7744877}" dt="2020-03-18T16:36:58.410" v="65"/>
        <pc:sldMkLst>
          <pc:docMk/>
          <pc:sldMk cId="2232396523" sldId="767"/>
        </pc:sldMkLst>
        <pc:spChg chg="mod">
          <ac:chgData name="Keith Brazendale" userId="b30416d9-dee6-46a4-b9ce-fb97a80b2e95" providerId="ADAL" clId="{21331F81-C502-4450-AC94-8DE9A7744877}" dt="2020-03-18T16:35:19.567" v="57" actId="14100"/>
          <ac:spMkLst>
            <pc:docMk/>
            <pc:sldMk cId="2232396523" sldId="767"/>
            <ac:spMk id="2" creationId="{47E3C2B5-5A03-4A95-AC5A-77F2BB91E8EB}"/>
          </ac:spMkLst>
        </pc:spChg>
        <pc:spChg chg="mod">
          <ac:chgData name="Keith Brazendale" userId="b30416d9-dee6-46a4-b9ce-fb97a80b2e95" providerId="ADAL" clId="{21331F81-C502-4450-AC94-8DE9A7744877}" dt="2020-03-18T16:35:28.888" v="59" actId="1076"/>
          <ac:spMkLst>
            <pc:docMk/>
            <pc:sldMk cId="2232396523" sldId="767"/>
            <ac:spMk id="3" creationId="{9A4206DD-6B91-4760-996D-DFB5AC933852}"/>
          </ac:spMkLst>
        </pc:spChg>
      </pc:sldChg>
      <pc:sldChg chg="modTransition modAnim">
        <pc:chgData name="Keith Brazendale" userId="b30416d9-dee6-46a4-b9ce-fb97a80b2e95" providerId="ADAL" clId="{21331F81-C502-4450-AC94-8DE9A7744877}" dt="2020-03-18T16:38:25.731" v="71"/>
        <pc:sldMkLst>
          <pc:docMk/>
          <pc:sldMk cId="3658162989" sldId="769"/>
        </pc:sldMkLst>
      </pc:sldChg>
      <pc:sldChg chg="modTransition modAnim">
        <pc:chgData name="Keith Brazendale" userId="b30416d9-dee6-46a4-b9ce-fb97a80b2e95" providerId="ADAL" clId="{21331F81-C502-4450-AC94-8DE9A7744877}" dt="2020-03-18T16:42:42.187" v="79"/>
        <pc:sldMkLst>
          <pc:docMk/>
          <pc:sldMk cId="456223130" sldId="770"/>
        </pc:sldMkLst>
      </pc:sldChg>
      <pc:sldChg chg="modTransition modAnim">
        <pc:chgData name="Keith Brazendale" userId="b30416d9-dee6-46a4-b9ce-fb97a80b2e95" providerId="ADAL" clId="{21331F81-C502-4450-AC94-8DE9A7744877}" dt="2020-03-18T16:44:17.972" v="83"/>
        <pc:sldMkLst>
          <pc:docMk/>
          <pc:sldMk cId="708600188" sldId="771"/>
        </pc:sldMkLst>
      </pc:sldChg>
      <pc:sldChg chg="modTransition modAnim">
        <pc:chgData name="Keith Brazendale" userId="b30416d9-dee6-46a4-b9ce-fb97a80b2e95" providerId="ADAL" clId="{21331F81-C502-4450-AC94-8DE9A7744877}" dt="2020-03-18T16:51:19.031" v="91"/>
        <pc:sldMkLst>
          <pc:docMk/>
          <pc:sldMk cId="2655550443" sldId="772"/>
        </pc:sldMkLst>
      </pc:sldChg>
      <pc:sldChg chg="modTransition modAnim">
        <pc:chgData name="Keith Brazendale" userId="b30416d9-dee6-46a4-b9ce-fb97a80b2e95" providerId="ADAL" clId="{21331F81-C502-4450-AC94-8DE9A7744877}" dt="2020-03-18T17:03:54.598" v="95"/>
        <pc:sldMkLst>
          <pc:docMk/>
          <pc:sldMk cId="3821653181" sldId="773"/>
        </pc:sldMkLst>
      </pc:sldChg>
      <pc:sldChg chg="modTransition modAnim">
        <pc:chgData name="Keith Brazendale" userId="b30416d9-dee6-46a4-b9ce-fb97a80b2e95" providerId="ADAL" clId="{21331F81-C502-4450-AC94-8DE9A7744877}" dt="2020-03-18T17:05:10.774" v="99"/>
        <pc:sldMkLst>
          <pc:docMk/>
          <pc:sldMk cId="3181713072" sldId="774"/>
        </pc:sldMkLst>
      </pc:sldChg>
      <pc:sldChg chg="modTransition modAnim">
        <pc:chgData name="Keith Brazendale" userId="b30416d9-dee6-46a4-b9ce-fb97a80b2e95" providerId="ADAL" clId="{21331F81-C502-4450-AC94-8DE9A7744877}" dt="2020-03-18T16:46:04.180" v="87"/>
        <pc:sldMkLst>
          <pc:docMk/>
          <pc:sldMk cId="1021391931" sldId="775"/>
        </pc:sldMkLst>
      </pc:sldChg>
      <pc:sldChg chg="modTransition modAnim">
        <pc:chgData name="Keith Brazendale" userId="b30416d9-dee6-46a4-b9ce-fb97a80b2e95" providerId="ADAL" clId="{21331F81-C502-4450-AC94-8DE9A7744877}" dt="2020-03-18T16:40:27.707" v="75"/>
        <pc:sldMkLst>
          <pc:docMk/>
          <pc:sldMk cId="3840945376" sldId="777"/>
        </pc:sldMkLst>
      </pc:sldChg>
      <pc:sldChg chg="modSp modTransition modAnim">
        <pc:chgData name="Keith Brazendale" userId="b30416d9-dee6-46a4-b9ce-fb97a80b2e95" providerId="ADAL" clId="{21331F81-C502-4450-AC94-8DE9A7744877}" dt="2020-03-18T17:07:58.430" v="106"/>
        <pc:sldMkLst>
          <pc:docMk/>
          <pc:sldMk cId="1303682704" sldId="778"/>
        </pc:sldMkLst>
        <pc:spChg chg="mod">
          <ac:chgData name="Keith Brazendale" userId="b30416d9-dee6-46a4-b9ce-fb97a80b2e95" providerId="ADAL" clId="{21331F81-C502-4450-AC94-8DE9A7744877}" dt="2020-03-18T17:06:22.809" v="101" actId="20577"/>
          <ac:spMkLst>
            <pc:docMk/>
            <pc:sldMk cId="1303682704" sldId="778"/>
            <ac:spMk id="3" creationId="{E6F7F54F-5DAD-4AA3-9AE5-36934D4B1506}"/>
          </ac:spMkLst>
        </pc:spChg>
      </pc:sldChg>
      <pc:sldChg chg="modSp modTransition modAnim">
        <pc:chgData name="Keith Brazendale" userId="b30416d9-dee6-46a4-b9ce-fb97a80b2e95" providerId="ADAL" clId="{21331F81-C502-4450-AC94-8DE9A7744877}" dt="2020-03-18T17:46:44.259" v="122"/>
        <pc:sldMkLst>
          <pc:docMk/>
          <pc:sldMk cId="3641719153" sldId="779"/>
        </pc:sldMkLst>
        <pc:spChg chg="mod">
          <ac:chgData name="Keith Brazendale" userId="b30416d9-dee6-46a4-b9ce-fb97a80b2e95" providerId="ADAL" clId="{21331F81-C502-4450-AC94-8DE9A7744877}" dt="2020-03-18T17:44:11.209" v="118" actId="20577"/>
          <ac:spMkLst>
            <pc:docMk/>
            <pc:sldMk cId="3641719153" sldId="779"/>
            <ac:spMk id="3" creationId="{726514CF-D6B5-439D-ABB4-32D517838B1B}"/>
          </ac:spMkLst>
        </pc:spChg>
      </pc:sldChg>
      <pc:sldChg chg="modSp modTransition modAnim">
        <pc:chgData name="Keith Brazendale" userId="b30416d9-dee6-46a4-b9ce-fb97a80b2e95" providerId="ADAL" clId="{21331F81-C502-4450-AC94-8DE9A7744877}" dt="2020-03-18T17:50:02.350" v="129"/>
        <pc:sldMkLst>
          <pc:docMk/>
          <pc:sldMk cId="3741123124" sldId="780"/>
        </pc:sldMkLst>
        <pc:spChg chg="mod">
          <ac:chgData name="Keith Brazendale" userId="b30416d9-dee6-46a4-b9ce-fb97a80b2e95" providerId="ADAL" clId="{21331F81-C502-4450-AC94-8DE9A7744877}" dt="2020-03-18T17:47:04.377" v="123" actId="207"/>
          <ac:spMkLst>
            <pc:docMk/>
            <pc:sldMk cId="3741123124" sldId="780"/>
            <ac:spMk id="5" creationId="{8776B911-2071-43E5-8F8E-9A3150B83C84}"/>
          </ac:spMkLst>
        </pc:spChg>
        <pc:spChg chg="mod">
          <ac:chgData name="Keith Brazendale" userId="b30416d9-dee6-46a4-b9ce-fb97a80b2e95" providerId="ADAL" clId="{21331F81-C502-4450-AC94-8DE9A7744877}" dt="2020-03-18T17:47:06.913" v="124" actId="207"/>
          <ac:spMkLst>
            <pc:docMk/>
            <pc:sldMk cId="3741123124" sldId="780"/>
            <ac:spMk id="22" creationId="{D40950D1-E2FA-49B0-ABFB-C9F3892A5D27}"/>
          </ac:spMkLst>
        </pc:spChg>
      </pc:sldChg>
      <pc:sldChg chg="modTransition modAnim">
        <pc:chgData name="Keith Brazendale" userId="b30416d9-dee6-46a4-b9ce-fb97a80b2e95" providerId="ADAL" clId="{21331F81-C502-4450-AC94-8DE9A7744877}" dt="2020-03-18T17:51:58.795" v="133"/>
        <pc:sldMkLst>
          <pc:docMk/>
          <pc:sldMk cId="3433296478" sldId="781"/>
        </pc:sldMkLst>
      </pc:sldChg>
      <pc:sldChg chg="modTransition modAnim">
        <pc:chgData name="Keith Brazendale" userId="b30416d9-dee6-46a4-b9ce-fb97a80b2e95" providerId="ADAL" clId="{21331F81-C502-4450-AC94-8DE9A7744877}" dt="2020-03-18T18:13:32.227" v="138"/>
        <pc:sldMkLst>
          <pc:docMk/>
          <pc:sldMk cId="2529057067" sldId="782"/>
        </pc:sldMkLst>
      </pc:sldChg>
      <pc:sldChg chg="modTransition modAnim">
        <pc:chgData name="Keith Brazendale" userId="b30416d9-dee6-46a4-b9ce-fb97a80b2e95" providerId="ADAL" clId="{21331F81-C502-4450-AC94-8DE9A7744877}" dt="2020-03-18T18:15:23.062" v="144"/>
        <pc:sldMkLst>
          <pc:docMk/>
          <pc:sldMk cId="1769564583" sldId="783"/>
        </pc:sldMkLst>
      </pc:sldChg>
      <pc:sldChg chg="modTransition modAnim">
        <pc:chgData name="Keith Brazendale" userId="b30416d9-dee6-46a4-b9ce-fb97a80b2e95" providerId="ADAL" clId="{21331F81-C502-4450-AC94-8DE9A7744877}" dt="2020-03-18T18:18:38.450" v="148"/>
        <pc:sldMkLst>
          <pc:docMk/>
          <pc:sldMk cId="3535330311" sldId="784"/>
        </pc:sldMkLst>
      </pc:sldChg>
      <pc:sldChg chg="del">
        <pc:chgData name="Keith Brazendale" userId="b30416d9-dee6-46a4-b9ce-fb97a80b2e95" providerId="ADAL" clId="{21331F81-C502-4450-AC94-8DE9A7744877}" dt="2020-03-18T16:31:16.565" v="39" actId="47"/>
        <pc:sldMkLst>
          <pc:docMk/>
          <pc:sldMk cId="706146550" sldId="785"/>
        </pc:sldMkLst>
      </pc:sldChg>
      <pc:sldChg chg="modTransition modAnim">
        <pc:chgData name="Keith Brazendale" userId="b30416d9-dee6-46a4-b9ce-fb97a80b2e95" providerId="ADAL" clId="{21331F81-C502-4450-AC94-8DE9A7744877}" dt="2020-03-18T18:20:18.605" v="152"/>
        <pc:sldMkLst>
          <pc:docMk/>
          <pc:sldMk cId="1674834093" sldId="786"/>
        </pc:sldMkLst>
      </pc:sldChg>
      <pc:sldChg chg="modTransition modAnim">
        <pc:chgData name="Keith Brazendale" userId="b30416d9-dee6-46a4-b9ce-fb97a80b2e95" providerId="ADAL" clId="{21331F81-C502-4450-AC94-8DE9A7744877}" dt="2020-03-18T18:22:17.079" v="158"/>
        <pc:sldMkLst>
          <pc:docMk/>
          <pc:sldMk cId="42072617" sldId="787"/>
        </pc:sldMkLst>
      </pc:sldChg>
      <pc:sldChg chg="del">
        <pc:chgData name="Keith Brazendale" userId="b30416d9-dee6-46a4-b9ce-fb97a80b2e95" providerId="ADAL" clId="{21331F81-C502-4450-AC94-8DE9A7744877}" dt="2020-03-18T16:31:16.026" v="38" actId="47"/>
        <pc:sldMkLst>
          <pc:docMk/>
          <pc:sldMk cId="3497255335" sldId="788"/>
        </pc:sldMkLst>
      </pc:sldChg>
      <pc:sldChg chg="del">
        <pc:chgData name="Keith Brazendale" userId="b30416d9-dee6-46a4-b9ce-fb97a80b2e95" providerId="ADAL" clId="{21331F81-C502-4450-AC94-8DE9A7744877}" dt="2020-03-18T16:31:15.643" v="37" actId="47"/>
        <pc:sldMkLst>
          <pc:docMk/>
          <pc:sldMk cId="1567844194" sldId="789"/>
        </pc:sldMkLst>
      </pc:sldChg>
      <pc:sldChg chg="del">
        <pc:chgData name="Keith Brazendale" userId="b30416d9-dee6-46a4-b9ce-fb97a80b2e95" providerId="ADAL" clId="{21331F81-C502-4450-AC94-8DE9A7744877}" dt="2020-03-18T16:31:15.190" v="36" actId="47"/>
        <pc:sldMkLst>
          <pc:docMk/>
          <pc:sldMk cId="291492188" sldId="790"/>
        </pc:sldMkLst>
      </pc:sldChg>
      <pc:sldChg chg="del">
        <pc:chgData name="Keith Brazendale" userId="b30416d9-dee6-46a4-b9ce-fb97a80b2e95" providerId="ADAL" clId="{21331F81-C502-4450-AC94-8DE9A7744877}" dt="2020-03-18T16:31:14.954" v="35" actId="47"/>
        <pc:sldMkLst>
          <pc:docMk/>
          <pc:sldMk cId="1698778641" sldId="791"/>
        </pc:sldMkLst>
      </pc:sldChg>
      <pc:sldChg chg="del">
        <pc:chgData name="Keith Brazendale" userId="b30416d9-dee6-46a4-b9ce-fb97a80b2e95" providerId="ADAL" clId="{21331F81-C502-4450-AC94-8DE9A7744877}" dt="2020-03-18T16:31:14.681" v="34" actId="47"/>
        <pc:sldMkLst>
          <pc:docMk/>
          <pc:sldMk cId="1487619238" sldId="792"/>
        </pc:sldMkLst>
      </pc:sldChg>
      <pc:sldChg chg="del">
        <pc:chgData name="Keith Brazendale" userId="b30416d9-dee6-46a4-b9ce-fb97a80b2e95" providerId="ADAL" clId="{21331F81-C502-4450-AC94-8DE9A7744877}" dt="2020-03-18T16:31:14.505" v="33" actId="47"/>
        <pc:sldMkLst>
          <pc:docMk/>
          <pc:sldMk cId="997869089" sldId="793"/>
        </pc:sldMkLst>
      </pc:sldChg>
      <pc:sldChg chg="del">
        <pc:chgData name="Keith Brazendale" userId="b30416d9-dee6-46a4-b9ce-fb97a80b2e95" providerId="ADAL" clId="{21331F81-C502-4450-AC94-8DE9A7744877}" dt="2020-03-18T16:31:14.331" v="32" actId="47"/>
        <pc:sldMkLst>
          <pc:docMk/>
          <pc:sldMk cId="3486489732" sldId="795"/>
        </pc:sldMkLst>
      </pc:sldChg>
      <pc:sldChg chg="del">
        <pc:chgData name="Keith Brazendale" userId="b30416d9-dee6-46a4-b9ce-fb97a80b2e95" providerId="ADAL" clId="{21331F81-C502-4450-AC94-8DE9A7744877}" dt="2020-03-18T16:31:14.172" v="31" actId="47"/>
        <pc:sldMkLst>
          <pc:docMk/>
          <pc:sldMk cId="1264756592" sldId="796"/>
        </pc:sldMkLst>
      </pc:sldChg>
      <pc:sldChg chg="del">
        <pc:chgData name="Keith Brazendale" userId="b30416d9-dee6-46a4-b9ce-fb97a80b2e95" providerId="ADAL" clId="{21331F81-C502-4450-AC94-8DE9A7744877}" dt="2020-03-18T16:31:14.026" v="30" actId="47"/>
        <pc:sldMkLst>
          <pc:docMk/>
          <pc:sldMk cId="3293757705" sldId="797"/>
        </pc:sldMkLst>
      </pc:sldChg>
      <pc:sldChg chg="del">
        <pc:chgData name="Keith Brazendale" userId="b30416d9-dee6-46a4-b9ce-fb97a80b2e95" providerId="ADAL" clId="{21331F81-C502-4450-AC94-8DE9A7744877}" dt="2020-03-18T16:31:13.883" v="29" actId="47"/>
        <pc:sldMkLst>
          <pc:docMk/>
          <pc:sldMk cId="586764115" sldId="798"/>
        </pc:sldMkLst>
      </pc:sldChg>
      <pc:sldChg chg="del">
        <pc:chgData name="Keith Brazendale" userId="b30416d9-dee6-46a4-b9ce-fb97a80b2e95" providerId="ADAL" clId="{21331F81-C502-4450-AC94-8DE9A7744877}" dt="2020-03-18T16:31:13.720" v="28" actId="47"/>
        <pc:sldMkLst>
          <pc:docMk/>
          <pc:sldMk cId="2904271926" sldId="799"/>
        </pc:sldMkLst>
      </pc:sldChg>
      <pc:sldChg chg="del">
        <pc:chgData name="Keith Brazendale" userId="b30416d9-dee6-46a4-b9ce-fb97a80b2e95" providerId="ADAL" clId="{21331F81-C502-4450-AC94-8DE9A7744877}" dt="2020-03-18T16:31:13.580" v="27" actId="47"/>
        <pc:sldMkLst>
          <pc:docMk/>
          <pc:sldMk cId="1345926739" sldId="800"/>
        </pc:sldMkLst>
      </pc:sldChg>
      <pc:sldChg chg="del">
        <pc:chgData name="Keith Brazendale" userId="b30416d9-dee6-46a4-b9ce-fb97a80b2e95" providerId="ADAL" clId="{21331F81-C502-4450-AC94-8DE9A7744877}" dt="2020-03-18T16:31:13.434" v="26" actId="47"/>
        <pc:sldMkLst>
          <pc:docMk/>
          <pc:sldMk cId="368080897" sldId="801"/>
        </pc:sldMkLst>
      </pc:sldChg>
      <pc:sldChg chg="del">
        <pc:chgData name="Keith Brazendale" userId="b30416d9-dee6-46a4-b9ce-fb97a80b2e95" providerId="ADAL" clId="{21331F81-C502-4450-AC94-8DE9A7744877}" dt="2020-03-18T16:31:13.096" v="24" actId="47"/>
        <pc:sldMkLst>
          <pc:docMk/>
          <pc:sldMk cId="673486471" sldId="802"/>
        </pc:sldMkLst>
      </pc:sldChg>
      <pc:sldChg chg="del">
        <pc:chgData name="Keith Brazendale" userId="b30416d9-dee6-46a4-b9ce-fb97a80b2e95" providerId="ADAL" clId="{21331F81-C502-4450-AC94-8DE9A7744877}" dt="2020-03-18T16:31:12.938" v="23" actId="47"/>
        <pc:sldMkLst>
          <pc:docMk/>
          <pc:sldMk cId="3091938101" sldId="803"/>
        </pc:sldMkLst>
      </pc:sldChg>
      <pc:sldChg chg="del">
        <pc:chgData name="Keith Brazendale" userId="b30416d9-dee6-46a4-b9ce-fb97a80b2e95" providerId="ADAL" clId="{21331F81-C502-4450-AC94-8DE9A7744877}" dt="2020-03-18T16:31:12.775" v="22" actId="47"/>
        <pc:sldMkLst>
          <pc:docMk/>
          <pc:sldMk cId="1176185774" sldId="804"/>
        </pc:sldMkLst>
      </pc:sldChg>
      <pc:sldChg chg="del">
        <pc:chgData name="Keith Brazendale" userId="b30416d9-dee6-46a4-b9ce-fb97a80b2e95" providerId="ADAL" clId="{21331F81-C502-4450-AC94-8DE9A7744877}" dt="2020-03-18T16:31:12.618" v="21" actId="47"/>
        <pc:sldMkLst>
          <pc:docMk/>
          <pc:sldMk cId="743875865" sldId="805"/>
        </pc:sldMkLst>
      </pc:sldChg>
      <pc:sldChg chg="del">
        <pc:chgData name="Keith Brazendale" userId="b30416d9-dee6-46a4-b9ce-fb97a80b2e95" providerId="ADAL" clId="{21331F81-C502-4450-AC94-8DE9A7744877}" dt="2020-03-18T16:31:12.455" v="20" actId="47"/>
        <pc:sldMkLst>
          <pc:docMk/>
          <pc:sldMk cId="3739920338" sldId="806"/>
        </pc:sldMkLst>
      </pc:sldChg>
      <pc:sldChg chg="del">
        <pc:chgData name="Keith Brazendale" userId="b30416d9-dee6-46a4-b9ce-fb97a80b2e95" providerId="ADAL" clId="{21331F81-C502-4450-AC94-8DE9A7744877}" dt="2020-03-18T16:31:12.298" v="19" actId="47"/>
        <pc:sldMkLst>
          <pc:docMk/>
          <pc:sldMk cId="4067904018" sldId="807"/>
        </pc:sldMkLst>
      </pc:sldChg>
      <pc:sldChg chg="del">
        <pc:chgData name="Keith Brazendale" userId="b30416d9-dee6-46a4-b9ce-fb97a80b2e95" providerId="ADAL" clId="{21331F81-C502-4450-AC94-8DE9A7744877}" dt="2020-03-18T16:31:12.006" v="17" actId="47"/>
        <pc:sldMkLst>
          <pc:docMk/>
          <pc:sldMk cId="3022970050" sldId="809"/>
        </pc:sldMkLst>
      </pc:sldChg>
      <pc:sldChg chg="del">
        <pc:chgData name="Keith Brazendale" userId="b30416d9-dee6-46a4-b9ce-fb97a80b2e95" providerId="ADAL" clId="{21331F81-C502-4450-AC94-8DE9A7744877}" dt="2020-03-18T16:31:11.852" v="16" actId="47"/>
        <pc:sldMkLst>
          <pc:docMk/>
          <pc:sldMk cId="2500273420" sldId="810"/>
        </pc:sldMkLst>
      </pc:sldChg>
      <pc:sldChg chg="del">
        <pc:chgData name="Keith Brazendale" userId="b30416d9-dee6-46a4-b9ce-fb97a80b2e95" providerId="ADAL" clId="{21331F81-C502-4450-AC94-8DE9A7744877}" dt="2020-03-18T16:31:11.704" v="15" actId="47"/>
        <pc:sldMkLst>
          <pc:docMk/>
          <pc:sldMk cId="1887005981" sldId="813"/>
        </pc:sldMkLst>
      </pc:sldChg>
      <pc:sldChg chg="del">
        <pc:chgData name="Keith Brazendale" userId="b30416d9-dee6-46a4-b9ce-fb97a80b2e95" providerId="ADAL" clId="{21331F81-C502-4450-AC94-8DE9A7744877}" dt="2020-03-18T16:31:11.577" v="14" actId="47"/>
        <pc:sldMkLst>
          <pc:docMk/>
          <pc:sldMk cId="1010503307" sldId="814"/>
        </pc:sldMkLst>
      </pc:sldChg>
      <pc:sldChg chg="del">
        <pc:chgData name="Keith Brazendale" userId="b30416d9-dee6-46a4-b9ce-fb97a80b2e95" providerId="ADAL" clId="{21331F81-C502-4450-AC94-8DE9A7744877}" dt="2020-03-18T16:31:11.453" v="13" actId="47"/>
        <pc:sldMkLst>
          <pc:docMk/>
          <pc:sldMk cId="593375096" sldId="815"/>
        </pc:sldMkLst>
      </pc:sldChg>
      <pc:sldChg chg="del">
        <pc:chgData name="Keith Brazendale" userId="b30416d9-dee6-46a4-b9ce-fb97a80b2e95" providerId="ADAL" clId="{21331F81-C502-4450-AC94-8DE9A7744877}" dt="2020-03-18T16:31:13.260" v="25" actId="47"/>
        <pc:sldMkLst>
          <pc:docMk/>
          <pc:sldMk cId="1070758591" sldId="817"/>
        </pc:sldMkLst>
      </pc:sldChg>
      <pc:sldChg chg="del">
        <pc:chgData name="Keith Brazendale" userId="b30416d9-dee6-46a4-b9ce-fb97a80b2e95" providerId="ADAL" clId="{21331F81-C502-4450-AC94-8DE9A7744877}" dt="2020-03-18T16:31:11.159" v="11" actId="47"/>
        <pc:sldMkLst>
          <pc:docMk/>
          <pc:sldMk cId="1629302653" sldId="818"/>
        </pc:sldMkLst>
      </pc:sldChg>
      <pc:sldChg chg="del">
        <pc:chgData name="Keith Brazendale" userId="b30416d9-dee6-46a4-b9ce-fb97a80b2e95" providerId="ADAL" clId="{21331F81-C502-4450-AC94-8DE9A7744877}" dt="2020-03-18T16:31:11.306" v="12" actId="47"/>
        <pc:sldMkLst>
          <pc:docMk/>
          <pc:sldMk cId="506689744" sldId="819"/>
        </pc:sldMkLst>
      </pc:sldChg>
      <pc:sldChg chg="del">
        <pc:chgData name="Keith Brazendale" userId="b30416d9-dee6-46a4-b9ce-fb97a80b2e95" providerId="ADAL" clId="{21331F81-C502-4450-AC94-8DE9A7744877}" dt="2020-03-18T16:31:11.037" v="10" actId="47"/>
        <pc:sldMkLst>
          <pc:docMk/>
          <pc:sldMk cId="3521603788" sldId="820"/>
        </pc:sldMkLst>
      </pc:sldChg>
      <pc:sldChg chg="del">
        <pc:chgData name="Keith Brazendale" userId="b30416d9-dee6-46a4-b9ce-fb97a80b2e95" providerId="ADAL" clId="{21331F81-C502-4450-AC94-8DE9A7744877}" dt="2020-03-18T16:31:10.908" v="9" actId="47"/>
        <pc:sldMkLst>
          <pc:docMk/>
          <pc:sldMk cId="1225171038" sldId="821"/>
        </pc:sldMkLst>
      </pc:sldChg>
      <pc:sldChg chg="del">
        <pc:chgData name="Keith Brazendale" userId="b30416d9-dee6-46a4-b9ce-fb97a80b2e95" providerId="ADAL" clId="{21331F81-C502-4450-AC94-8DE9A7744877}" dt="2020-03-18T16:31:10.777" v="8" actId="47"/>
        <pc:sldMkLst>
          <pc:docMk/>
          <pc:sldMk cId="127277774" sldId="822"/>
        </pc:sldMkLst>
      </pc:sldChg>
      <pc:sldChg chg="del">
        <pc:chgData name="Keith Brazendale" userId="b30416d9-dee6-46a4-b9ce-fb97a80b2e95" providerId="ADAL" clId="{21331F81-C502-4450-AC94-8DE9A7744877}" dt="2020-03-18T16:31:10.619" v="7" actId="47"/>
        <pc:sldMkLst>
          <pc:docMk/>
          <pc:sldMk cId="3942731527" sldId="823"/>
        </pc:sldMkLst>
      </pc:sldChg>
      <pc:sldChg chg="del">
        <pc:chgData name="Keith Brazendale" userId="b30416d9-dee6-46a4-b9ce-fb97a80b2e95" providerId="ADAL" clId="{21331F81-C502-4450-AC94-8DE9A7744877}" dt="2020-03-18T16:31:10.459" v="6" actId="47"/>
        <pc:sldMkLst>
          <pc:docMk/>
          <pc:sldMk cId="2610867724" sldId="824"/>
        </pc:sldMkLst>
      </pc:sldChg>
      <pc:sldChg chg="del">
        <pc:chgData name="Keith Brazendale" userId="b30416d9-dee6-46a4-b9ce-fb97a80b2e95" providerId="ADAL" clId="{21331F81-C502-4450-AC94-8DE9A7744877}" dt="2020-03-18T16:31:10.283" v="5" actId="47"/>
        <pc:sldMkLst>
          <pc:docMk/>
          <pc:sldMk cId="3691821895" sldId="825"/>
        </pc:sldMkLst>
      </pc:sldChg>
      <pc:sldChg chg="del">
        <pc:chgData name="Keith Brazendale" userId="b30416d9-dee6-46a4-b9ce-fb97a80b2e95" providerId="ADAL" clId="{21331F81-C502-4450-AC94-8DE9A7744877}" dt="2020-03-18T16:31:10.122" v="4" actId="47"/>
        <pc:sldMkLst>
          <pc:docMk/>
          <pc:sldMk cId="3448687763" sldId="826"/>
        </pc:sldMkLst>
      </pc:sldChg>
      <pc:sldChg chg="del">
        <pc:chgData name="Keith Brazendale" userId="b30416d9-dee6-46a4-b9ce-fb97a80b2e95" providerId="ADAL" clId="{21331F81-C502-4450-AC94-8DE9A7744877}" dt="2020-03-18T16:31:09.960" v="3" actId="47"/>
        <pc:sldMkLst>
          <pc:docMk/>
          <pc:sldMk cId="3061967503" sldId="827"/>
        </pc:sldMkLst>
      </pc:sldChg>
      <pc:sldChg chg="del">
        <pc:chgData name="Keith Brazendale" userId="b30416d9-dee6-46a4-b9ce-fb97a80b2e95" providerId="ADAL" clId="{21331F81-C502-4450-AC94-8DE9A7744877}" dt="2020-03-18T16:31:09.783" v="2" actId="47"/>
        <pc:sldMkLst>
          <pc:docMk/>
          <pc:sldMk cId="2829037354" sldId="828"/>
        </pc:sldMkLst>
      </pc:sldChg>
      <pc:sldChg chg="del">
        <pc:chgData name="Keith Brazendale" userId="b30416d9-dee6-46a4-b9ce-fb97a80b2e95" providerId="ADAL" clId="{21331F81-C502-4450-AC94-8DE9A7744877}" dt="2020-03-18T16:31:09.580" v="1" actId="47"/>
        <pc:sldMkLst>
          <pc:docMk/>
          <pc:sldMk cId="1094409672" sldId="829"/>
        </pc:sldMkLst>
      </pc:sldChg>
      <pc:sldChg chg="del">
        <pc:chgData name="Keith Brazendale" userId="b30416d9-dee6-46a4-b9ce-fb97a80b2e95" providerId="ADAL" clId="{21331F81-C502-4450-AC94-8DE9A7744877}" dt="2020-03-18T16:31:09.348" v="0" actId="47"/>
        <pc:sldMkLst>
          <pc:docMk/>
          <pc:sldMk cId="1723887647" sldId="830"/>
        </pc:sldMkLst>
      </pc:sldChg>
      <pc:sldChg chg="del">
        <pc:chgData name="Keith Brazendale" userId="b30416d9-dee6-46a4-b9ce-fb97a80b2e95" providerId="ADAL" clId="{21331F81-C502-4450-AC94-8DE9A7744877}" dt="2020-03-18T16:31:12.154" v="18" actId="47"/>
        <pc:sldMkLst>
          <pc:docMk/>
          <pc:sldMk cId="2784762254" sldId="83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6AD294-E77C-4150-804E-B438D1B357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EB89DB-BCE3-4825-8D5B-6CE2522339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275DC5-2F4C-43F5-B9BC-5D2D04DF6429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A7738B-AC8E-4635-9D9A-C9BA6A6343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508A9-1390-4C2E-A684-733F338880D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4DF20D-1FB8-4D79-9306-0317EBE93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16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C81DE-2855-421F-B284-A9E7F02C5BB8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4F532-C1B8-427F-AE0F-6DA0EB320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16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Chapter 26 to 29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4F532-C1B8-427F-AE0F-6DA0EB3203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86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 title="Page Number Shape"/>
          <p:cNvSpPr/>
          <p:nvPr/>
        </p:nvSpPr>
        <p:spPr bwMode="auto">
          <a:xfrm>
            <a:off x="8736012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6685" y="1143294"/>
            <a:ext cx="5275772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58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6685" y="5537926"/>
            <a:ext cx="5275772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1800" b="0" i="1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6685" y="6314441"/>
            <a:ext cx="1197467" cy="365125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3DF348BA-8E8D-44BB-9C98-FC2738C800B6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50444" y="6314441"/>
            <a:ext cx="3842012" cy="365125"/>
          </a:xfrm>
          <a:prstGeom prst="rect">
            <a:avLst/>
          </a:prstGeo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1416217"/>
            <a:ext cx="40798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580391" y="1257300"/>
            <a:ext cx="0" cy="56007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80391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5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6200" y="640080"/>
            <a:ext cx="4686299" cy="55841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6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Page Number Shape"/>
          <p:cNvSpPr/>
          <p:nvPr/>
        </p:nvSpPr>
        <p:spPr bwMode="auto">
          <a:xfrm>
            <a:off x="8736012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93074" y="642931"/>
            <a:ext cx="1835003" cy="46781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42933"/>
            <a:ext cx="5303009" cy="46781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02140" y="5927132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02140" y="6315950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1" y="6199730"/>
            <a:ext cx="7695008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" y="6199730"/>
            <a:ext cx="7695008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9060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  <p15:guide id="0" pos="48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D2CCC-7C0C-482E-9909-ED9C5016B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1197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A6830-2BBE-4ACA-B9EF-66A16FEA3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8E68C3-1BC2-4448-91EB-B0E945F575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D407F-406E-47BB-B9DB-97A97C054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EC7B7-300C-4360-82AE-77870E306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EDB42-BD98-4008-BFD3-9D599D3DF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88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D46DE-A835-41F2-968E-DF7CB4736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D7FA7-FCDF-4B1D-8953-46ECCB8A3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53941-032C-4A93-9CA5-7E6092C55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819E0-ECFA-4D3A-B200-7EEAA5F43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B2A5A-03C1-4E01-AB61-7EE703FCD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96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4818C-FF5B-4C67-8D70-43700AC91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FE1DA5-03E8-47EC-83F8-FFC9E9994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3C846-64FC-4EA1-A28F-9D9E24381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2F81F-09ED-4077-825C-99E77F675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EA7D5-7263-4E55-8BEB-CCDE62039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28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79070-3954-4B27-9B99-A249261BD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67CD8-839A-4F47-AC0C-2B69C0E287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EE2031-1C32-4109-97AC-B351F8335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A2E77D-6105-4F86-AACE-8D8C9FECC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5D046-8677-4886-9FB3-94175F45D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AD69D9-CF56-4003-BFD2-841610A43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06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51E7-286E-4BBE-97BD-063B464BA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E85A0F-4B80-42B3-B773-074813CEA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BCFEEA-FBD8-4C46-84AA-93EC37E6B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AFABB-CCBC-447B-A3C2-88BA9066A5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F523FB-0089-4E88-964C-236268F7F5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7ED218-DF81-4AF8-AF3E-75862B6F5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044FDF-D318-4E3B-A62C-1F57748DB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781F5E-A08D-4968-86F7-377DD8914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016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AFD80-66A1-4AFF-A552-0903F4EEC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24FDC2-E4C7-4C4B-9AA0-D222E6CF1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330F49-21FB-4FCB-AC6E-A16D3E46F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FCE738-913F-473C-B6D6-EDB3C780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20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D7D042-674A-4100-B88D-F20834F09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67D3FD-E12D-4952-A92F-A0039D271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D0E48-8523-4508-9CD8-A8B589E0B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560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7039" y="6572079"/>
            <a:ext cx="3942310" cy="365125"/>
          </a:xfrm>
          <a:prstGeom prst="rect">
            <a:avLst/>
          </a:prstGeom>
        </p:spPr>
        <p:txBody>
          <a:bodyPr/>
          <a:lstStyle>
            <a:lvl1pPr>
              <a:defRPr i="0"/>
            </a:lvl1pPr>
          </a:lstStyle>
          <a:p>
            <a:r>
              <a:rPr lang="en-US"/>
              <a:t>Brazendale | HSC4730 | keith.brazendale@ucf.edu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1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803E9-4602-4ED7-900B-5E661752F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386A0-E342-4377-9579-A99802B28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2B96B2-37A5-450C-A627-A40DF9DC9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12B120-0D14-4159-84B5-DEFC8757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24C667-93CC-4F0F-B5E6-CFF3FD2F2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8F1FCD-DD0A-4A33-93F0-E47FA85A8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7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65AB9-C44F-4F30-8571-D80E59832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DC9326-C0E7-4334-B9DD-253F1294F8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13DB17-B7F1-40AD-ACDE-3975A15F24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E6517-E012-4184-A09B-9834675AB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32B838-A7B8-409F-9983-06DA9772C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F40000-620D-4B95-9125-5F25B467B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78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DE1A7-2B2A-4EBA-8364-65D8559A7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83EA47-5B88-48E9-BF4B-A61143240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A7942-2CC3-47FA-AD41-1C36CBD16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02E9E-1525-4B47-8C0D-2AEF90C44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F6F9D-78F9-4D61-B44C-403059978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8764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C482B0-FEBE-4FE8-922E-9F99E1F60E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078816-29CF-416B-9AD4-459A18D415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BAFAA-5132-4589-A6FC-E55F88D83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840BA-2B45-4D87-AFB9-A15E1C8C2C72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78D4E-1C04-44C3-ACA4-54470B8EB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EB974-C052-49A7-97EF-78346B9BD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86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 title="Page Number Shape"/>
          <p:cNvSpPr/>
          <p:nvPr/>
        </p:nvSpPr>
        <p:spPr bwMode="auto">
          <a:xfrm>
            <a:off x="8736012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755" y="2571723"/>
            <a:ext cx="6222491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5800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0755" y="1393748"/>
            <a:ext cx="6301072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18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7216" y="6314440"/>
            <a:ext cx="1197467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DF348BA-8E8D-44BB-9C98-FC2738C800B6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60755" y="6314441"/>
            <a:ext cx="4860170" cy="36512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1620761"/>
            <a:ext cx="40798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" y="6178167"/>
            <a:ext cx="7683245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" y="6178167"/>
            <a:ext cx="7683245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409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  <p15:guide id="0" pos="484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6200" y="540628"/>
            <a:ext cx="4686300" cy="24889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0" y="3712467"/>
            <a:ext cx="4686300" cy="24822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452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557784"/>
            <a:ext cx="2873502" cy="49560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558065"/>
            <a:ext cx="4690872" cy="913212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0" y="1526122"/>
            <a:ext cx="4690872" cy="1751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6200" y="3700828"/>
            <a:ext cx="4690872" cy="913759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6200" y="4669432"/>
            <a:ext cx="4690872" cy="1752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52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71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6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555479"/>
            <a:ext cx="2879082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564147"/>
            <a:ext cx="4686300" cy="5622644"/>
          </a:xfrm>
        </p:spPr>
        <p:txBody>
          <a:bodyPr/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1800"/>
            </a:lvl2pPr>
            <a:lvl3pPr>
              <a:lnSpc>
                <a:spcPct val="112000"/>
              </a:lnSpc>
              <a:defRPr sz="1600"/>
            </a:lvl3pPr>
            <a:lvl4pPr>
              <a:lnSpc>
                <a:spcPct val="112000"/>
              </a:lnSpc>
              <a:defRPr sz="1400"/>
            </a:lvl4pPr>
            <a:lvl5pPr>
              <a:lnSpc>
                <a:spcPct val="112000"/>
              </a:lnSpc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2621513"/>
            <a:ext cx="2879082" cy="3239537"/>
          </a:xfrm>
        </p:spPr>
        <p:txBody>
          <a:bodyPr>
            <a:normAutofit/>
          </a:bodyPr>
          <a:lstStyle>
            <a:lvl1pPr marL="0" indent="0" algn="r">
              <a:lnSpc>
                <a:spcPct val="125000"/>
              </a:lnSpc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20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557262"/>
            <a:ext cx="2882528" cy="1919239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3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943350" y="1"/>
            <a:ext cx="4629150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2621512"/>
            <a:ext cx="2882528" cy="3236976"/>
          </a:xfrm>
        </p:spPr>
        <p:txBody>
          <a:bodyPr>
            <a:normAutofit/>
          </a:bodyPr>
          <a:lstStyle>
            <a:lvl1pPr marL="0" indent="0" algn="r">
              <a:lnSpc>
                <a:spcPct val="125000"/>
              </a:lnSpc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/>
          <a:lstStyle/>
          <a:p>
            <a:fld id="{3DF348BA-8E8D-44BB-9C98-FC2738C800B6}" type="datetimeFigureOut">
              <a:rPr lang="en-US" smtClean="0"/>
              <a:pPr/>
              <a:t>3/18/2020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/>
          <a:lstStyle/>
          <a:p>
            <a:fld id="{AE6D905D-25FB-4A05-B9A6-AB8082799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7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mailto:keith.brazendale@ucf.edu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559678"/>
            <a:ext cx="2875430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569066"/>
            <a:ext cx="4686299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399235"/>
            <a:ext cx="3371850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4F1234C-469D-4C07-9ED4-482036017515}"/>
              </a:ext>
            </a:extLst>
          </p:cNvPr>
          <p:cNvSpPr txBox="1">
            <a:spLocks/>
          </p:cNvSpPr>
          <p:nvPr userDrawn="1"/>
        </p:nvSpPr>
        <p:spPr>
          <a:xfrm>
            <a:off x="1496290" y="6554970"/>
            <a:ext cx="64222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tx1"/>
                </a:solidFill>
                <a:latin typeface="+mj-lt"/>
              </a:rPr>
              <a:t>Keith Brazendale, PhD  |  Applied Health Research Methods: HSC 4730  |  </a:t>
            </a:r>
            <a:r>
              <a:rPr lang="en-US" sz="1100" dirty="0">
                <a:solidFill>
                  <a:srgbClr val="0099FF"/>
                </a:solidFill>
                <a:latin typeface="+mj-lt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keith.brazendale@ucf.edu</a:t>
            </a:r>
            <a:r>
              <a:rPr lang="en-US" sz="1100" dirty="0">
                <a:solidFill>
                  <a:srgbClr val="0099FF"/>
                </a:solidFill>
                <a:latin typeface="+mj-lt"/>
              </a:rPr>
              <a:t>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8F07C3-3FB3-470A-BBF9-4C28A764700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114" y="6189406"/>
            <a:ext cx="541100" cy="58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076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6" r:id="rId12"/>
  </p:sldLayoutIdLst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380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6858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1pPr>
      <a:lvl2pPr marL="685800" indent="-283464" algn="l" defTabSz="6858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2pPr>
      <a:lvl3pPr marL="1143000" indent="-283464" algn="l" defTabSz="6858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3pPr>
      <a:lvl4pPr marL="1600200" indent="-283464" algn="l" defTabSz="6858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4pPr>
      <a:lvl5pPr marL="2057400" indent="-283464" algn="l" defTabSz="6858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5pPr>
      <a:lvl6pPr marL="2514600" indent="-283464" algn="l" defTabSz="685800" rtl="0" eaLnBrk="1" latinLnBrk="0" hangingPunct="1">
        <a:lnSpc>
          <a:spcPct val="112000"/>
        </a:lnSpc>
        <a:spcBef>
          <a:spcPts val="975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685800" rtl="0" eaLnBrk="1" latinLnBrk="0" hangingPunct="1">
        <a:lnSpc>
          <a:spcPct val="112000"/>
        </a:lnSpc>
        <a:spcBef>
          <a:spcPts val="975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685800" rtl="0" eaLnBrk="1" latinLnBrk="0" hangingPunct="1">
        <a:lnSpc>
          <a:spcPct val="112000"/>
        </a:lnSpc>
        <a:spcBef>
          <a:spcPts val="975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12598" algn="l" defTabSz="685800" rtl="0" eaLnBrk="1" latinLnBrk="0" hangingPunct="1">
        <a:lnSpc>
          <a:spcPct val="112000"/>
        </a:lnSpc>
        <a:spcBef>
          <a:spcPts val="975"/>
        </a:spcBef>
        <a:buFont typeface="Arial" panose="020B0604020202020204" pitchFamily="34" charset="0"/>
        <a:buChar char="•"/>
        <a:defRPr sz="105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pos="7200">
          <p15:clr>
            <a:srgbClr val="F26B43"/>
          </p15:clr>
        </p15:guide>
        <p15:guide id="4" pos="3264">
          <p15:clr>
            <a:srgbClr val="F26B43"/>
          </p15:clr>
        </p15:guide>
        <p15:guide id="0" pos="2124">
          <p15:clr>
            <a:srgbClr val="F26B43"/>
          </p15:clr>
        </p15:guide>
        <p15:guide id="5" pos="360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pos="5400">
          <p15:clr>
            <a:srgbClr val="F26B43"/>
          </p15:clr>
        </p15:guide>
        <p15:guide id="8" pos="24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4C278F-A9C8-4D5D-AB8C-087799DF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4F8F8-9FA5-422A-925E-9A2765FF4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740DE-4FFC-49B8-841C-E17F426F64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840BA-2B45-4D87-AFB9-A15E1C8C2C72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A1DB5-7B93-44B9-84A0-DEF2B5B87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6468E-3784-4267-8E43-327B48275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48B5-3247-4692-9D88-80F705EDD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66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jp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pn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5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4BCDAB1-B25B-467A-9D2B-E0AC1006B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55" y="1586701"/>
            <a:ext cx="8338689" cy="461407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1D0FA7-5130-4131-9E21-BBC9235634D9}"/>
              </a:ext>
            </a:extLst>
          </p:cNvPr>
          <p:cNvCxnSpPr>
            <a:cxnSpLocks/>
          </p:cNvCxnSpPr>
          <p:nvPr/>
        </p:nvCxnSpPr>
        <p:spPr>
          <a:xfrm>
            <a:off x="1066800" y="1385406"/>
            <a:ext cx="3817516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97" y="652333"/>
            <a:ext cx="4922590" cy="819150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Analysis</a:t>
            </a:r>
            <a:endParaRPr lang="en-US" sz="6000" i="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0A5FA4-FB4D-4620-9527-B13A1D062B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00" y="3260933"/>
            <a:ext cx="3484212" cy="2330241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3CFFBF-3CB9-40BF-ACB7-B4913EE3F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9287" y="4583307"/>
            <a:ext cx="3099336" cy="1195747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427176-C4B3-4A10-BFBE-7C07DAC3C6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87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4000"/>
    </mc:Choice>
    <mc:Fallback>
      <p:transition spd="slow" advClick="0" advTm="4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64D2B-D7AB-488F-8BCE-93ACCA700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73953"/>
            <a:ext cx="3084980" cy="4952492"/>
          </a:xfrm>
        </p:spPr>
        <p:txBody>
          <a:bodyPr/>
          <a:lstStyle/>
          <a:p>
            <a:r>
              <a:rPr lang="en-US" sz="3600" dirty="0"/>
              <a:t>Data Security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FDC67-BA6E-44B4-AC95-DE571D2A29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Safely store paper records, including signed informed consent statements, in a locked and secure room.</a:t>
            </a:r>
          </a:p>
          <a:p>
            <a:r>
              <a:rPr lang="en-US" dirty="0"/>
              <a:t>Access to all computer files containing sensitive information should be password-protected, and access to them should be limited to essential research personnel.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7CAC49-482F-439C-AAC7-9780159F2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4" y="3531470"/>
            <a:ext cx="5191125" cy="24290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A73044-EBC8-490A-A793-7905F88910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9" y="1431555"/>
            <a:ext cx="3275481" cy="1333382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B50272-8CD5-42B2-B0EB-002287ECC6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13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2000"/>
    </mc:Choice>
    <mc:Fallback>
      <p:transition spd="slow" advClick="0" advTm="5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3AA77-4CCA-4E69-AABE-C6AE0A6CB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Descriptive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7F54F-5DAD-4AA3-9AE5-36934D4B1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Analytical Plan</a:t>
            </a:r>
          </a:p>
          <a:p>
            <a:r>
              <a:rPr lang="en-US" dirty="0"/>
              <a:t>Types of Variables</a:t>
            </a:r>
          </a:p>
          <a:p>
            <a:r>
              <a:rPr lang="en-US" dirty="0"/>
              <a:t>‘Central Tendency’</a:t>
            </a:r>
          </a:p>
          <a:p>
            <a:r>
              <a:rPr lang="en-US" dirty="0"/>
              <a:t>Reporting Descriptive Statistics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19B748-CC11-47B0-92A2-323BA8780179}"/>
              </a:ext>
            </a:extLst>
          </p:cNvPr>
          <p:cNvSpPr txBox="1"/>
          <p:nvPr/>
        </p:nvSpPr>
        <p:spPr>
          <a:xfrm>
            <a:off x="962025" y="1695450"/>
            <a:ext cx="2381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rgbClr val="FFC000"/>
                </a:solidFill>
              </a:rPr>
              <a:t>“provide the basic characteristics of quantitative data”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993CB1-FAE6-4092-993E-AC664CB35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4826724"/>
            <a:ext cx="2219325" cy="1285875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2DF7CE-F8D1-4A79-BD38-6EBDDDD798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3559824"/>
            <a:ext cx="1438275" cy="1695450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FAAB52-E9C7-44DD-9169-A6D56273A9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292" y="3458556"/>
            <a:ext cx="3209925" cy="2552775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BAC38D-29E3-456F-BFD7-8BF7646CB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82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0"/>
    </mc:Choice>
    <mc:Fallback>
      <p:transition spd="slow" advClick="0" advTm="7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344B5-A3A1-4D6F-8CA6-A5F0DE8C6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59678"/>
            <a:ext cx="3218330" cy="4952492"/>
          </a:xfrm>
        </p:spPr>
        <p:txBody>
          <a:bodyPr/>
          <a:lstStyle/>
          <a:p>
            <a:r>
              <a:rPr lang="en-US" dirty="0"/>
              <a:t>Plan by Study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514CF-D6B5-439D-ABB4-32D517838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Studies with no comparison group, like </a:t>
            </a:r>
            <a:r>
              <a:rPr lang="en-US" dirty="0">
                <a:solidFill>
                  <a:srgbClr val="00B0F0"/>
                </a:solidFill>
              </a:rPr>
              <a:t>case series and cross-sectional surveys</a:t>
            </a:r>
            <a:r>
              <a:rPr lang="en-US" dirty="0"/>
              <a:t>, may find that </a:t>
            </a:r>
            <a:r>
              <a:rPr lang="en-US" i="1" dirty="0"/>
              <a:t>s</a:t>
            </a:r>
            <a:r>
              <a:rPr lang="en-US" dirty="0"/>
              <a:t>imple statistics like counts (frequencies), proportions, and averages are sufficient enough. This is known as “</a:t>
            </a:r>
            <a:r>
              <a:rPr lang="en-US" i="1" dirty="0">
                <a:solidFill>
                  <a:srgbClr val="FF0000"/>
                </a:solidFill>
              </a:rPr>
              <a:t>Univariate Analysis</a:t>
            </a:r>
            <a:r>
              <a:rPr lang="en-US" dirty="0"/>
              <a:t>”.</a:t>
            </a:r>
          </a:p>
          <a:p>
            <a:r>
              <a:rPr lang="en-US" dirty="0"/>
              <a:t>For studies that compare two or more populations—including </a:t>
            </a:r>
            <a:r>
              <a:rPr lang="en-US" dirty="0">
                <a:solidFill>
                  <a:srgbClr val="00B0F0"/>
                </a:solidFill>
              </a:rPr>
              <a:t>case-control, cohort, and experimental studies</a:t>
            </a:r>
            <a:r>
              <a:rPr lang="en-US" dirty="0"/>
              <a:t>—the description of the study populations must be completed before moving on to comparative statistics (aka “</a:t>
            </a:r>
            <a:r>
              <a:rPr lang="en-US" i="1" dirty="0">
                <a:solidFill>
                  <a:srgbClr val="FF0000"/>
                </a:solidFill>
              </a:rPr>
              <a:t>bivariate analysis</a:t>
            </a:r>
            <a:r>
              <a:rPr lang="en-US" i="1" dirty="0">
                <a:solidFill>
                  <a:schemeClr val="tx1"/>
                </a:solidFill>
              </a:rPr>
              <a:t>”).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i="1" dirty="0"/>
              <a:t>“</a:t>
            </a:r>
            <a:r>
              <a:rPr lang="en-US" i="1" dirty="0">
                <a:solidFill>
                  <a:srgbClr val="FF0000"/>
                </a:solidFill>
              </a:rPr>
              <a:t>Multivariate analysis</a:t>
            </a:r>
            <a:r>
              <a:rPr lang="en-US" i="1" dirty="0"/>
              <a:t>”</a:t>
            </a:r>
            <a:r>
              <a:rPr lang="en-US" dirty="0"/>
              <a:t> examines three or more characteristics of participants at one time but is rarely required at this stage.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5523E7-7DD0-4B6C-81E6-CFE1E6F43B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1994524"/>
            <a:ext cx="3124200" cy="2082800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C240AB-F8AC-47A0-BE7E-245D156023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505" y="3035924"/>
            <a:ext cx="1858420" cy="2338372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C85FA0-3427-475A-96A6-A63D32FA8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19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0"/>
    </mc:Choice>
    <mc:Fallback>
      <p:transition spd="slow" advClick="0" advTm="1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C4719-5EAC-467C-9FB9-E22FE2C4A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3400" y="207253"/>
            <a:ext cx="4600576" cy="4952492"/>
          </a:xfrm>
        </p:spPr>
        <p:txBody>
          <a:bodyPr/>
          <a:lstStyle/>
          <a:p>
            <a:r>
              <a:rPr lang="en-US" dirty="0"/>
              <a:t>Types of variables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2DAAD-A67D-4616-AB05-0B42B980E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975" y="312028"/>
            <a:ext cx="5191125" cy="992897"/>
          </a:xfrm>
        </p:spPr>
        <p:txBody>
          <a:bodyPr/>
          <a:lstStyle/>
          <a:p>
            <a:pPr algn="r"/>
            <a:r>
              <a:rPr lang="en-US" dirty="0"/>
              <a:t>A </a:t>
            </a:r>
            <a:r>
              <a:rPr lang="en-US" i="1" dirty="0"/>
              <a:t>variable</a:t>
            </a:r>
            <a:r>
              <a:rPr lang="en-US" dirty="0"/>
              <a:t> is a characteristic that can be assigned </a:t>
            </a:r>
            <a:r>
              <a:rPr lang="en-US" dirty="0">
                <a:solidFill>
                  <a:srgbClr val="FF0000"/>
                </a:solidFill>
              </a:rPr>
              <a:t>more than one value</a:t>
            </a:r>
            <a:r>
              <a:rPr lang="en-US" dirty="0"/>
              <a:t>.</a:t>
            </a:r>
          </a:p>
          <a:p>
            <a:pPr marL="0" indent="0" algn="r">
              <a:buNone/>
            </a:pPr>
            <a:endParaRPr lang="en-US" dirty="0"/>
          </a:p>
        </p:txBody>
      </p:sp>
      <p:pic>
        <p:nvPicPr>
          <p:cNvPr id="4" name="Picture 3" descr="27-2.jpg">
            <a:extLst>
              <a:ext uri="{FF2B5EF4-FFF2-40B4-BE49-F238E27FC236}">
                <a16:creationId xmlns:a16="http://schemas.microsoft.com/office/drawing/2014/main" id="{9C76AD8E-9885-4B6E-8CAD-F628A272E94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09975" y="1237370"/>
            <a:ext cx="5334234" cy="4744330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76B911-2071-43E5-8F8E-9A3150B83C84}"/>
              </a:ext>
            </a:extLst>
          </p:cNvPr>
          <p:cNvSpPr/>
          <p:nvPr/>
        </p:nvSpPr>
        <p:spPr>
          <a:xfrm>
            <a:off x="-962025" y="1088053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2400" u="sng" dirty="0">
                <a:solidFill>
                  <a:srgbClr val="FF0000"/>
                </a:solidFill>
              </a:rPr>
              <a:t>Classifications</a:t>
            </a:r>
            <a:r>
              <a:rPr lang="en-US" dirty="0"/>
              <a:t>:</a:t>
            </a:r>
          </a:p>
          <a:p>
            <a:pPr marL="402336" lvl="1" indent="0" algn="r">
              <a:buNone/>
            </a:pPr>
            <a:endParaRPr lang="en-US" dirty="0"/>
          </a:p>
          <a:p>
            <a:pPr marL="402336" lvl="1" indent="0" algn="r">
              <a:buNone/>
            </a:pPr>
            <a:endParaRPr lang="en-US" dirty="0"/>
          </a:p>
          <a:p>
            <a:pPr marL="402336" lvl="1" indent="0" algn="r">
              <a:buNone/>
            </a:pPr>
            <a:r>
              <a:rPr lang="en-US" dirty="0"/>
              <a:t>Ratio variables </a:t>
            </a:r>
          </a:p>
          <a:p>
            <a:pPr marL="402336" lvl="1" indent="0" algn="r">
              <a:buNone/>
            </a:pPr>
            <a:endParaRPr lang="en-US" dirty="0"/>
          </a:p>
          <a:p>
            <a:pPr marL="402336" lvl="1" indent="0" algn="r">
              <a:buNone/>
            </a:pPr>
            <a:endParaRPr lang="en-US" dirty="0"/>
          </a:p>
          <a:p>
            <a:pPr marL="402336" lvl="1" indent="0" algn="r">
              <a:buNone/>
            </a:pPr>
            <a:r>
              <a:rPr lang="en-US" dirty="0"/>
              <a:t>Interval variables </a:t>
            </a:r>
          </a:p>
          <a:p>
            <a:pPr marL="402336" lvl="1" indent="0" algn="r">
              <a:buNone/>
            </a:pPr>
            <a:endParaRPr lang="en-US" i="1" dirty="0"/>
          </a:p>
          <a:p>
            <a:pPr marL="402336" lvl="1" indent="0" algn="r">
              <a:buNone/>
            </a:pPr>
            <a:endParaRPr lang="en-US" i="1" dirty="0"/>
          </a:p>
          <a:p>
            <a:pPr marL="402336" lvl="1" indent="0" algn="r">
              <a:buNone/>
            </a:pPr>
            <a:r>
              <a:rPr lang="en-US" i="1" dirty="0"/>
              <a:t>Ordinal</a:t>
            </a:r>
            <a:r>
              <a:rPr lang="en-US" dirty="0"/>
              <a:t> variables (ranked variables) </a:t>
            </a:r>
          </a:p>
          <a:p>
            <a:pPr marL="402336" lvl="1" indent="0" algn="r">
              <a:buNone/>
            </a:pPr>
            <a:endParaRPr lang="en-US" i="1" dirty="0"/>
          </a:p>
          <a:p>
            <a:pPr marL="402336" lvl="1" indent="0" algn="r">
              <a:buNone/>
            </a:pPr>
            <a:endParaRPr lang="en-US" i="1" dirty="0"/>
          </a:p>
          <a:p>
            <a:pPr marL="402336" lvl="1" indent="0" algn="r">
              <a:buNone/>
            </a:pPr>
            <a:r>
              <a:rPr lang="en-US" i="1" dirty="0"/>
              <a:t>Nominal</a:t>
            </a:r>
            <a:r>
              <a:rPr lang="en-US" dirty="0"/>
              <a:t> variables </a:t>
            </a:r>
          </a:p>
          <a:p>
            <a:pPr marL="402336" lvl="1" indent="0" algn="r">
              <a:buNone/>
            </a:pPr>
            <a:r>
              <a:rPr lang="en-US" dirty="0"/>
              <a:t>(categorical variables)</a:t>
            </a:r>
          </a:p>
          <a:p>
            <a:pPr marL="402336" lvl="1" indent="0" algn="r">
              <a:buNone/>
            </a:pPr>
            <a:endParaRPr lang="en-US" dirty="0"/>
          </a:p>
          <a:p>
            <a:pPr marL="402336" lvl="1" indent="0" algn="r">
              <a:buNone/>
            </a:pPr>
            <a:r>
              <a:rPr lang="en-US" dirty="0"/>
              <a:t>Binomial variables </a:t>
            </a:r>
          </a:p>
          <a:p>
            <a:pPr marL="402336" lvl="1" indent="0" algn="r">
              <a:buNone/>
            </a:pPr>
            <a:r>
              <a:rPr lang="en-US" dirty="0"/>
              <a:t>(</a:t>
            </a:r>
            <a:r>
              <a:rPr lang="en-US" dirty="0">
                <a:solidFill>
                  <a:srgbClr val="00B0F0"/>
                </a:solidFill>
              </a:rPr>
              <a:t>dichotomous variables</a:t>
            </a:r>
            <a:r>
              <a:rPr lang="en-US" dirty="0"/>
              <a:t>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E37C744-3615-4CBC-91C4-E6A323A2ADA2}"/>
              </a:ext>
            </a:extLst>
          </p:cNvPr>
          <p:cNvCxnSpPr>
            <a:cxnSpLocks/>
          </p:cNvCxnSpPr>
          <p:nvPr/>
        </p:nvCxnSpPr>
        <p:spPr>
          <a:xfrm>
            <a:off x="5343525" y="2447925"/>
            <a:ext cx="103822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250B41-B6E0-4476-801E-BF54A8CA7994}"/>
              </a:ext>
            </a:extLst>
          </p:cNvPr>
          <p:cNvCxnSpPr>
            <a:cxnSpLocks/>
          </p:cNvCxnSpPr>
          <p:nvPr/>
        </p:nvCxnSpPr>
        <p:spPr>
          <a:xfrm>
            <a:off x="4981575" y="3286125"/>
            <a:ext cx="59055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EA3461-001A-4F78-8ABE-DFA3704A05D5}"/>
              </a:ext>
            </a:extLst>
          </p:cNvPr>
          <p:cNvCxnSpPr>
            <a:cxnSpLocks/>
          </p:cNvCxnSpPr>
          <p:nvPr/>
        </p:nvCxnSpPr>
        <p:spPr>
          <a:xfrm>
            <a:off x="4981575" y="4686300"/>
            <a:ext cx="122396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97D46B4-7276-4ED1-B901-9025F6D378AD}"/>
              </a:ext>
            </a:extLst>
          </p:cNvPr>
          <p:cNvCxnSpPr>
            <a:cxnSpLocks/>
          </p:cNvCxnSpPr>
          <p:nvPr/>
        </p:nvCxnSpPr>
        <p:spPr>
          <a:xfrm>
            <a:off x="5665111" y="4867275"/>
            <a:ext cx="96428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A9A64DF-B087-46B8-A623-240BF0C4D6F6}"/>
              </a:ext>
            </a:extLst>
          </p:cNvPr>
          <p:cNvCxnSpPr>
            <a:cxnSpLocks/>
          </p:cNvCxnSpPr>
          <p:nvPr/>
        </p:nvCxnSpPr>
        <p:spPr>
          <a:xfrm>
            <a:off x="4981575" y="5248275"/>
            <a:ext cx="88106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A2A42AD-0A12-4986-AE6C-F65718829CD9}"/>
              </a:ext>
            </a:extLst>
          </p:cNvPr>
          <p:cNvCxnSpPr>
            <a:cxnSpLocks/>
          </p:cNvCxnSpPr>
          <p:nvPr/>
        </p:nvCxnSpPr>
        <p:spPr>
          <a:xfrm>
            <a:off x="6029325" y="5067300"/>
            <a:ext cx="17621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93547F7-C2FB-4E85-B296-5A3715879A8A}"/>
              </a:ext>
            </a:extLst>
          </p:cNvPr>
          <p:cNvCxnSpPr>
            <a:cxnSpLocks/>
          </p:cNvCxnSpPr>
          <p:nvPr/>
        </p:nvCxnSpPr>
        <p:spPr>
          <a:xfrm>
            <a:off x="5422106" y="5619750"/>
            <a:ext cx="120729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D40950D1-E2FA-49B0-ABFB-C9F3892A5D27}"/>
              </a:ext>
            </a:extLst>
          </p:cNvPr>
          <p:cNvSpPr/>
          <p:nvPr/>
        </p:nvSpPr>
        <p:spPr>
          <a:xfrm>
            <a:off x="371241" y="6010276"/>
            <a:ext cx="7029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i="1" dirty="0">
                <a:solidFill>
                  <a:srgbClr val="00B050"/>
                </a:solidFill>
              </a:rPr>
              <a:t>Recoding into </a:t>
            </a:r>
            <a:r>
              <a:rPr lang="en-US" b="1" i="1" dirty="0">
                <a:solidFill>
                  <a:srgbClr val="00B0F0"/>
                </a:solidFill>
              </a:rPr>
              <a:t>dichotomous variables </a:t>
            </a:r>
            <a:r>
              <a:rPr lang="en-US" b="1" i="1" dirty="0">
                <a:solidFill>
                  <a:srgbClr val="00B050"/>
                </a:solidFill>
              </a:rPr>
              <a:t>is common practice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4B4888-E3B3-4AF2-ADFC-C4EBD34B1B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23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35000"/>
    </mc:Choice>
    <mc:Fallback>
      <p:transition spd="slow" advClick="0" advTm="1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9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1FA1E-4517-4260-ABCF-791038611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Measures of ‘</a:t>
            </a:r>
            <a:r>
              <a:rPr lang="en-US" dirty="0">
                <a:solidFill>
                  <a:srgbClr val="FF0000"/>
                </a:solidFill>
              </a:rPr>
              <a:t>Central Tendency</a:t>
            </a:r>
            <a:r>
              <a:rPr lang="en-US" dirty="0"/>
              <a:t>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7A591-41C3-4659-860C-BFDD6588B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Descriptive statistics</a:t>
            </a:r>
            <a:r>
              <a:rPr lang="en-US" dirty="0"/>
              <a:t> are often used to describe the “average” value of a variable in a population.</a:t>
            </a:r>
          </a:p>
          <a:p>
            <a:r>
              <a:rPr lang="en-US" dirty="0"/>
              <a:t>For numeric variables, the average is often referred to as the </a:t>
            </a:r>
            <a:r>
              <a:rPr lang="en-US" i="1" dirty="0"/>
              <a:t>central tendency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Mean		17</a:t>
            </a:r>
          </a:p>
          <a:p>
            <a:pPr lvl="1"/>
            <a:r>
              <a:rPr lang="en-US" dirty="0"/>
              <a:t>Median	16.5</a:t>
            </a:r>
          </a:p>
          <a:p>
            <a:pPr lvl="1"/>
            <a:r>
              <a:rPr lang="en-US" dirty="0"/>
              <a:t>Mode		16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ED8572-67BC-4BEF-A94E-6393EEFF0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2276475"/>
            <a:ext cx="2875429" cy="1644386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44995F-5B4C-472F-B270-994F14C63A4E}"/>
              </a:ext>
            </a:extLst>
          </p:cNvPr>
          <p:cNvSpPr/>
          <p:nvPr/>
        </p:nvSpPr>
        <p:spPr>
          <a:xfrm>
            <a:off x="471487" y="3991660"/>
            <a:ext cx="30754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</a:rPr>
              <a:t>“a central or typical value for a probability distribution”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0950B3-8462-4111-A18D-1A7C857C5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212" y="5161408"/>
            <a:ext cx="6257925" cy="476250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716A3BE-7271-45D9-AB93-856E99ABACF1}"/>
              </a:ext>
            </a:extLst>
          </p:cNvPr>
          <p:cNvSpPr/>
          <p:nvPr/>
        </p:nvSpPr>
        <p:spPr>
          <a:xfrm>
            <a:off x="3685021" y="4776183"/>
            <a:ext cx="1380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Segoe UI" panose="020B0502040204020203" pitchFamily="34" charset="0"/>
              </a:rPr>
              <a:t>Distribution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0CA206-F117-416C-A50C-79E51D2910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96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4000"/>
    </mc:Choice>
    <mc:Fallback>
      <p:transition spd="slow" advClick="0" advTm="9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2762B-9691-44F1-8927-94B496952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3F38F-2D49-4DAA-8D35-731AB3688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7-3.jpg">
            <a:extLst>
              <a:ext uri="{FF2B5EF4-FFF2-40B4-BE49-F238E27FC236}">
                <a16:creationId xmlns:a16="http://schemas.microsoft.com/office/drawing/2014/main" id="{15C597D4-99D6-4A1E-82A4-31245438E1A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1387720"/>
            <a:ext cx="7772400" cy="4082560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E07E9C0-4FF9-4A42-9A20-FF25765B3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57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"/>
    </mc:Choice>
    <mc:Fallback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479BE-3EFC-4AE3-9C1B-F17D9BE6E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Range and Quartiles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71DAD-621D-4C69-92B8-404FF62D8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Measures of </a:t>
            </a:r>
            <a:r>
              <a:rPr lang="en-US" i="1" dirty="0">
                <a:solidFill>
                  <a:schemeClr val="tx1"/>
                </a:solidFill>
              </a:rPr>
              <a:t>spread</a:t>
            </a:r>
            <a:r>
              <a:rPr lang="en-US" dirty="0"/>
              <a:t> (</a:t>
            </a:r>
            <a:r>
              <a:rPr lang="en-US" i="1" dirty="0">
                <a:solidFill>
                  <a:srgbClr val="FF0000"/>
                </a:solidFill>
              </a:rPr>
              <a:t>dispersion</a:t>
            </a:r>
            <a:r>
              <a:rPr lang="en-US" dirty="0"/>
              <a:t>) are used to describe the variability and distribution of responses:</a:t>
            </a:r>
          </a:p>
          <a:p>
            <a:pPr lvl="1"/>
            <a:r>
              <a:rPr lang="en-US" dirty="0"/>
              <a:t>Minimum</a:t>
            </a:r>
          </a:p>
          <a:p>
            <a:pPr lvl="1"/>
            <a:r>
              <a:rPr lang="en-US" dirty="0"/>
              <a:t>Maximum</a:t>
            </a:r>
          </a:p>
          <a:p>
            <a:pPr lvl="1"/>
            <a:r>
              <a:rPr lang="en-US" dirty="0"/>
              <a:t>Range</a:t>
            </a:r>
          </a:p>
          <a:p>
            <a:pPr lvl="1"/>
            <a:r>
              <a:rPr lang="en-US" dirty="0"/>
              <a:t>Quartiles</a:t>
            </a:r>
          </a:p>
          <a:p>
            <a:pPr lvl="1"/>
            <a:r>
              <a:rPr lang="en-US" dirty="0"/>
              <a:t>Deciles</a:t>
            </a:r>
          </a:p>
          <a:p>
            <a:pPr lvl="1"/>
            <a:r>
              <a:rPr lang="en-US" dirty="0"/>
              <a:t>‘IQR’ (interquartile range)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CD9552-739C-4AF5-AD30-059B3A62D213}"/>
              </a:ext>
            </a:extLst>
          </p:cNvPr>
          <p:cNvSpPr/>
          <p:nvPr/>
        </p:nvSpPr>
        <p:spPr>
          <a:xfrm>
            <a:off x="837080" y="4682631"/>
            <a:ext cx="8306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Histogram			Boxplot			Bar chart			Pie chart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539A0A-9441-4B1C-863B-36203DC14CC5}"/>
              </a:ext>
            </a:extLst>
          </p:cNvPr>
          <p:cNvSpPr/>
          <p:nvPr/>
        </p:nvSpPr>
        <p:spPr>
          <a:xfrm>
            <a:off x="3314699" y="4339573"/>
            <a:ext cx="2391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B0F0"/>
                </a:solidFill>
              </a:rPr>
              <a:t>Displaying Distributions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A67DBC-D6C6-4DEB-A7A1-FAB5CAA12D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5088041"/>
            <a:ext cx="1785935" cy="1245706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4CB2CC-8159-487D-8620-6D5B87BD41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00" y="5139989"/>
            <a:ext cx="1933575" cy="1137744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CF27CA-3644-46FF-8AD4-43FE61A489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363" y="5097360"/>
            <a:ext cx="1252537" cy="1241150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EE0243-EAA2-42D3-85D3-E7C340F7D2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320" y="5106885"/>
            <a:ext cx="1378744" cy="1259793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36F755-D963-4B38-8341-617E44F21B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564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5000"/>
    </mc:Choice>
    <mc:Fallback>
      <p:transition spd="slow" advClick="0" advTm="9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9BCF2-F439-4B52-B483-5A95FD1A7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6225" y="331078"/>
            <a:ext cx="2875430" cy="4952492"/>
          </a:xfrm>
        </p:spPr>
        <p:txBody>
          <a:bodyPr/>
          <a:lstStyle/>
          <a:p>
            <a:r>
              <a:rPr lang="en-US" dirty="0"/>
              <a:t>Histogram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0DC13-46B7-450A-9B74-6D37D5DAF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9781284094534_CH27_FIGF04.jpg">
            <a:extLst>
              <a:ext uri="{FF2B5EF4-FFF2-40B4-BE49-F238E27FC236}">
                <a16:creationId xmlns:a16="http://schemas.microsoft.com/office/drawing/2014/main" id="{67ADC6EE-F207-475A-BDC1-F2D179959F6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040" y="1186698"/>
            <a:ext cx="8503920" cy="4419891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FC43BF9-C0D0-40BA-84F9-C134739214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30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2000"/>
    </mc:Choice>
    <mc:Fallback>
      <p:transition spd="slow" advClick="0" advTm="6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9BCF2-F439-4B52-B483-5A95FD1A7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6225" y="331078"/>
            <a:ext cx="2875430" cy="4952492"/>
          </a:xfrm>
        </p:spPr>
        <p:txBody>
          <a:bodyPr/>
          <a:lstStyle/>
          <a:p>
            <a:r>
              <a:rPr lang="en-US" dirty="0"/>
              <a:t>Boxplot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0DC13-46B7-450A-9B74-6D37D5DAF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9781284094534_CH27_FIGF05.jpg">
            <a:extLst>
              <a:ext uri="{FF2B5EF4-FFF2-40B4-BE49-F238E27FC236}">
                <a16:creationId xmlns:a16="http://schemas.microsoft.com/office/drawing/2014/main" id="{E0094C07-E834-48A6-A57A-11FBE7393D3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0160" y="1076287"/>
            <a:ext cx="6583680" cy="4705425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6322DC-682F-4B98-A9D8-2F9B82F3FF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34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5000"/>
    </mc:Choice>
    <mc:Fallback>
      <p:transition spd="slow" advClick="0" advTm="7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9BCF2-F439-4B52-B483-5A95FD1A7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09" y="550153"/>
            <a:ext cx="3956684" cy="4952492"/>
          </a:xfrm>
        </p:spPr>
        <p:txBody>
          <a:bodyPr/>
          <a:lstStyle/>
          <a:p>
            <a:r>
              <a:rPr lang="en-US" dirty="0"/>
              <a:t>Bar and Pie Charts</a:t>
            </a:r>
          </a:p>
        </p:txBody>
      </p:sp>
      <p:pic>
        <p:nvPicPr>
          <p:cNvPr id="6" name="Picture 5" descr="9781284094534_CH27_FIGF06.jpg">
            <a:extLst>
              <a:ext uri="{FF2B5EF4-FFF2-40B4-BE49-F238E27FC236}">
                <a16:creationId xmlns:a16="http://schemas.microsoft.com/office/drawing/2014/main" id="{3ED0D834-1FCC-4704-8B1E-1A7AEE35CCE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5760" y="1796318"/>
            <a:ext cx="8412480" cy="2960564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B8BD380-8FAA-44B9-B475-7869C4EE76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3C2B5-5A03-4A95-AC5A-77F2BB91E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49" y="493003"/>
            <a:ext cx="3876675" cy="4952492"/>
          </a:xfrm>
        </p:spPr>
        <p:txBody>
          <a:bodyPr/>
          <a:lstStyle/>
          <a:p>
            <a:r>
              <a:rPr lang="en-US" dirty="0"/>
              <a:t>Overview – Part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206DD-6B91-4760-996D-DFB5AC933852}"/>
              </a:ext>
            </a:extLst>
          </p:cNvPr>
          <p:cNvSpPr txBox="1">
            <a:spLocks/>
          </p:cNvSpPr>
          <p:nvPr/>
        </p:nvSpPr>
        <p:spPr>
          <a:xfrm>
            <a:off x="4391026" y="588170"/>
            <a:ext cx="4686299" cy="5655156"/>
          </a:xfrm>
          <a:prstGeom prst="rect">
            <a:avLst/>
          </a:prstGeom>
        </p:spPr>
        <p:txBody>
          <a:bodyPr>
            <a:normAutofit/>
          </a:bodyPr>
          <a:lstStyle>
            <a:lvl1pPr marL="283464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83464" algn="l" defTabSz="6858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83464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83464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Arial" panose="020B0604020202020204" pitchFamily="34" charset="0"/>
              <a:buChar char="•"/>
              <a:defRPr sz="1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83464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12598" algn="l" defTabSz="685800" rtl="0" eaLnBrk="1" latinLnBrk="0" hangingPunct="1">
              <a:lnSpc>
                <a:spcPct val="112000"/>
              </a:lnSpc>
              <a:spcBef>
                <a:spcPts val="975"/>
              </a:spcBef>
              <a:buFont typeface="Arial" panose="020B0604020202020204" pitchFamily="34" charset="0"/>
              <a:buChar char="•"/>
              <a:defRPr sz="105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Data management</a:t>
            </a:r>
          </a:p>
          <a:p>
            <a:r>
              <a:rPr lang="en-US" sz="2400" dirty="0"/>
              <a:t>Descriptive Statistics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A4479F-A603-476A-9395-F4FF5FA272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9" y="2990849"/>
            <a:ext cx="4371975" cy="327898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576CA3-9AAB-4877-BF7A-DB52DECE34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96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6EBE6-A28D-4F45-8CD1-EC18E3233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2874253"/>
            <a:ext cx="2875430" cy="4952492"/>
          </a:xfrm>
        </p:spPr>
        <p:txBody>
          <a:bodyPr/>
          <a:lstStyle/>
          <a:p>
            <a:r>
              <a:rPr lang="en-US" dirty="0"/>
              <a:t>- End - </a:t>
            </a:r>
          </a:p>
        </p:txBody>
      </p:sp>
    </p:spTree>
    <p:extLst>
      <p:ext uri="{BB962C8B-B14F-4D97-AF65-F5344CB8AC3E}">
        <p14:creationId xmlns:p14="http://schemas.microsoft.com/office/powerpoint/2010/main" val="1576518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71DFAA-3F70-4A2B-96CE-B77F363EEF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2363045"/>
            <a:ext cx="4219576" cy="3516314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04C578-D6C9-4BA4-89BE-9114F1511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45" y="616691"/>
            <a:ext cx="4313705" cy="4952492"/>
          </a:xfrm>
        </p:spPr>
        <p:txBody>
          <a:bodyPr>
            <a:normAutofit/>
          </a:bodyPr>
          <a:lstStyle/>
          <a:p>
            <a:r>
              <a:rPr lang="en-US" sz="3600" dirty="0"/>
              <a:t>Data Management</a:t>
            </a: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CF2FA-461F-4DC1-A255-EE36C7316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8725" y="702416"/>
            <a:ext cx="4686299" cy="5655156"/>
          </a:xfrm>
        </p:spPr>
        <p:txBody>
          <a:bodyPr/>
          <a:lstStyle/>
          <a:p>
            <a:r>
              <a:rPr lang="en-US" dirty="0"/>
              <a:t>Codebooks</a:t>
            </a:r>
          </a:p>
          <a:p>
            <a:r>
              <a:rPr lang="en-US" dirty="0"/>
              <a:t>Data entry</a:t>
            </a:r>
          </a:p>
          <a:p>
            <a:r>
              <a:rPr lang="en-US" dirty="0"/>
              <a:t>Data cleaning</a:t>
            </a:r>
          </a:p>
          <a:p>
            <a:r>
              <a:rPr lang="en-US" dirty="0"/>
              <a:t>Data recoding</a:t>
            </a:r>
          </a:p>
          <a:p>
            <a:r>
              <a:rPr lang="en-US" dirty="0"/>
              <a:t>Data security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49522B-9357-4763-957C-2AA4A9937E97}"/>
              </a:ext>
            </a:extLst>
          </p:cNvPr>
          <p:cNvSpPr/>
          <p:nvPr/>
        </p:nvSpPr>
        <p:spPr>
          <a:xfrm>
            <a:off x="1247775" y="1406538"/>
            <a:ext cx="31527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>
                <a:solidFill>
                  <a:srgbClr val="FFC000"/>
                </a:solidFill>
              </a:rPr>
              <a:t>“refers to the entire process of record keeping”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D7030D-722E-423A-85A5-EBE95AB678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62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4C578-D6C9-4BA4-89BE-9114F1511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27505" y="540491"/>
            <a:ext cx="4313705" cy="4952492"/>
          </a:xfrm>
        </p:spPr>
        <p:txBody>
          <a:bodyPr>
            <a:normAutofit/>
          </a:bodyPr>
          <a:lstStyle/>
          <a:p>
            <a:r>
              <a:rPr lang="en-US" sz="3600" dirty="0"/>
              <a:t>Codebooks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CF2FA-461F-4DC1-A255-EE36C7316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i="1" dirty="0">
                <a:solidFill>
                  <a:srgbClr val="FF0000"/>
                </a:solidFill>
              </a:rPr>
              <a:t>codebook</a:t>
            </a:r>
            <a:r>
              <a:rPr lang="en-US" dirty="0"/>
              <a:t> describes each variable and specifies how the collected information will be entered into a computer database.</a:t>
            </a:r>
          </a:p>
          <a:p>
            <a:r>
              <a:rPr lang="en-US" dirty="0"/>
              <a:t>A codebook also documents </a:t>
            </a:r>
            <a:r>
              <a:rPr lang="en-US" dirty="0">
                <a:solidFill>
                  <a:srgbClr val="FF0000"/>
                </a:solidFill>
              </a:rPr>
              <a:t>how</a:t>
            </a:r>
            <a:r>
              <a:rPr lang="en-US" dirty="0"/>
              <a:t> data problems like illegible handwriting and missing responses are handled.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C8628E-4A24-438B-B825-F01F727278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31832"/>
            <a:ext cx="3429000" cy="1752600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810F47-D327-4BC8-A846-92F7FC641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25" y="3573569"/>
            <a:ext cx="6248400" cy="2105025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2B8C63-EB2B-4CBD-89E6-2C2B3C89BA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45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0"/>
    </mc:Choice>
    <mc:Fallback>
      <p:transition spd="slow" advClick="0" advTm="9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70C70-78CD-474D-82C2-8E8D61B99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9C85B-C5C3-424E-9AA2-65FCCD099A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6-1-1.jpg">
            <a:extLst>
              <a:ext uri="{FF2B5EF4-FFF2-40B4-BE49-F238E27FC236}">
                <a16:creationId xmlns:a16="http://schemas.microsoft.com/office/drawing/2014/main" id="{6839BD17-84B2-49B7-B530-0542FDF26FB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057400" y="-1015360"/>
            <a:ext cx="5029200" cy="8403676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B578F1-405A-4CAB-80B0-1D46662798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23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0"/>
    </mc:Choice>
    <mc:Fallback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BE866-F6CA-46FB-960E-FCC13D548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CD610-BE8B-43FD-9257-19F68F4C6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6-1-2.jpg">
            <a:extLst>
              <a:ext uri="{FF2B5EF4-FFF2-40B4-BE49-F238E27FC236}">
                <a16:creationId xmlns:a16="http://schemas.microsoft.com/office/drawing/2014/main" id="{211A8EA8-7C85-4E8A-90AE-54936D9DDB1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021306" y="-639950"/>
            <a:ext cx="5029200" cy="8073187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9486F7-C71B-4E14-8CFF-27628528E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00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200A1-9A63-4E35-A699-95174844A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61B2C-2F9B-4AA7-ABDD-6458E8936B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062189-40EA-4018-8B7A-E9A176BC8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768"/>
            <a:ext cx="9144000" cy="1810767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D523DB-7A59-40E2-A111-893807E83F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3778"/>
            <a:ext cx="9144000" cy="2916746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9610422-A866-4DB6-B9B5-2D4FDE757A71}"/>
              </a:ext>
            </a:extLst>
          </p:cNvPr>
          <p:cNvSpPr/>
          <p:nvPr/>
        </p:nvSpPr>
        <p:spPr>
          <a:xfrm>
            <a:off x="6229349" y="633778"/>
            <a:ext cx="1819276" cy="25475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30E052-05B8-4B0E-A975-09C00F02B825}"/>
              </a:ext>
            </a:extLst>
          </p:cNvPr>
          <p:cNvSpPr/>
          <p:nvPr/>
        </p:nvSpPr>
        <p:spPr>
          <a:xfrm>
            <a:off x="0" y="5162550"/>
            <a:ext cx="9144000" cy="5143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30EB597-8ADB-4A89-86CD-EA5FF51229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91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7000"/>
    </mc:Choice>
    <mc:Fallback>
      <p:transition spd="slow" advClick="0" advTm="7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31303-B7E3-404D-BE32-CBD4D33F2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454903"/>
            <a:ext cx="3323105" cy="4952492"/>
          </a:xfrm>
        </p:spPr>
        <p:txBody>
          <a:bodyPr/>
          <a:lstStyle/>
          <a:p>
            <a:r>
              <a:rPr lang="en-US" dirty="0"/>
              <a:t>Data Entry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3600" dirty="0"/>
              <a:t>Data Cleaning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6EC38-2E7C-428A-9732-33FBD4F31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are usually entered into a database program (like Microsoft Access) or a spreadsheet program (like Microsoft Excel).</a:t>
            </a:r>
          </a:p>
          <a:p>
            <a:r>
              <a:rPr lang="en-US" i="1" dirty="0">
                <a:solidFill>
                  <a:srgbClr val="FF0000"/>
                </a:solidFill>
              </a:rPr>
              <a:t>Double entry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of at least some of the completed survey forms can confirm the accuracy of data entry.</a:t>
            </a:r>
          </a:p>
          <a:p>
            <a:r>
              <a:rPr lang="en-US" i="1" dirty="0">
                <a:solidFill>
                  <a:srgbClr val="FF0000"/>
                </a:solidFill>
              </a:rPr>
              <a:t>Data cleaning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is the process of correcting any typographical or other errors in data files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36DC6F-5A46-4E95-99D8-D21F05DC9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287" y="4479111"/>
            <a:ext cx="6829426" cy="1745111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A0E67F-2672-45F2-9BF3-D278EFF86B4C}"/>
              </a:ext>
            </a:extLst>
          </p:cNvPr>
          <p:cNvSpPr txBox="1"/>
          <p:nvPr/>
        </p:nvSpPr>
        <p:spPr>
          <a:xfrm>
            <a:off x="6667500" y="5600700"/>
            <a:ext cx="53572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496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2EFB44-410A-4D97-903D-40F87233EE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186" y="1263828"/>
            <a:ext cx="2257425" cy="1667321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D5B1E94-0448-4C9E-ADA2-F8206E7307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50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38000"/>
    </mc:Choice>
    <mc:Fallback>
      <p:transition spd="slow" advClick="0" advTm="1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2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64D2B-D7AB-488F-8BCE-93ACCA700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73953"/>
            <a:ext cx="3084980" cy="4952492"/>
          </a:xfrm>
        </p:spPr>
        <p:txBody>
          <a:bodyPr/>
          <a:lstStyle/>
          <a:p>
            <a:r>
              <a:rPr lang="en-US" sz="3600" dirty="0"/>
              <a:t>Data Recoding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FDC67-BA6E-44B4-AC95-DE571D2A29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Database and statistical programs typically create </a:t>
            </a:r>
            <a:r>
              <a:rPr lang="en-US" i="1" dirty="0">
                <a:solidFill>
                  <a:srgbClr val="FF0000"/>
                </a:solidFill>
              </a:rPr>
              <a:t>derived variables </a:t>
            </a:r>
            <a:r>
              <a:rPr lang="en-US" dirty="0"/>
              <a:t>using calculations or assigned categorizations (</a:t>
            </a:r>
            <a:r>
              <a:rPr lang="en-US" dirty="0">
                <a:solidFill>
                  <a:srgbClr val="FF0000"/>
                </a:solidFill>
              </a:rPr>
              <a:t>0 or 1</a:t>
            </a:r>
            <a:r>
              <a:rPr lang="en-US" dirty="0"/>
              <a:t>).</a:t>
            </a:r>
          </a:p>
          <a:p>
            <a:r>
              <a:rPr lang="en-US" dirty="0"/>
              <a:t>Never do any recoding until an </a:t>
            </a:r>
            <a:r>
              <a:rPr lang="en-US" dirty="0">
                <a:solidFill>
                  <a:srgbClr val="FF0000"/>
                </a:solidFill>
              </a:rPr>
              <a:t>original version</a:t>
            </a:r>
            <a:r>
              <a:rPr lang="en-US" dirty="0"/>
              <a:t> of the cleaned data file is safely </a:t>
            </a:r>
            <a:r>
              <a:rPr lang="en-US" dirty="0">
                <a:solidFill>
                  <a:srgbClr val="FF0000"/>
                </a:solidFill>
              </a:rPr>
              <a:t>backed up </a:t>
            </a:r>
            <a:r>
              <a:rPr lang="en-US" dirty="0"/>
              <a:t>elsewhere.</a:t>
            </a:r>
          </a:p>
          <a:p>
            <a:r>
              <a:rPr lang="en-US" dirty="0"/>
              <a:t>Never recode into the same variable (i.e., do not replace the original values with the new recoded values); always </a:t>
            </a:r>
            <a:r>
              <a:rPr lang="en-US" dirty="0">
                <a:solidFill>
                  <a:srgbClr val="FF0000"/>
                </a:solidFill>
              </a:rPr>
              <a:t>recode</a:t>
            </a:r>
            <a:r>
              <a:rPr lang="en-US" dirty="0"/>
              <a:t> into a different (</a:t>
            </a:r>
            <a:r>
              <a:rPr lang="en-US" dirty="0">
                <a:solidFill>
                  <a:srgbClr val="FF0000"/>
                </a:solidFill>
              </a:rPr>
              <a:t>new</a:t>
            </a:r>
            <a:r>
              <a:rPr lang="en-US" dirty="0"/>
              <a:t>) </a:t>
            </a:r>
            <a:r>
              <a:rPr lang="en-US" dirty="0">
                <a:solidFill>
                  <a:srgbClr val="FF0000"/>
                </a:solidFill>
              </a:rPr>
              <a:t>variable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BF119F-EC88-4E58-9D56-836952F4E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65" y="3256201"/>
            <a:ext cx="2990849" cy="1558867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45624F-AA7A-4F29-B582-020ABB414066}"/>
              </a:ext>
            </a:extLst>
          </p:cNvPr>
          <p:cNvSpPr/>
          <p:nvPr/>
        </p:nvSpPr>
        <p:spPr>
          <a:xfrm>
            <a:off x="41702" y="5033743"/>
            <a:ext cx="5161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00B0F0"/>
                </a:solidFill>
              </a:rPr>
              <a:t>gen</a:t>
            </a:r>
            <a:r>
              <a:rPr lang="en-US" dirty="0">
                <a:solidFill>
                  <a:srgbClr val="92D05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new_variable </a:t>
            </a:r>
            <a:r>
              <a:rPr lang="en-US" dirty="0"/>
              <a:t>=</a:t>
            </a:r>
            <a:r>
              <a:rPr lang="en-US" dirty="0">
                <a:solidFill>
                  <a:srgbClr val="92D05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old_variable</a:t>
            </a:r>
          </a:p>
          <a:p>
            <a:pPr algn="r"/>
            <a:endParaRPr lang="en-US" dirty="0">
              <a:solidFill>
                <a:srgbClr val="92D050"/>
              </a:solidFill>
            </a:endParaRPr>
          </a:p>
          <a:p>
            <a:pPr algn="r"/>
            <a:r>
              <a:rPr lang="en-US" dirty="0">
                <a:solidFill>
                  <a:srgbClr val="00B0F0"/>
                </a:solidFill>
              </a:rPr>
              <a:t>recode</a:t>
            </a:r>
            <a:r>
              <a:rPr lang="en-US" dirty="0">
                <a:solidFill>
                  <a:srgbClr val="92D05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age</a:t>
            </a:r>
            <a:r>
              <a:rPr lang="en-US" dirty="0">
                <a:solidFill>
                  <a:srgbClr val="92D050"/>
                </a:solidFill>
              </a:rPr>
              <a:t> </a:t>
            </a:r>
            <a:r>
              <a:rPr lang="en-US" dirty="0"/>
              <a:t>(5/11 = 1) (else=0), gen (</a:t>
            </a:r>
            <a:r>
              <a:rPr lang="en-US" dirty="0">
                <a:solidFill>
                  <a:srgbClr val="FFFF00"/>
                </a:solidFill>
              </a:rPr>
              <a:t>elementary_age</a:t>
            </a:r>
            <a:r>
              <a:rPr lang="en-US" dirty="0"/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46F07E-69F6-4B01-B0F6-E353E1ED6F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151709"/>
            <a:ext cx="3190875" cy="1794867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36EC74-F891-4276-B2E1-A9C4B527F51E}"/>
              </a:ext>
            </a:extLst>
          </p:cNvPr>
          <p:cNvSpPr txBox="1"/>
          <p:nvPr/>
        </p:nvSpPr>
        <p:spPr>
          <a:xfrm>
            <a:off x="6285876" y="5310741"/>
            <a:ext cx="2163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Stata code: Examples</a:t>
            </a: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529880B2-649E-4F15-9487-EDF0CE206BBC}"/>
              </a:ext>
            </a:extLst>
          </p:cNvPr>
          <p:cNvSpPr/>
          <p:nvPr/>
        </p:nvSpPr>
        <p:spPr>
          <a:xfrm>
            <a:off x="5772150" y="5356739"/>
            <a:ext cx="480856" cy="27733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D5DD6A-65D6-4F55-A115-9B5A211F6B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53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2000"/>
    </mc:Choice>
    <mc:Fallback>
      <p:transition spd="slow" advClick="0" advTm="15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st1">
  <a:themeElements>
    <a:clrScheme name="Custom 2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EAD394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algn="ctr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" id="{3841520A-25F2-4EB8-BE4C-611DB5ABEED9}" vid="{ECD25A4C-D97E-4C12-84B1-63580BFFAEE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7337</TotalTime>
  <Words>585</Words>
  <Application>Microsoft Office PowerPoint</Application>
  <PresentationFormat>Overhead</PresentationFormat>
  <Paragraphs>87</Paragraphs>
  <Slides>20</Slides>
  <Notes>1</Notes>
  <HiddenSlides>0</HiddenSlides>
  <MMClips>19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Corbel</vt:lpstr>
      <vt:lpstr>Segoe UI</vt:lpstr>
      <vt:lpstr>Test1</vt:lpstr>
      <vt:lpstr>Custom Design</vt:lpstr>
      <vt:lpstr>Data Analysis</vt:lpstr>
      <vt:lpstr>Overview – Part 1</vt:lpstr>
      <vt:lpstr>Data Management     </vt:lpstr>
      <vt:lpstr>Codebooks</vt:lpstr>
      <vt:lpstr>PowerPoint Presentation</vt:lpstr>
      <vt:lpstr>PowerPoint Presentation</vt:lpstr>
      <vt:lpstr>PowerPoint Presentation</vt:lpstr>
      <vt:lpstr>Data Entry     Data Cleaning</vt:lpstr>
      <vt:lpstr>Data Recoding</vt:lpstr>
      <vt:lpstr>Data Security</vt:lpstr>
      <vt:lpstr>Descriptive Statistics</vt:lpstr>
      <vt:lpstr>Plan by Study Approach</vt:lpstr>
      <vt:lpstr>Types of variables</vt:lpstr>
      <vt:lpstr>Measures of ‘Central Tendency’</vt:lpstr>
      <vt:lpstr>PowerPoint Presentation</vt:lpstr>
      <vt:lpstr>Range and Quartiles</vt:lpstr>
      <vt:lpstr>Histogram</vt:lpstr>
      <vt:lpstr>Boxplot</vt:lpstr>
      <vt:lpstr>Bar and Pie Charts</vt:lpstr>
      <vt:lpstr>- End -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Health Research Methods</dc:title>
  <dc:creator>Kathryn H. Jacobsen</dc:creator>
  <cp:lastModifiedBy>Keith Brazendale</cp:lastModifiedBy>
  <cp:revision>206</cp:revision>
  <dcterms:created xsi:type="dcterms:W3CDTF">2016-03-03T15:13:19Z</dcterms:created>
  <dcterms:modified xsi:type="dcterms:W3CDTF">2020-03-18T18:22:22Z</dcterms:modified>
</cp:coreProperties>
</file>