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69" r:id="rId2"/>
    <p:sldId id="437" r:id="rId3"/>
    <p:sldId id="431" r:id="rId4"/>
    <p:sldId id="438" r:id="rId5"/>
    <p:sldId id="258" r:id="rId6"/>
    <p:sldId id="337" r:id="rId7"/>
    <p:sldId id="339" r:id="rId8"/>
    <p:sldId id="336" r:id="rId9"/>
    <p:sldId id="362" r:id="rId10"/>
    <p:sldId id="364" r:id="rId11"/>
    <p:sldId id="363" r:id="rId12"/>
    <p:sldId id="366" r:id="rId13"/>
    <p:sldId id="365" r:id="rId14"/>
    <p:sldId id="368" r:id="rId15"/>
    <p:sldId id="3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A3D"/>
    <a:srgbClr val="39CFA7"/>
    <a:srgbClr val="D3D1D5"/>
    <a:srgbClr val="24638C"/>
    <a:srgbClr val="FDFF55"/>
    <a:srgbClr val="0C0E90"/>
    <a:srgbClr val="498ABF"/>
    <a:srgbClr val="7030A0"/>
    <a:srgbClr val="48ADE0"/>
    <a:srgbClr val="575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2" autoAdjust="0"/>
    <p:restoredTop sz="95226" autoAdjust="0"/>
  </p:normalViewPr>
  <p:slideViewPr>
    <p:cSldViewPr snapToGrid="0">
      <p:cViewPr varScale="1">
        <p:scale>
          <a:sx n="82" d="100"/>
          <a:sy n="82" d="100"/>
        </p:scale>
        <p:origin x="106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62E525-8063-C249-B908-3BDA895BD6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1838DD-4E42-9347-8E42-A897D4C8E6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95D11-BFC7-DA47-806C-64DA249C5E0B}" type="datetimeFigureOut">
              <a:rPr lang="en-US" smtClean="0"/>
              <a:t>11/18/2020</a:t>
            </a:fld>
            <a:endParaRPr lang="en-US"/>
          </a:p>
        </p:txBody>
      </p:sp>
      <p:sp>
        <p:nvSpPr>
          <p:cNvPr id="4" name="Footer Placeholder 3">
            <a:extLst>
              <a:ext uri="{FF2B5EF4-FFF2-40B4-BE49-F238E27FC236}">
                <a16:creationId xmlns:a16="http://schemas.microsoft.com/office/drawing/2014/main" id="{75B513C8-8EA1-2E4B-896C-278336C8BC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47C88D-03D0-EE4D-91C5-9468CED02C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F62090-DE0A-E744-8087-BFF1DF1F21E3}" type="slidenum">
              <a:rPr lang="en-US" smtClean="0"/>
              <a:t>‹#›</a:t>
            </a:fld>
            <a:endParaRPr lang="en-US"/>
          </a:p>
        </p:txBody>
      </p:sp>
    </p:spTree>
    <p:extLst>
      <p:ext uri="{BB962C8B-B14F-4D97-AF65-F5344CB8AC3E}">
        <p14:creationId xmlns:p14="http://schemas.microsoft.com/office/powerpoint/2010/main" val="1171882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C0B23-B087-462D-87BD-2F7B23420DCC}"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8F15C-5FD2-4FD1-9532-59FA7DB88AB9}" type="slidenum">
              <a:rPr lang="en-US" smtClean="0"/>
              <a:t>‹#›</a:t>
            </a:fld>
            <a:endParaRPr lang="en-US"/>
          </a:p>
        </p:txBody>
      </p:sp>
    </p:spTree>
    <p:extLst>
      <p:ext uri="{BB962C8B-B14F-4D97-AF65-F5344CB8AC3E}">
        <p14:creationId xmlns:p14="http://schemas.microsoft.com/office/powerpoint/2010/main" val="40192211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8F15C-5FD2-4FD1-9532-59FA7DB88AB9}" type="slidenum">
              <a:rPr lang="en-US" smtClean="0"/>
              <a:t>2</a:t>
            </a:fld>
            <a:endParaRPr lang="en-US"/>
          </a:p>
        </p:txBody>
      </p:sp>
    </p:spTree>
    <p:extLst>
      <p:ext uri="{BB962C8B-B14F-4D97-AF65-F5344CB8AC3E}">
        <p14:creationId xmlns:p14="http://schemas.microsoft.com/office/powerpoint/2010/main" val="286515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98F15C-5FD2-4FD1-9532-59FA7DB88AB9}" type="slidenum">
              <a:rPr lang="en-US" smtClean="0"/>
              <a:t>5</a:t>
            </a:fld>
            <a:endParaRPr lang="en-US"/>
          </a:p>
        </p:txBody>
      </p:sp>
    </p:spTree>
    <p:extLst>
      <p:ext uri="{BB962C8B-B14F-4D97-AF65-F5344CB8AC3E}">
        <p14:creationId xmlns:p14="http://schemas.microsoft.com/office/powerpoint/2010/main" val="419070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8F15C-5FD2-4FD1-9532-59FA7DB88AB9}" type="slidenum">
              <a:rPr lang="en-US" smtClean="0"/>
              <a:t>6</a:t>
            </a:fld>
            <a:endParaRPr lang="en-US"/>
          </a:p>
        </p:txBody>
      </p:sp>
    </p:spTree>
    <p:extLst>
      <p:ext uri="{BB962C8B-B14F-4D97-AF65-F5344CB8AC3E}">
        <p14:creationId xmlns:p14="http://schemas.microsoft.com/office/powerpoint/2010/main" val="369959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8F15C-5FD2-4FD1-9532-59FA7DB88AB9}" type="slidenum">
              <a:rPr lang="en-US" smtClean="0"/>
              <a:t>7</a:t>
            </a:fld>
            <a:endParaRPr lang="en-US"/>
          </a:p>
        </p:txBody>
      </p:sp>
    </p:spTree>
    <p:extLst>
      <p:ext uri="{BB962C8B-B14F-4D97-AF65-F5344CB8AC3E}">
        <p14:creationId xmlns:p14="http://schemas.microsoft.com/office/powerpoint/2010/main" val="250575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8F15C-5FD2-4FD1-9532-59FA7DB88AB9}" type="slidenum">
              <a:rPr lang="en-US" smtClean="0"/>
              <a:t>8</a:t>
            </a:fld>
            <a:endParaRPr lang="en-US"/>
          </a:p>
        </p:txBody>
      </p:sp>
    </p:spTree>
    <p:extLst>
      <p:ext uri="{BB962C8B-B14F-4D97-AF65-F5344CB8AC3E}">
        <p14:creationId xmlns:p14="http://schemas.microsoft.com/office/powerpoint/2010/main" val="15651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8F15C-5FD2-4FD1-9532-59FA7DB88AB9}" type="slidenum">
              <a:rPr lang="en-US" smtClean="0"/>
              <a:t>9</a:t>
            </a:fld>
            <a:endParaRPr lang="en-US"/>
          </a:p>
        </p:txBody>
      </p:sp>
    </p:spTree>
    <p:extLst>
      <p:ext uri="{BB962C8B-B14F-4D97-AF65-F5344CB8AC3E}">
        <p14:creationId xmlns:p14="http://schemas.microsoft.com/office/powerpoint/2010/main" val="93633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lgn="r">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282249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2211676" y="1690688"/>
            <a:ext cx="3199291" cy="4361769"/>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53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0" name="Picture Placeholder 4"/>
          <p:cNvSpPr>
            <a:spLocks noGrp="1"/>
          </p:cNvSpPr>
          <p:nvPr>
            <p:ph type="pic" sz="quarter" idx="13"/>
          </p:nvPr>
        </p:nvSpPr>
        <p:spPr>
          <a:xfrm>
            <a:off x="5345213" y="130478"/>
            <a:ext cx="3377681" cy="2188392"/>
          </a:xfrm>
          <a:noFill/>
        </p:spPr>
        <p:txBody>
          <a:bodyPr>
            <a:normAutofit/>
          </a:bodyPr>
          <a:lstStyle>
            <a:lvl1pPr marL="0" indent="0">
              <a:buNone/>
              <a:defRPr sz="2000">
                <a:solidFill>
                  <a:schemeClr val="bg1">
                    <a:lumMod val="75000"/>
                  </a:schemeClr>
                </a:solidFill>
              </a:defRPr>
            </a:lvl1pPr>
          </a:lstStyle>
          <a:p>
            <a:endParaRPr lang="en-US" dirty="0"/>
          </a:p>
        </p:txBody>
      </p:sp>
      <p:sp>
        <p:nvSpPr>
          <p:cNvPr id="11" name="Picture Placeholder 4"/>
          <p:cNvSpPr>
            <a:spLocks noGrp="1"/>
          </p:cNvSpPr>
          <p:nvPr>
            <p:ph type="pic" sz="quarter" idx="14"/>
          </p:nvPr>
        </p:nvSpPr>
        <p:spPr>
          <a:xfrm>
            <a:off x="5345213" y="2316964"/>
            <a:ext cx="3377681" cy="2188392"/>
          </a:xfrm>
          <a:noFill/>
        </p:spPr>
        <p:txBody>
          <a:bodyPr>
            <a:normAutofit/>
          </a:bodyPr>
          <a:lstStyle>
            <a:lvl1pPr marL="0" indent="0">
              <a:buNone/>
              <a:defRPr sz="2000">
                <a:solidFill>
                  <a:schemeClr val="bg1">
                    <a:lumMod val="75000"/>
                  </a:schemeClr>
                </a:solidFill>
              </a:defRPr>
            </a:lvl1pPr>
          </a:lstStyle>
          <a:p>
            <a:endParaRPr lang="en-US" dirty="0"/>
          </a:p>
        </p:txBody>
      </p:sp>
      <p:sp>
        <p:nvSpPr>
          <p:cNvPr id="12" name="Picture Placeholder 4"/>
          <p:cNvSpPr>
            <a:spLocks noGrp="1"/>
          </p:cNvSpPr>
          <p:nvPr>
            <p:ph type="pic" sz="quarter" idx="15"/>
          </p:nvPr>
        </p:nvSpPr>
        <p:spPr>
          <a:xfrm>
            <a:off x="5345213" y="4511706"/>
            <a:ext cx="3377681" cy="2188392"/>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3018972" cy="2566761"/>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2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230250" y="209550"/>
            <a:ext cx="5268880" cy="6438900"/>
          </a:xfrm>
          <a:noFill/>
        </p:spPr>
        <p:txBody>
          <a:bodyPr>
            <a:normAutofit/>
          </a:bodyPr>
          <a:lstStyle>
            <a:lvl1pPr marL="0" indent="0">
              <a:buNone/>
              <a:defRPr sz="2000">
                <a:solidFill>
                  <a:schemeClr val="bg1">
                    <a:lumMod val="75000"/>
                  </a:schemeClr>
                </a:solidFill>
              </a:defRPr>
            </a:lvl1pPr>
          </a:lstStyle>
          <a:p>
            <a:endParaRPr lang="en-US" dirty="0"/>
          </a:p>
        </p:txBody>
      </p:sp>
      <p:sp>
        <p:nvSpPr>
          <p:cNvPr id="6" name="Rectangle 5"/>
          <p:cNvSpPr/>
          <p:nvPr userDrawn="1"/>
        </p:nvSpPr>
        <p:spPr>
          <a:xfrm>
            <a:off x="5515625" y="209550"/>
            <a:ext cx="6446126" cy="6438900"/>
          </a:xfrm>
          <a:prstGeom prst="rect">
            <a:avLst/>
          </a:prstGeom>
          <a:solidFill>
            <a:srgbClr val="24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20229" y="365125"/>
            <a:ext cx="5533570" cy="1325563"/>
          </a:xfrm>
        </p:spPr>
        <p:txBody>
          <a:bodyPr/>
          <a:lstStyle>
            <a:lvl1pPr>
              <a:defRPr>
                <a:solidFill>
                  <a:schemeClr val="bg1">
                    <a:lumMod val="9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bg1">
                    <a:lumMod val="9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427982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967795" y="0"/>
            <a:ext cx="10224206" cy="3236686"/>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340554"/>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247691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1" name="Picture Placeholder 4"/>
          <p:cNvSpPr>
            <a:spLocks noGrp="1"/>
          </p:cNvSpPr>
          <p:nvPr>
            <p:ph type="pic" sz="quarter" idx="15"/>
          </p:nvPr>
        </p:nvSpPr>
        <p:spPr>
          <a:xfrm>
            <a:off x="8558986" y="3972419"/>
            <a:ext cx="2801821" cy="1820242"/>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4"/>
          <p:cNvSpPr>
            <a:spLocks noGrp="1"/>
          </p:cNvSpPr>
          <p:nvPr>
            <p:ph type="pic" sz="quarter" idx="13"/>
          </p:nvPr>
        </p:nvSpPr>
        <p:spPr>
          <a:xfrm>
            <a:off x="2270051" y="3972419"/>
            <a:ext cx="2801821" cy="1820242"/>
          </a:xfrm>
          <a:noFill/>
        </p:spPr>
        <p:txBody>
          <a:bodyPr>
            <a:normAutofit/>
          </a:bodyPr>
          <a:lstStyle>
            <a:lvl1pPr marL="0" indent="0">
              <a:buNone/>
              <a:defRPr sz="2000">
                <a:solidFill>
                  <a:schemeClr val="bg1">
                    <a:lumMod val="75000"/>
                  </a:schemeClr>
                </a:solidFill>
              </a:defRPr>
            </a:lvl1pPr>
          </a:lstStyle>
          <a:p>
            <a:endParaRPr lang="en-US" dirty="0"/>
          </a:p>
        </p:txBody>
      </p:sp>
      <p:sp>
        <p:nvSpPr>
          <p:cNvPr id="10" name="Picture Placeholder 4"/>
          <p:cNvSpPr>
            <a:spLocks noGrp="1"/>
          </p:cNvSpPr>
          <p:nvPr>
            <p:ph type="pic" sz="quarter" idx="14"/>
          </p:nvPr>
        </p:nvSpPr>
        <p:spPr>
          <a:xfrm>
            <a:off x="5407027" y="3972419"/>
            <a:ext cx="2801821" cy="1820242"/>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99606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2254671" y="4012249"/>
            <a:ext cx="2825329" cy="1563051"/>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81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3" y="1975922"/>
            <a:ext cx="8165392" cy="3523013"/>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8165394" y="1975922"/>
            <a:ext cx="4026605" cy="3523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77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967795" y="1799771"/>
            <a:ext cx="9396891" cy="2177144"/>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05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5891612" y="0"/>
            <a:ext cx="6300388" cy="6858000"/>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1313445" y="365125"/>
            <a:ext cx="3556000" cy="1826532"/>
          </a:xfrm>
        </p:spPr>
        <p:txBody>
          <a:bodyPr>
            <a:normAutofit/>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191183"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29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693461" y="0"/>
            <a:ext cx="11498539" cy="3548743"/>
          </a:xfrm>
          <a:noFill/>
        </p:spPr>
        <p:txBody>
          <a:bodyPr>
            <a:normAutofit/>
          </a:bodyPr>
          <a:lstStyle>
            <a:lvl1pPr marL="0" indent="0">
              <a:buNone/>
              <a:defRPr sz="2000">
                <a:solidFill>
                  <a:schemeClr val="bg1">
                    <a:lumMod val="75000"/>
                  </a:schemeClr>
                </a:solidFill>
              </a:defRPr>
            </a:lvl1pPr>
          </a:lstStyle>
          <a:p>
            <a:endParaRPr lang="en-US"/>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2" name="Title 1"/>
          <p:cNvSpPr>
            <a:spLocks noGrp="1"/>
          </p:cNvSpPr>
          <p:nvPr>
            <p:ph type="title"/>
          </p:nvPr>
        </p:nvSpPr>
        <p:spPr>
          <a:xfrm>
            <a:off x="676023" y="432934"/>
            <a:ext cx="5028091" cy="1729696"/>
          </a:xfrm>
        </p:spPr>
        <p:txBody>
          <a:bodyPr/>
          <a:lstStyle/>
          <a:p>
            <a:r>
              <a:rPr lang="en-US" dirty="0"/>
              <a:t>Click to edit Master title style</a:t>
            </a:r>
          </a:p>
        </p:txBody>
      </p:sp>
    </p:spTree>
    <p:extLst>
      <p:ext uri="{BB962C8B-B14F-4D97-AF65-F5344CB8AC3E}">
        <p14:creationId xmlns:p14="http://schemas.microsoft.com/office/powerpoint/2010/main" val="352890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r">
              <a:defRPr/>
            </a:lvl1pPr>
          </a:lstStyle>
          <a:p>
            <a:fld id="{219001E7-44B7-41BC-93FC-562CB9664D4C}" type="slidenum">
              <a:rPr lang="en-US" smtClean="0"/>
              <a:pPr/>
              <a:t>‹#›</a:t>
            </a:fld>
            <a:endParaRPr lang="en-US"/>
          </a:p>
        </p:txBody>
      </p:sp>
      <p:cxnSp>
        <p:nvCxnSpPr>
          <p:cNvPr id="5" name="Straight Connector 4"/>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22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7795" y="365125"/>
            <a:ext cx="8584091" cy="1325563"/>
          </a:xfrm>
        </p:spPr>
        <p:txBody>
          <a:bodyPr/>
          <a:lstStyle>
            <a:lvl1pPr algn="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0682869"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73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185154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4064000" y="0"/>
            <a:ext cx="8128000" cy="6858000"/>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1967795" y="2103437"/>
            <a:ext cx="2896306" cy="2620963"/>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981334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5565424" y="478972"/>
            <a:ext cx="6016976" cy="5854094"/>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676023" y="2064581"/>
            <a:ext cx="2967063" cy="2682875"/>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990280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8209820" y="0"/>
            <a:ext cx="3982179" cy="6858000"/>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676023" y="555096"/>
            <a:ext cx="5840891" cy="166559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704975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693461" y="1756228"/>
            <a:ext cx="5504139" cy="4034971"/>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6351109" y="1756228"/>
            <a:ext cx="4708777" cy="166559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100240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6502401" y="0"/>
            <a:ext cx="5689600" cy="5899216"/>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693461" y="1756228"/>
            <a:ext cx="4708777" cy="166559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228689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3260216"/>
            <a:ext cx="12192001" cy="3597783"/>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4903840" y="1422400"/>
            <a:ext cx="4708777" cy="1298318"/>
          </a:xfrm>
        </p:spPr>
        <p:txBody>
          <a:bodyPr>
            <a:normAutofit/>
          </a:bodyPr>
          <a:lstStyle>
            <a:lvl1pPr>
              <a:defRPr sz="3600"/>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191468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3692714"/>
            <a:ext cx="12192001" cy="3165285"/>
          </a:xfrm>
          <a:noFill/>
        </p:spPr>
        <p:txBody>
          <a:bodyPr>
            <a:normAutofit/>
          </a:bodyPr>
          <a:lstStyle>
            <a:lvl1pPr marL="0" indent="0">
              <a:buNone/>
              <a:defRPr sz="2000">
                <a:solidFill>
                  <a:schemeClr val="bg1">
                    <a:lumMod val="75000"/>
                  </a:schemeClr>
                </a:solidFill>
              </a:defRPr>
            </a:lvl1pPr>
          </a:lstStyle>
          <a:p>
            <a:endParaRPr lang="en-US"/>
          </a:p>
        </p:txBody>
      </p:sp>
      <p:sp>
        <p:nvSpPr>
          <p:cNvPr id="2" name="Title 1"/>
          <p:cNvSpPr>
            <a:spLocks noGrp="1"/>
          </p:cNvSpPr>
          <p:nvPr>
            <p:ph type="title"/>
          </p:nvPr>
        </p:nvSpPr>
        <p:spPr>
          <a:xfrm>
            <a:off x="3741612" y="1422400"/>
            <a:ext cx="4708777" cy="1298318"/>
          </a:xfrm>
        </p:spPr>
        <p:txBody>
          <a:bodyPr>
            <a:normAutofit/>
          </a:bodyPr>
          <a:lstStyle>
            <a:lvl1pPr algn="ctr">
              <a:defRPr sz="3600"/>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554833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12192001" cy="5326743"/>
          </a:xfrm>
          <a:noFill/>
        </p:spPr>
        <p:txBody>
          <a:bodyPr>
            <a:normAutofit/>
          </a:bodyPr>
          <a:lstStyle>
            <a:lvl1pPr marL="0" indent="0">
              <a:buNone/>
              <a:defRPr sz="2000">
                <a:solidFill>
                  <a:schemeClr val="bg1">
                    <a:lumMod val="75000"/>
                  </a:schemeClr>
                </a:solidFill>
              </a:defRPr>
            </a:lvl1pPr>
          </a:lstStyle>
          <a:p>
            <a:endParaRPr lang="en-US"/>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2" name="Title 1"/>
          <p:cNvSpPr>
            <a:spLocks noGrp="1"/>
          </p:cNvSpPr>
          <p:nvPr>
            <p:ph type="title"/>
          </p:nvPr>
        </p:nvSpPr>
        <p:spPr>
          <a:xfrm>
            <a:off x="3309258" y="856343"/>
            <a:ext cx="5573486" cy="1298318"/>
          </a:xfrm>
        </p:spPr>
        <p:txBody>
          <a:bodyP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258395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B52389-8BEF-EF45-A81A-5F5D1E5A06A6}" type="datetime8">
              <a:rPr lang="en-US" smtClean="0"/>
              <a:t>11/18/2020 5:37 PM</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lgn="r">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509084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1440881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6106" t="5661" r="3205" b="12067"/>
          <a:stretch/>
        </p:blipFill>
        <p:spPr bwMode="auto">
          <a:xfrm>
            <a:off x="4038022" y="995355"/>
            <a:ext cx="4175864" cy="3554230"/>
          </a:xfrm>
          <a:prstGeom prst="rect">
            <a:avLst/>
          </a:prstGeom>
          <a:noFill/>
          <a:ln w="9525">
            <a:noFill/>
            <a:miter lim="800000"/>
            <a:headEnd/>
            <a:tailEnd/>
          </a:ln>
        </p:spPr>
      </p:pic>
      <p:sp>
        <p:nvSpPr>
          <p:cNvPr id="6" name="Picture Placeholder 4"/>
          <p:cNvSpPr>
            <a:spLocks noGrp="1"/>
          </p:cNvSpPr>
          <p:nvPr>
            <p:ph type="pic" sz="quarter" idx="13"/>
          </p:nvPr>
        </p:nvSpPr>
        <p:spPr>
          <a:xfrm>
            <a:off x="4266151" y="1299303"/>
            <a:ext cx="3705667" cy="2083311"/>
          </a:xfrm>
          <a:noFill/>
        </p:spPr>
        <p:txBody>
          <a:bodyPr>
            <a:normAutofit/>
          </a:bodyPr>
          <a:lstStyle>
            <a:lvl1pPr marL="0" indent="0">
              <a:buNone/>
              <a:defRPr sz="2000">
                <a:solidFill>
                  <a:schemeClr val="bg1">
                    <a:lumMod val="7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74107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9" name="Picture Placeholder 4"/>
          <p:cNvSpPr>
            <a:spLocks noGrp="1"/>
          </p:cNvSpPr>
          <p:nvPr>
            <p:ph type="pic" sz="quarter" idx="14"/>
          </p:nvPr>
        </p:nvSpPr>
        <p:spPr>
          <a:xfrm>
            <a:off x="0" y="-1"/>
            <a:ext cx="12192000" cy="6865257"/>
          </a:xfrm>
          <a:noFill/>
        </p:spPr>
        <p:txBody>
          <a:bodyPr>
            <a:normAutofit/>
          </a:bodyPr>
          <a:lstStyle>
            <a:lvl1pPr marL="0" indent="0">
              <a:buNone/>
              <a:defRPr sz="2000">
                <a:solidFill>
                  <a:schemeClr val="bg1">
                    <a:lumMod val="75000"/>
                  </a:schemeClr>
                </a:solidFill>
              </a:defRPr>
            </a:lvl1p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580" b="20312"/>
          <a:stretch/>
        </p:blipFill>
        <p:spPr>
          <a:xfrm>
            <a:off x="1127142" y="1138946"/>
            <a:ext cx="4959694" cy="3675488"/>
          </a:xfrm>
          <a:prstGeom prst="rect">
            <a:avLst/>
          </a:prstGeom>
        </p:spPr>
      </p:pic>
      <p:sp>
        <p:nvSpPr>
          <p:cNvPr id="6" name="Picture Placeholder 4"/>
          <p:cNvSpPr>
            <a:spLocks noGrp="1"/>
          </p:cNvSpPr>
          <p:nvPr userDrawn="1">
            <p:ph type="pic" sz="quarter" idx="13"/>
          </p:nvPr>
        </p:nvSpPr>
        <p:spPr>
          <a:xfrm>
            <a:off x="1830320" y="1557225"/>
            <a:ext cx="3567581" cy="2213048"/>
          </a:xfrm>
          <a:noFill/>
        </p:spPr>
        <p:txBody>
          <a:bodyPr>
            <a:normAutofit/>
          </a:bodyPr>
          <a:lstStyle>
            <a:lvl1pPr marL="0" indent="0">
              <a:buNone/>
              <a:defRPr sz="2000">
                <a:solidFill>
                  <a:schemeClr val="bg1">
                    <a:lumMod val="7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10" name="Title 1"/>
          <p:cNvSpPr>
            <a:spLocks noGrp="1"/>
          </p:cNvSpPr>
          <p:nvPr>
            <p:ph type="title"/>
          </p:nvPr>
        </p:nvSpPr>
        <p:spPr>
          <a:xfrm>
            <a:off x="6689806" y="1557225"/>
            <a:ext cx="3774994" cy="1510614"/>
          </a:xfrm>
        </p:spPr>
        <p:txBody>
          <a:bodyPr>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909430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570"/>
          <a:stretch/>
        </p:blipFill>
        <p:spPr>
          <a:xfrm>
            <a:off x="7894723" y="442273"/>
            <a:ext cx="2976425" cy="5629537"/>
          </a:xfrm>
          <a:prstGeom prst="rect">
            <a:avLst/>
          </a:prstGeom>
          <a:effectLst>
            <a:outerShdw blurRad="266700" dist="292100" dir="8100000" algn="tr" rotWithShape="0">
              <a:prstClr val="black">
                <a:alpha val="15000"/>
              </a:prstClr>
            </a:outerShdw>
          </a:effectLst>
        </p:spPr>
      </p:pic>
      <p:sp>
        <p:nvSpPr>
          <p:cNvPr id="8" name="Rectangle 7"/>
          <p:cNvSpPr/>
          <p:nvPr userDrawn="1"/>
        </p:nvSpPr>
        <p:spPr>
          <a:xfrm>
            <a:off x="8260466" y="1333825"/>
            <a:ext cx="2263692" cy="3933373"/>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4"/>
          <p:cNvSpPr>
            <a:spLocks noGrp="1"/>
          </p:cNvSpPr>
          <p:nvPr>
            <p:ph type="pic" sz="quarter" idx="13"/>
          </p:nvPr>
        </p:nvSpPr>
        <p:spPr>
          <a:xfrm>
            <a:off x="8322138" y="1786513"/>
            <a:ext cx="2140349" cy="1901398"/>
          </a:xfrm>
          <a:noFill/>
        </p:spPr>
        <p:txBody>
          <a:bodyPr>
            <a:normAutofit/>
          </a:bodyPr>
          <a:lstStyle>
            <a:lvl1pPr marL="0" indent="0">
              <a:buNone/>
              <a:defRPr sz="2000">
                <a:solidFill>
                  <a:schemeClr val="bg1">
                    <a:lumMod val="7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6" name="Title 1"/>
          <p:cNvSpPr>
            <a:spLocks noGrp="1"/>
          </p:cNvSpPr>
          <p:nvPr>
            <p:ph type="title"/>
          </p:nvPr>
        </p:nvSpPr>
        <p:spPr>
          <a:xfrm>
            <a:off x="682706" y="1786513"/>
            <a:ext cx="3774994" cy="1510614"/>
          </a:xfrm>
        </p:spPr>
        <p:txBody>
          <a:bodyPr>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2867198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6" name="Title 1"/>
          <p:cNvSpPr>
            <a:spLocks noGrp="1"/>
          </p:cNvSpPr>
          <p:nvPr>
            <p:ph type="title"/>
          </p:nvPr>
        </p:nvSpPr>
        <p:spPr>
          <a:xfrm>
            <a:off x="6842206" y="554613"/>
            <a:ext cx="3774994" cy="1510614"/>
          </a:xfrm>
        </p:spPr>
        <p:txBody>
          <a:bodyPr>
            <a:normAutofit/>
          </a:bodyPr>
          <a:lstStyle>
            <a:lvl1pPr algn="l">
              <a:defRPr sz="3200"/>
            </a:lvl1pPr>
          </a:lstStyle>
          <a:p>
            <a:r>
              <a:rPr lang="en-US" dirty="0"/>
              <a:t>Click to edit Master title style</a:t>
            </a:r>
          </a:p>
        </p:txBody>
      </p:sp>
      <p:grpSp>
        <p:nvGrpSpPr>
          <p:cNvPr id="2" name="Group 1"/>
          <p:cNvGrpSpPr/>
          <p:nvPr userDrawn="1"/>
        </p:nvGrpSpPr>
        <p:grpSpPr>
          <a:xfrm>
            <a:off x="944981" y="1173978"/>
            <a:ext cx="2178191" cy="4119777"/>
            <a:chOff x="944981" y="1173978"/>
            <a:chExt cx="2178191" cy="4119777"/>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570"/>
            <a:stretch/>
          </p:blipFill>
          <p:spPr>
            <a:xfrm>
              <a:off x="944981" y="1173978"/>
              <a:ext cx="2178191" cy="4119777"/>
            </a:xfrm>
            <a:prstGeom prst="rect">
              <a:avLst/>
            </a:prstGeom>
            <a:effectLst>
              <a:outerShdw blurRad="304800" dist="38100" dir="10800000" algn="r" rotWithShape="0">
                <a:prstClr val="black">
                  <a:alpha val="21000"/>
                </a:prstClr>
              </a:outerShdw>
            </a:effectLst>
          </p:spPr>
        </p:pic>
        <p:grpSp>
          <p:nvGrpSpPr>
            <p:cNvPr id="12" name="Group 11"/>
            <p:cNvGrpSpPr/>
            <p:nvPr/>
          </p:nvGrpSpPr>
          <p:grpSpPr>
            <a:xfrm>
              <a:off x="1212637" y="1826429"/>
              <a:ext cx="1656603" cy="2878498"/>
              <a:chOff x="8270617" y="2055019"/>
              <a:chExt cx="1815822" cy="3155156"/>
            </a:xfrm>
          </p:grpSpPr>
          <p:sp>
            <p:nvSpPr>
              <p:cNvPr id="27" name="Rectangle 26"/>
              <p:cNvSpPr/>
              <p:nvPr/>
            </p:nvSpPr>
            <p:spPr>
              <a:xfrm>
                <a:off x="8270617" y="2055019"/>
                <a:ext cx="1815822" cy="3155156"/>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8321408" y="2088255"/>
                <a:ext cx="1714241" cy="261255"/>
                <a:chOff x="8317965" y="2063873"/>
                <a:chExt cx="1746584" cy="266699"/>
              </a:xfrm>
            </p:grpSpPr>
            <p:sp>
              <p:nvSpPr>
                <p:cNvPr id="29" name="Freeform 85"/>
                <p:cNvSpPr>
                  <a:spLocks/>
                </p:cNvSpPr>
                <p:nvPr/>
              </p:nvSpPr>
              <p:spPr bwMode="auto">
                <a:xfrm>
                  <a:off x="8358914" y="2202795"/>
                  <a:ext cx="58499" cy="106454"/>
                </a:xfrm>
                <a:custGeom>
                  <a:avLst/>
                  <a:gdLst>
                    <a:gd name="T0" fmla="*/ 82 w 97"/>
                    <a:gd name="T1" fmla="*/ 3 h 170"/>
                    <a:gd name="T2" fmla="*/ 2 w 97"/>
                    <a:gd name="T3" fmla="*/ 79 h 170"/>
                    <a:gd name="T4" fmla="*/ 0 w 97"/>
                    <a:gd name="T5" fmla="*/ 85 h 170"/>
                    <a:gd name="T6" fmla="*/ 2 w 97"/>
                    <a:gd name="T7" fmla="*/ 91 h 170"/>
                    <a:gd name="T8" fmla="*/ 82 w 97"/>
                    <a:gd name="T9" fmla="*/ 167 h 170"/>
                    <a:gd name="T10" fmla="*/ 94 w 97"/>
                    <a:gd name="T11" fmla="*/ 167 h 170"/>
                    <a:gd name="T12" fmla="*/ 94 w 97"/>
                    <a:gd name="T13" fmla="*/ 155 h 170"/>
                    <a:gd name="T14" fmla="*/ 20 w 97"/>
                    <a:gd name="T15" fmla="*/ 85 h 170"/>
                    <a:gd name="T16" fmla="*/ 94 w 97"/>
                    <a:gd name="T17" fmla="*/ 15 h 170"/>
                    <a:gd name="T18" fmla="*/ 94 w 97"/>
                    <a:gd name="T19" fmla="*/ 3 h 170"/>
                    <a:gd name="T20" fmla="*/ 82 w 97"/>
                    <a:gd name="T21" fmla="*/ 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0">
                      <a:moveTo>
                        <a:pt x="82" y="3"/>
                      </a:moveTo>
                      <a:cubicBezTo>
                        <a:pt x="2" y="79"/>
                        <a:pt x="2" y="79"/>
                        <a:pt x="2" y="79"/>
                      </a:cubicBezTo>
                      <a:cubicBezTo>
                        <a:pt x="1" y="81"/>
                        <a:pt x="0" y="83"/>
                        <a:pt x="0" y="85"/>
                      </a:cubicBezTo>
                      <a:cubicBezTo>
                        <a:pt x="0" y="87"/>
                        <a:pt x="1" y="89"/>
                        <a:pt x="2" y="91"/>
                      </a:cubicBezTo>
                      <a:cubicBezTo>
                        <a:pt x="82" y="167"/>
                        <a:pt x="82" y="167"/>
                        <a:pt x="82" y="167"/>
                      </a:cubicBezTo>
                      <a:cubicBezTo>
                        <a:pt x="86" y="170"/>
                        <a:pt x="91" y="170"/>
                        <a:pt x="94" y="167"/>
                      </a:cubicBezTo>
                      <a:cubicBezTo>
                        <a:pt x="97" y="163"/>
                        <a:pt x="97" y="158"/>
                        <a:pt x="94" y="155"/>
                      </a:cubicBezTo>
                      <a:cubicBezTo>
                        <a:pt x="20" y="85"/>
                        <a:pt x="20" y="85"/>
                        <a:pt x="20" y="85"/>
                      </a:cubicBezTo>
                      <a:cubicBezTo>
                        <a:pt x="94" y="15"/>
                        <a:pt x="94" y="15"/>
                        <a:pt x="94" y="15"/>
                      </a:cubicBezTo>
                      <a:cubicBezTo>
                        <a:pt x="97" y="12"/>
                        <a:pt x="97" y="7"/>
                        <a:pt x="94" y="3"/>
                      </a:cubicBezTo>
                      <a:cubicBezTo>
                        <a:pt x="91" y="0"/>
                        <a:pt x="86" y="0"/>
                        <a:pt x="8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mj-lt"/>
                  </a:endParaRPr>
                </a:p>
              </p:txBody>
            </p:sp>
            <p:sp>
              <p:nvSpPr>
                <p:cNvPr id="30" name="Oval 86"/>
                <p:cNvSpPr>
                  <a:spLocks noChangeArrowheads="1"/>
                </p:cNvSpPr>
                <p:nvPr/>
              </p:nvSpPr>
              <p:spPr bwMode="auto">
                <a:xfrm>
                  <a:off x="8317965"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1" name="Oval 87"/>
                <p:cNvSpPr>
                  <a:spLocks noChangeArrowheads="1"/>
                </p:cNvSpPr>
                <p:nvPr/>
              </p:nvSpPr>
              <p:spPr bwMode="auto">
                <a:xfrm>
                  <a:off x="8351793"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2" name="Oval 88"/>
                <p:cNvSpPr>
                  <a:spLocks noChangeArrowheads="1"/>
                </p:cNvSpPr>
                <p:nvPr/>
              </p:nvSpPr>
              <p:spPr bwMode="auto">
                <a:xfrm>
                  <a:off x="8385366"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3" name="Oval 89"/>
                <p:cNvSpPr>
                  <a:spLocks noChangeArrowheads="1"/>
                </p:cNvSpPr>
                <p:nvPr/>
              </p:nvSpPr>
              <p:spPr bwMode="auto">
                <a:xfrm>
                  <a:off x="8419194"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4" name="Freeform 90"/>
                <p:cNvSpPr>
                  <a:spLocks noEditPoints="1"/>
                </p:cNvSpPr>
                <p:nvPr/>
              </p:nvSpPr>
              <p:spPr bwMode="auto">
                <a:xfrm>
                  <a:off x="8452768" y="2083866"/>
                  <a:ext cx="26452" cy="27541"/>
                </a:xfrm>
                <a:custGeom>
                  <a:avLst/>
                  <a:gdLst>
                    <a:gd name="T0" fmla="*/ 22 w 44"/>
                    <a:gd name="T1" fmla="*/ 4 h 44"/>
                    <a:gd name="T2" fmla="*/ 40 w 44"/>
                    <a:gd name="T3" fmla="*/ 22 h 44"/>
                    <a:gd name="T4" fmla="*/ 22 w 44"/>
                    <a:gd name="T5" fmla="*/ 40 h 44"/>
                    <a:gd name="T6" fmla="*/ 4 w 44"/>
                    <a:gd name="T7" fmla="*/ 22 h 44"/>
                    <a:gd name="T8" fmla="*/ 9 w 44"/>
                    <a:gd name="T9" fmla="*/ 9 h 44"/>
                    <a:gd name="T10" fmla="*/ 22 w 44"/>
                    <a:gd name="T11" fmla="*/ 4 h 44"/>
                    <a:gd name="T12" fmla="*/ 22 w 44"/>
                    <a:gd name="T13" fmla="*/ 0 h 44"/>
                    <a:gd name="T14" fmla="*/ 0 w 44"/>
                    <a:gd name="T15" fmla="*/ 22 h 44"/>
                    <a:gd name="T16" fmla="*/ 22 w 44"/>
                    <a:gd name="T17" fmla="*/ 44 h 44"/>
                    <a:gd name="T18" fmla="*/ 44 w 44"/>
                    <a:gd name="T19" fmla="*/ 22 h 44"/>
                    <a:gd name="T20" fmla="*/ 22 w 44"/>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2" y="4"/>
                      </a:moveTo>
                      <a:cubicBezTo>
                        <a:pt x="32" y="4"/>
                        <a:pt x="40" y="12"/>
                        <a:pt x="40" y="22"/>
                      </a:cubicBezTo>
                      <a:cubicBezTo>
                        <a:pt x="40" y="32"/>
                        <a:pt x="32" y="40"/>
                        <a:pt x="22" y="40"/>
                      </a:cubicBezTo>
                      <a:cubicBezTo>
                        <a:pt x="12" y="40"/>
                        <a:pt x="4" y="32"/>
                        <a:pt x="4" y="22"/>
                      </a:cubicBezTo>
                      <a:cubicBezTo>
                        <a:pt x="4" y="17"/>
                        <a:pt x="6" y="13"/>
                        <a:pt x="9" y="9"/>
                      </a:cubicBezTo>
                      <a:cubicBezTo>
                        <a:pt x="13" y="6"/>
                        <a:pt x="17" y="4"/>
                        <a:pt x="22" y="4"/>
                      </a:cubicBezTo>
                      <a:moveTo>
                        <a:pt x="22" y="0"/>
                      </a:moveTo>
                      <a:cubicBezTo>
                        <a:pt x="10" y="0"/>
                        <a:pt x="0" y="10"/>
                        <a:pt x="0" y="22"/>
                      </a:cubicBezTo>
                      <a:cubicBezTo>
                        <a:pt x="0" y="34"/>
                        <a:pt x="10" y="44"/>
                        <a:pt x="22" y="44"/>
                      </a:cubicBezTo>
                      <a:cubicBezTo>
                        <a:pt x="34" y="44"/>
                        <a:pt x="44" y="34"/>
                        <a:pt x="44" y="22"/>
                      </a:cubicBezTo>
                      <a:cubicBezTo>
                        <a:pt x="44" y="10"/>
                        <a:pt x="34"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5" name="Freeform 91"/>
                <p:cNvSpPr>
                  <a:spLocks noEditPoints="1"/>
                </p:cNvSpPr>
                <p:nvPr/>
              </p:nvSpPr>
              <p:spPr bwMode="auto">
                <a:xfrm>
                  <a:off x="8512539" y="2075128"/>
                  <a:ext cx="55956" cy="45018"/>
                </a:xfrm>
                <a:custGeom>
                  <a:avLst/>
                  <a:gdLst>
                    <a:gd name="T0" fmla="*/ 46 w 93"/>
                    <a:gd name="T1" fmla="*/ 48 h 72"/>
                    <a:gd name="T2" fmla="*/ 30 w 93"/>
                    <a:gd name="T3" fmla="*/ 54 h 72"/>
                    <a:gd name="T4" fmla="*/ 46 w 93"/>
                    <a:gd name="T5" fmla="*/ 72 h 72"/>
                    <a:gd name="T6" fmla="*/ 62 w 93"/>
                    <a:gd name="T7" fmla="*/ 54 h 72"/>
                    <a:gd name="T8" fmla="*/ 46 w 93"/>
                    <a:gd name="T9" fmla="*/ 48 h 72"/>
                    <a:gd name="T10" fmla="*/ 47 w 93"/>
                    <a:gd name="T11" fmla="*/ 12 h 72"/>
                    <a:gd name="T12" fmla="*/ 86 w 93"/>
                    <a:gd name="T13" fmla="*/ 27 h 72"/>
                    <a:gd name="T14" fmla="*/ 93 w 93"/>
                    <a:gd name="T15" fmla="*/ 19 h 72"/>
                    <a:gd name="T16" fmla="*/ 47 w 93"/>
                    <a:gd name="T17" fmla="*/ 0 h 72"/>
                    <a:gd name="T18" fmla="*/ 0 w 93"/>
                    <a:gd name="T19" fmla="*/ 19 h 72"/>
                    <a:gd name="T20" fmla="*/ 7 w 93"/>
                    <a:gd name="T21" fmla="*/ 27 h 72"/>
                    <a:gd name="T22" fmla="*/ 47 w 93"/>
                    <a:gd name="T23" fmla="*/ 12 h 72"/>
                    <a:gd name="T24" fmla="*/ 46 w 93"/>
                    <a:gd name="T25" fmla="*/ 36 h 72"/>
                    <a:gd name="T26" fmla="*/ 70 w 93"/>
                    <a:gd name="T27" fmla="*/ 45 h 72"/>
                    <a:gd name="T28" fmla="*/ 78 w 93"/>
                    <a:gd name="T29" fmla="*/ 36 h 72"/>
                    <a:gd name="T30" fmla="*/ 46 w 93"/>
                    <a:gd name="T31" fmla="*/ 24 h 72"/>
                    <a:gd name="T32" fmla="*/ 15 w 93"/>
                    <a:gd name="T33" fmla="*/ 36 h 72"/>
                    <a:gd name="T34" fmla="*/ 23 w 93"/>
                    <a:gd name="T35" fmla="*/ 45 h 72"/>
                    <a:gd name="T36" fmla="*/ 46 w 93"/>
                    <a:gd name="T3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72">
                      <a:moveTo>
                        <a:pt x="46" y="48"/>
                      </a:moveTo>
                      <a:cubicBezTo>
                        <a:pt x="40" y="48"/>
                        <a:pt x="34" y="51"/>
                        <a:pt x="30" y="54"/>
                      </a:cubicBezTo>
                      <a:cubicBezTo>
                        <a:pt x="46" y="72"/>
                        <a:pt x="46" y="72"/>
                        <a:pt x="46" y="72"/>
                      </a:cubicBezTo>
                      <a:cubicBezTo>
                        <a:pt x="62" y="54"/>
                        <a:pt x="62" y="54"/>
                        <a:pt x="62" y="54"/>
                      </a:cubicBezTo>
                      <a:cubicBezTo>
                        <a:pt x="58" y="51"/>
                        <a:pt x="52" y="48"/>
                        <a:pt x="46" y="48"/>
                      </a:cubicBezTo>
                      <a:close/>
                      <a:moveTo>
                        <a:pt x="47" y="12"/>
                      </a:moveTo>
                      <a:cubicBezTo>
                        <a:pt x="62" y="12"/>
                        <a:pt x="75" y="18"/>
                        <a:pt x="86" y="27"/>
                      </a:cubicBezTo>
                      <a:cubicBezTo>
                        <a:pt x="93" y="19"/>
                        <a:pt x="93" y="19"/>
                        <a:pt x="93" y="19"/>
                      </a:cubicBezTo>
                      <a:cubicBezTo>
                        <a:pt x="81" y="8"/>
                        <a:pt x="64" y="0"/>
                        <a:pt x="47" y="0"/>
                      </a:cubicBezTo>
                      <a:cubicBezTo>
                        <a:pt x="29" y="0"/>
                        <a:pt x="12" y="8"/>
                        <a:pt x="0" y="19"/>
                      </a:cubicBezTo>
                      <a:cubicBezTo>
                        <a:pt x="7" y="27"/>
                        <a:pt x="7" y="27"/>
                        <a:pt x="7" y="27"/>
                      </a:cubicBezTo>
                      <a:cubicBezTo>
                        <a:pt x="18" y="18"/>
                        <a:pt x="32" y="12"/>
                        <a:pt x="47" y="12"/>
                      </a:cubicBezTo>
                      <a:close/>
                      <a:moveTo>
                        <a:pt x="46" y="36"/>
                      </a:moveTo>
                      <a:cubicBezTo>
                        <a:pt x="55" y="36"/>
                        <a:pt x="64" y="40"/>
                        <a:pt x="70" y="45"/>
                      </a:cubicBezTo>
                      <a:cubicBezTo>
                        <a:pt x="78" y="36"/>
                        <a:pt x="78" y="36"/>
                        <a:pt x="78" y="36"/>
                      </a:cubicBezTo>
                      <a:cubicBezTo>
                        <a:pt x="69" y="29"/>
                        <a:pt x="58" y="24"/>
                        <a:pt x="46" y="24"/>
                      </a:cubicBezTo>
                      <a:cubicBezTo>
                        <a:pt x="34" y="24"/>
                        <a:pt x="23" y="29"/>
                        <a:pt x="15" y="36"/>
                      </a:cubicBezTo>
                      <a:cubicBezTo>
                        <a:pt x="23" y="45"/>
                        <a:pt x="23" y="45"/>
                        <a:pt x="23" y="45"/>
                      </a:cubicBezTo>
                      <a:cubicBezTo>
                        <a:pt x="29" y="40"/>
                        <a:pt x="37" y="36"/>
                        <a:pt x="4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6" name="Freeform 92"/>
                <p:cNvSpPr>
                  <a:spLocks noEditPoints="1"/>
                </p:cNvSpPr>
                <p:nvPr/>
              </p:nvSpPr>
              <p:spPr bwMode="auto">
                <a:xfrm>
                  <a:off x="9729893" y="2063873"/>
                  <a:ext cx="38406" cy="67527"/>
                </a:xfrm>
                <a:custGeom>
                  <a:avLst/>
                  <a:gdLst>
                    <a:gd name="T0" fmla="*/ 90 w 151"/>
                    <a:gd name="T1" fmla="*/ 213 h 255"/>
                    <a:gd name="T2" fmla="*/ 90 w 151"/>
                    <a:gd name="T3" fmla="*/ 144 h 255"/>
                    <a:gd name="T4" fmla="*/ 123 w 151"/>
                    <a:gd name="T5" fmla="*/ 180 h 255"/>
                    <a:gd name="T6" fmla="*/ 90 w 151"/>
                    <a:gd name="T7" fmla="*/ 213 h 255"/>
                    <a:gd name="T8" fmla="*/ 90 w 151"/>
                    <a:gd name="T9" fmla="*/ 111 h 255"/>
                    <a:gd name="T10" fmla="*/ 90 w 151"/>
                    <a:gd name="T11" fmla="*/ 45 h 255"/>
                    <a:gd name="T12" fmla="*/ 125 w 151"/>
                    <a:gd name="T13" fmla="*/ 76 h 255"/>
                    <a:gd name="T14" fmla="*/ 90 w 151"/>
                    <a:gd name="T15" fmla="*/ 111 h 255"/>
                    <a:gd name="T16" fmla="*/ 71 w 151"/>
                    <a:gd name="T17" fmla="*/ 0 h 255"/>
                    <a:gd name="T18" fmla="*/ 68 w 151"/>
                    <a:gd name="T19" fmla="*/ 0 h 255"/>
                    <a:gd name="T20" fmla="*/ 68 w 151"/>
                    <a:gd name="T21" fmla="*/ 104 h 255"/>
                    <a:gd name="T22" fmla="*/ 16 w 151"/>
                    <a:gd name="T23" fmla="*/ 50 h 255"/>
                    <a:gd name="T24" fmla="*/ 0 w 151"/>
                    <a:gd name="T25" fmla="*/ 66 h 255"/>
                    <a:gd name="T26" fmla="*/ 66 w 151"/>
                    <a:gd name="T27" fmla="*/ 128 h 255"/>
                    <a:gd name="T28" fmla="*/ 0 w 151"/>
                    <a:gd name="T29" fmla="*/ 189 h 255"/>
                    <a:gd name="T30" fmla="*/ 16 w 151"/>
                    <a:gd name="T31" fmla="*/ 206 h 255"/>
                    <a:gd name="T32" fmla="*/ 68 w 151"/>
                    <a:gd name="T33" fmla="*/ 151 h 255"/>
                    <a:gd name="T34" fmla="*/ 68 w 151"/>
                    <a:gd name="T35" fmla="*/ 255 h 255"/>
                    <a:gd name="T36" fmla="*/ 73 w 151"/>
                    <a:gd name="T37" fmla="*/ 255 h 255"/>
                    <a:gd name="T38" fmla="*/ 151 w 151"/>
                    <a:gd name="T39" fmla="*/ 180 h 255"/>
                    <a:gd name="T40" fmla="*/ 97 w 151"/>
                    <a:gd name="T41" fmla="*/ 128 h 255"/>
                    <a:gd name="T42" fmla="*/ 151 w 151"/>
                    <a:gd name="T43" fmla="*/ 76 h 255"/>
                    <a:gd name="T44" fmla="*/ 71 w 151"/>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55">
                      <a:moveTo>
                        <a:pt x="90" y="213"/>
                      </a:moveTo>
                      <a:lnTo>
                        <a:pt x="90" y="144"/>
                      </a:lnTo>
                      <a:lnTo>
                        <a:pt x="123" y="180"/>
                      </a:lnTo>
                      <a:lnTo>
                        <a:pt x="90" y="213"/>
                      </a:lnTo>
                      <a:close/>
                      <a:moveTo>
                        <a:pt x="90" y="111"/>
                      </a:moveTo>
                      <a:lnTo>
                        <a:pt x="90" y="45"/>
                      </a:lnTo>
                      <a:lnTo>
                        <a:pt x="125" y="76"/>
                      </a:lnTo>
                      <a:lnTo>
                        <a:pt x="90" y="111"/>
                      </a:lnTo>
                      <a:close/>
                      <a:moveTo>
                        <a:pt x="71" y="0"/>
                      </a:moveTo>
                      <a:lnTo>
                        <a:pt x="68" y="0"/>
                      </a:lnTo>
                      <a:lnTo>
                        <a:pt x="68" y="104"/>
                      </a:lnTo>
                      <a:lnTo>
                        <a:pt x="16" y="50"/>
                      </a:lnTo>
                      <a:lnTo>
                        <a:pt x="0" y="66"/>
                      </a:lnTo>
                      <a:lnTo>
                        <a:pt x="66" y="128"/>
                      </a:lnTo>
                      <a:lnTo>
                        <a:pt x="0" y="189"/>
                      </a:lnTo>
                      <a:lnTo>
                        <a:pt x="16" y="206"/>
                      </a:lnTo>
                      <a:lnTo>
                        <a:pt x="68" y="151"/>
                      </a:lnTo>
                      <a:lnTo>
                        <a:pt x="68" y="255"/>
                      </a:lnTo>
                      <a:lnTo>
                        <a:pt x="73" y="255"/>
                      </a:lnTo>
                      <a:lnTo>
                        <a:pt x="151" y="180"/>
                      </a:lnTo>
                      <a:lnTo>
                        <a:pt x="97" y="128"/>
                      </a:lnTo>
                      <a:lnTo>
                        <a:pt x="151" y="76"/>
                      </a:lnTo>
                      <a:lnTo>
                        <a:pt x="7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7" name="Freeform 93"/>
                <p:cNvSpPr>
                  <a:spLocks noEditPoints="1"/>
                </p:cNvSpPr>
                <p:nvPr/>
              </p:nvSpPr>
              <p:spPr bwMode="auto">
                <a:xfrm>
                  <a:off x="9729893" y="2063873"/>
                  <a:ext cx="38406" cy="67527"/>
                </a:xfrm>
                <a:custGeom>
                  <a:avLst/>
                  <a:gdLst>
                    <a:gd name="T0" fmla="*/ 90 w 151"/>
                    <a:gd name="T1" fmla="*/ 213 h 255"/>
                    <a:gd name="T2" fmla="*/ 90 w 151"/>
                    <a:gd name="T3" fmla="*/ 144 h 255"/>
                    <a:gd name="T4" fmla="*/ 123 w 151"/>
                    <a:gd name="T5" fmla="*/ 180 h 255"/>
                    <a:gd name="T6" fmla="*/ 90 w 151"/>
                    <a:gd name="T7" fmla="*/ 213 h 255"/>
                    <a:gd name="T8" fmla="*/ 90 w 151"/>
                    <a:gd name="T9" fmla="*/ 111 h 255"/>
                    <a:gd name="T10" fmla="*/ 90 w 151"/>
                    <a:gd name="T11" fmla="*/ 45 h 255"/>
                    <a:gd name="T12" fmla="*/ 125 w 151"/>
                    <a:gd name="T13" fmla="*/ 76 h 255"/>
                    <a:gd name="T14" fmla="*/ 90 w 151"/>
                    <a:gd name="T15" fmla="*/ 111 h 255"/>
                    <a:gd name="T16" fmla="*/ 71 w 151"/>
                    <a:gd name="T17" fmla="*/ 0 h 255"/>
                    <a:gd name="T18" fmla="*/ 68 w 151"/>
                    <a:gd name="T19" fmla="*/ 0 h 255"/>
                    <a:gd name="T20" fmla="*/ 68 w 151"/>
                    <a:gd name="T21" fmla="*/ 104 h 255"/>
                    <a:gd name="T22" fmla="*/ 16 w 151"/>
                    <a:gd name="T23" fmla="*/ 50 h 255"/>
                    <a:gd name="T24" fmla="*/ 0 w 151"/>
                    <a:gd name="T25" fmla="*/ 66 h 255"/>
                    <a:gd name="T26" fmla="*/ 66 w 151"/>
                    <a:gd name="T27" fmla="*/ 128 h 255"/>
                    <a:gd name="T28" fmla="*/ 0 w 151"/>
                    <a:gd name="T29" fmla="*/ 189 h 255"/>
                    <a:gd name="T30" fmla="*/ 16 w 151"/>
                    <a:gd name="T31" fmla="*/ 206 h 255"/>
                    <a:gd name="T32" fmla="*/ 68 w 151"/>
                    <a:gd name="T33" fmla="*/ 151 h 255"/>
                    <a:gd name="T34" fmla="*/ 68 w 151"/>
                    <a:gd name="T35" fmla="*/ 255 h 255"/>
                    <a:gd name="T36" fmla="*/ 73 w 151"/>
                    <a:gd name="T37" fmla="*/ 255 h 255"/>
                    <a:gd name="T38" fmla="*/ 151 w 151"/>
                    <a:gd name="T39" fmla="*/ 180 h 255"/>
                    <a:gd name="T40" fmla="*/ 97 w 151"/>
                    <a:gd name="T41" fmla="*/ 128 h 255"/>
                    <a:gd name="T42" fmla="*/ 151 w 151"/>
                    <a:gd name="T43" fmla="*/ 76 h 255"/>
                    <a:gd name="T44" fmla="*/ 71 w 151"/>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55">
                      <a:moveTo>
                        <a:pt x="90" y="213"/>
                      </a:moveTo>
                      <a:lnTo>
                        <a:pt x="90" y="144"/>
                      </a:lnTo>
                      <a:lnTo>
                        <a:pt x="123" y="180"/>
                      </a:lnTo>
                      <a:lnTo>
                        <a:pt x="90" y="213"/>
                      </a:lnTo>
                      <a:moveTo>
                        <a:pt x="90" y="111"/>
                      </a:moveTo>
                      <a:lnTo>
                        <a:pt x="90" y="45"/>
                      </a:lnTo>
                      <a:lnTo>
                        <a:pt x="125" y="76"/>
                      </a:lnTo>
                      <a:lnTo>
                        <a:pt x="90" y="111"/>
                      </a:lnTo>
                      <a:moveTo>
                        <a:pt x="71" y="0"/>
                      </a:moveTo>
                      <a:lnTo>
                        <a:pt x="68" y="0"/>
                      </a:lnTo>
                      <a:lnTo>
                        <a:pt x="68" y="104"/>
                      </a:lnTo>
                      <a:lnTo>
                        <a:pt x="16" y="50"/>
                      </a:lnTo>
                      <a:lnTo>
                        <a:pt x="0" y="66"/>
                      </a:lnTo>
                      <a:lnTo>
                        <a:pt x="66" y="128"/>
                      </a:lnTo>
                      <a:lnTo>
                        <a:pt x="0" y="189"/>
                      </a:lnTo>
                      <a:lnTo>
                        <a:pt x="16" y="206"/>
                      </a:lnTo>
                      <a:lnTo>
                        <a:pt x="68" y="151"/>
                      </a:lnTo>
                      <a:lnTo>
                        <a:pt x="68" y="255"/>
                      </a:lnTo>
                      <a:lnTo>
                        <a:pt x="73" y="255"/>
                      </a:lnTo>
                      <a:lnTo>
                        <a:pt x="151" y="180"/>
                      </a:lnTo>
                      <a:lnTo>
                        <a:pt x="97" y="128"/>
                      </a:lnTo>
                      <a:lnTo>
                        <a:pt x="151" y="76"/>
                      </a:lnTo>
                      <a:lnTo>
                        <a:pt x="71" y="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8" name="Freeform 94"/>
                <p:cNvSpPr>
                  <a:spLocks/>
                </p:cNvSpPr>
                <p:nvPr/>
              </p:nvSpPr>
              <p:spPr bwMode="auto">
                <a:xfrm>
                  <a:off x="10057427" y="2088898"/>
                  <a:ext cx="7122" cy="17477"/>
                </a:xfrm>
                <a:custGeom>
                  <a:avLst/>
                  <a:gdLst>
                    <a:gd name="T0" fmla="*/ 4 w 12"/>
                    <a:gd name="T1" fmla="*/ 28 h 28"/>
                    <a:gd name="T2" fmla="*/ 12 w 12"/>
                    <a:gd name="T3" fmla="*/ 19 h 28"/>
                    <a:gd name="T4" fmla="*/ 12 w 12"/>
                    <a:gd name="T5" fmla="*/ 9 h 28"/>
                    <a:gd name="T6" fmla="*/ 4 w 12"/>
                    <a:gd name="T7" fmla="*/ 0 h 28"/>
                    <a:gd name="T8" fmla="*/ 0 w 12"/>
                    <a:gd name="T9" fmla="*/ 0 h 28"/>
                    <a:gd name="T10" fmla="*/ 0 w 12"/>
                    <a:gd name="T11" fmla="*/ 28 h 28"/>
                    <a:gd name="T12" fmla="*/ 4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4" y="28"/>
                      </a:moveTo>
                      <a:cubicBezTo>
                        <a:pt x="8" y="28"/>
                        <a:pt x="12" y="24"/>
                        <a:pt x="12" y="19"/>
                      </a:cubicBezTo>
                      <a:cubicBezTo>
                        <a:pt x="12" y="9"/>
                        <a:pt x="12" y="9"/>
                        <a:pt x="12" y="9"/>
                      </a:cubicBezTo>
                      <a:cubicBezTo>
                        <a:pt x="12" y="4"/>
                        <a:pt x="8" y="0"/>
                        <a:pt x="4" y="0"/>
                      </a:cubicBezTo>
                      <a:cubicBezTo>
                        <a:pt x="0" y="0"/>
                        <a:pt x="0" y="0"/>
                        <a:pt x="0" y="0"/>
                      </a:cubicBezTo>
                      <a:cubicBezTo>
                        <a:pt x="0" y="28"/>
                        <a:pt x="0" y="28"/>
                        <a:pt x="0" y="28"/>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39" name="Rectangle 95"/>
                <p:cNvSpPr>
                  <a:spLocks noChangeArrowheads="1"/>
                </p:cNvSpPr>
                <p:nvPr/>
              </p:nvSpPr>
              <p:spPr bwMode="auto">
                <a:xfrm>
                  <a:off x="9951620" y="2078835"/>
                  <a:ext cx="33574" cy="37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40" name="Freeform 96"/>
                <p:cNvSpPr>
                  <a:spLocks noEditPoints="1"/>
                </p:cNvSpPr>
                <p:nvPr/>
              </p:nvSpPr>
              <p:spPr bwMode="auto">
                <a:xfrm>
                  <a:off x="9946787" y="2073804"/>
                  <a:ext cx="108097" cy="47666"/>
                </a:xfrm>
                <a:custGeom>
                  <a:avLst/>
                  <a:gdLst>
                    <a:gd name="T0" fmla="*/ 170 w 180"/>
                    <a:gd name="T1" fmla="*/ 4 h 76"/>
                    <a:gd name="T2" fmla="*/ 176 w 180"/>
                    <a:gd name="T3" fmla="*/ 10 h 76"/>
                    <a:gd name="T4" fmla="*/ 176 w 180"/>
                    <a:gd name="T5" fmla="*/ 66 h 76"/>
                    <a:gd name="T6" fmla="*/ 170 w 180"/>
                    <a:gd name="T7" fmla="*/ 72 h 76"/>
                    <a:gd name="T8" fmla="*/ 10 w 180"/>
                    <a:gd name="T9" fmla="*/ 72 h 76"/>
                    <a:gd name="T10" fmla="*/ 4 w 180"/>
                    <a:gd name="T11" fmla="*/ 66 h 76"/>
                    <a:gd name="T12" fmla="*/ 4 w 180"/>
                    <a:gd name="T13" fmla="*/ 10 h 76"/>
                    <a:gd name="T14" fmla="*/ 10 w 180"/>
                    <a:gd name="T15" fmla="*/ 4 h 76"/>
                    <a:gd name="T16" fmla="*/ 170 w 180"/>
                    <a:gd name="T17" fmla="*/ 4 h 76"/>
                    <a:gd name="T18" fmla="*/ 170 w 180"/>
                    <a:gd name="T19" fmla="*/ 0 h 76"/>
                    <a:gd name="T20" fmla="*/ 10 w 180"/>
                    <a:gd name="T21" fmla="*/ 0 h 76"/>
                    <a:gd name="T22" fmla="*/ 0 w 180"/>
                    <a:gd name="T23" fmla="*/ 10 h 76"/>
                    <a:gd name="T24" fmla="*/ 0 w 180"/>
                    <a:gd name="T25" fmla="*/ 66 h 76"/>
                    <a:gd name="T26" fmla="*/ 10 w 180"/>
                    <a:gd name="T27" fmla="*/ 76 h 76"/>
                    <a:gd name="T28" fmla="*/ 170 w 180"/>
                    <a:gd name="T29" fmla="*/ 76 h 76"/>
                    <a:gd name="T30" fmla="*/ 180 w 180"/>
                    <a:gd name="T31" fmla="*/ 66 h 76"/>
                    <a:gd name="T32" fmla="*/ 180 w 180"/>
                    <a:gd name="T33" fmla="*/ 10 h 76"/>
                    <a:gd name="T34" fmla="*/ 170 w 180"/>
                    <a:gd name="T3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76">
                      <a:moveTo>
                        <a:pt x="170" y="4"/>
                      </a:moveTo>
                      <a:cubicBezTo>
                        <a:pt x="173" y="4"/>
                        <a:pt x="176" y="7"/>
                        <a:pt x="176" y="10"/>
                      </a:cubicBezTo>
                      <a:cubicBezTo>
                        <a:pt x="176" y="66"/>
                        <a:pt x="176" y="66"/>
                        <a:pt x="176" y="66"/>
                      </a:cubicBezTo>
                      <a:cubicBezTo>
                        <a:pt x="176" y="69"/>
                        <a:pt x="173" y="72"/>
                        <a:pt x="170" y="72"/>
                      </a:cubicBezTo>
                      <a:cubicBezTo>
                        <a:pt x="10" y="72"/>
                        <a:pt x="10" y="72"/>
                        <a:pt x="10" y="72"/>
                      </a:cubicBezTo>
                      <a:cubicBezTo>
                        <a:pt x="7" y="72"/>
                        <a:pt x="4" y="69"/>
                        <a:pt x="4" y="66"/>
                      </a:cubicBezTo>
                      <a:cubicBezTo>
                        <a:pt x="4" y="10"/>
                        <a:pt x="4" y="10"/>
                        <a:pt x="4" y="10"/>
                      </a:cubicBezTo>
                      <a:cubicBezTo>
                        <a:pt x="4" y="7"/>
                        <a:pt x="7" y="4"/>
                        <a:pt x="10" y="4"/>
                      </a:cubicBezTo>
                      <a:cubicBezTo>
                        <a:pt x="170" y="4"/>
                        <a:pt x="170" y="4"/>
                        <a:pt x="170" y="4"/>
                      </a:cubicBezTo>
                      <a:moveTo>
                        <a:pt x="170" y="0"/>
                      </a:moveTo>
                      <a:cubicBezTo>
                        <a:pt x="10" y="0"/>
                        <a:pt x="10" y="0"/>
                        <a:pt x="10" y="0"/>
                      </a:cubicBezTo>
                      <a:cubicBezTo>
                        <a:pt x="4" y="0"/>
                        <a:pt x="0" y="5"/>
                        <a:pt x="0" y="10"/>
                      </a:cubicBezTo>
                      <a:cubicBezTo>
                        <a:pt x="0" y="66"/>
                        <a:pt x="0" y="66"/>
                        <a:pt x="0" y="66"/>
                      </a:cubicBezTo>
                      <a:cubicBezTo>
                        <a:pt x="0" y="71"/>
                        <a:pt x="4" y="76"/>
                        <a:pt x="10" y="76"/>
                      </a:cubicBezTo>
                      <a:cubicBezTo>
                        <a:pt x="170" y="76"/>
                        <a:pt x="170" y="76"/>
                        <a:pt x="170" y="76"/>
                      </a:cubicBezTo>
                      <a:cubicBezTo>
                        <a:pt x="176" y="76"/>
                        <a:pt x="180" y="71"/>
                        <a:pt x="180" y="66"/>
                      </a:cubicBezTo>
                      <a:cubicBezTo>
                        <a:pt x="180" y="10"/>
                        <a:pt x="180" y="10"/>
                        <a:pt x="180" y="10"/>
                      </a:cubicBezTo>
                      <a:cubicBezTo>
                        <a:pt x="180" y="5"/>
                        <a:pt x="176" y="0"/>
                        <a:pt x="1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41" name="Rectangle 97"/>
                <p:cNvSpPr>
                  <a:spLocks noChangeArrowheads="1"/>
                </p:cNvSpPr>
                <p:nvPr/>
              </p:nvSpPr>
              <p:spPr bwMode="auto">
                <a:xfrm>
                  <a:off x="9792116" y="2065812"/>
                  <a:ext cx="142588" cy="7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bg1"/>
                      </a:solidFill>
                      <a:effectLst/>
                      <a:latin typeface="+mj-lt"/>
                    </a:rPr>
                    <a:t>22%</a:t>
                  </a:r>
                </a:p>
              </p:txBody>
            </p:sp>
            <p:sp>
              <p:nvSpPr>
                <p:cNvPr id="42" name="Rectangle 41"/>
                <p:cNvSpPr/>
                <p:nvPr/>
              </p:nvSpPr>
              <p:spPr>
                <a:xfrm>
                  <a:off x="8498279" y="2191984"/>
                  <a:ext cx="1123790" cy="13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121" name="Group 120"/>
          <p:cNvGrpSpPr/>
          <p:nvPr userDrawn="1"/>
        </p:nvGrpSpPr>
        <p:grpSpPr>
          <a:xfrm>
            <a:off x="2655954" y="864740"/>
            <a:ext cx="2640973" cy="4995072"/>
            <a:chOff x="2655954" y="864740"/>
            <a:chExt cx="2640973" cy="4995072"/>
          </a:xfrm>
        </p:grpSpPr>
        <p:pic>
          <p:nvPicPr>
            <p:cNvPr id="95" name="Picture 94"/>
            <p:cNvPicPr>
              <a:picLocks noChangeAspect="1"/>
            </p:cNvPicPr>
            <p:nvPr/>
          </p:nvPicPr>
          <p:blipFill rotWithShape="1">
            <a:blip r:embed="rId2" cstate="print">
              <a:extLst>
                <a:ext uri="{28A0092B-C50C-407E-A947-70E740481C1C}">
                  <a14:useLocalDpi xmlns:a14="http://schemas.microsoft.com/office/drawing/2010/main" val="0"/>
                </a:ext>
              </a:extLst>
            </a:blip>
            <a:srcRect b="2570"/>
            <a:stretch/>
          </p:blipFill>
          <p:spPr>
            <a:xfrm>
              <a:off x="2655954" y="864740"/>
              <a:ext cx="2640973" cy="4995072"/>
            </a:xfrm>
            <a:prstGeom prst="rect">
              <a:avLst/>
            </a:prstGeom>
            <a:effectLst>
              <a:outerShdw blurRad="342900" dist="38100" dir="10800000" algn="r" rotWithShape="0">
                <a:prstClr val="black">
                  <a:alpha val="30000"/>
                </a:prstClr>
              </a:outerShdw>
            </a:effectLst>
          </p:spPr>
        </p:pic>
        <p:grpSp>
          <p:nvGrpSpPr>
            <p:cNvPr id="96" name="Group 95"/>
            <p:cNvGrpSpPr/>
            <p:nvPr/>
          </p:nvGrpSpPr>
          <p:grpSpPr>
            <a:xfrm>
              <a:off x="2980477" y="1655812"/>
              <a:ext cx="2008567" cy="3490069"/>
              <a:chOff x="8270617" y="2055019"/>
              <a:chExt cx="1815822" cy="3155156"/>
            </a:xfrm>
          </p:grpSpPr>
          <p:sp>
            <p:nvSpPr>
              <p:cNvPr id="105" name="Rectangle 104"/>
              <p:cNvSpPr/>
              <p:nvPr/>
            </p:nvSpPr>
            <p:spPr>
              <a:xfrm>
                <a:off x="8270617" y="2055019"/>
                <a:ext cx="1815822" cy="3155156"/>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6" name="Group 105"/>
              <p:cNvGrpSpPr/>
              <p:nvPr/>
            </p:nvGrpSpPr>
            <p:grpSpPr>
              <a:xfrm>
                <a:off x="8321408" y="2088255"/>
                <a:ext cx="1714241" cy="261255"/>
                <a:chOff x="8317965" y="2063873"/>
                <a:chExt cx="1746584" cy="266699"/>
              </a:xfrm>
            </p:grpSpPr>
            <p:sp>
              <p:nvSpPr>
                <p:cNvPr id="107" name="Freeform 85"/>
                <p:cNvSpPr>
                  <a:spLocks/>
                </p:cNvSpPr>
                <p:nvPr/>
              </p:nvSpPr>
              <p:spPr bwMode="auto">
                <a:xfrm>
                  <a:off x="8358914" y="2202795"/>
                  <a:ext cx="58499" cy="106454"/>
                </a:xfrm>
                <a:custGeom>
                  <a:avLst/>
                  <a:gdLst>
                    <a:gd name="T0" fmla="*/ 82 w 97"/>
                    <a:gd name="T1" fmla="*/ 3 h 170"/>
                    <a:gd name="T2" fmla="*/ 2 w 97"/>
                    <a:gd name="T3" fmla="*/ 79 h 170"/>
                    <a:gd name="T4" fmla="*/ 0 w 97"/>
                    <a:gd name="T5" fmla="*/ 85 h 170"/>
                    <a:gd name="T6" fmla="*/ 2 w 97"/>
                    <a:gd name="T7" fmla="*/ 91 h 170"/>
                    <a:gd name="T8" fmla="*/ 82 w 97"/>
                    <a:gd name="T9" fmla="*/ 167 h 170"/>
                    <a:gd name="T10" fmla="*/ 94 w 97"/>
                    <a:gd name="T11" fmla="*/ 167 h 170"/>
                    <a:gd name="T12" fmla="*/ 94 w 97"/>
                    <a:gd name="T13" fmla="*/ 155 h 170"/>
                    <a:gd name="T14" fmla="*/ 20 w 97"/>
                    <a:gd name="T15" fmla="*/ 85 h 170"/>
                    <a:gd name="T16" fmla="*/ 94 w 97"/>
                    <a:gd name="T17" fmla="*/ 15 h 170"/>
                    <a:gd name="T18" fmla="*/ 94 w 97"/>
                    <a:gd name="T19" fmla="*/ 3 h 170"/>
                    <a:gd name="T20" fmla="*/ 82 w 97"/>
                    <a:gd name="T21" fmla="*/ 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0">
                      <a:moveTo>
                        <a:pt x="82" y="3"/>
                      </a:moveTo>
                      <a:cubicBezTo>
                        <a:pt x="2" y="79"/>
                        <a:pt x="2" y="79"/>
                        <a:pt x="2" y="79"/>
                      </a:cubicBezTo>
                      <a:cubicBezTo>
                        <a:pt x="1" y="81"/>
                        <a:pt x="0" y="83"/>
                        <a:pt x="0" y="85"/>
                      </a:cubicBezTo>
                      <a:cubicBezTo>
                        <a:pt x="0" y="87"/>
                        <a:pt x="1" y="89"/>
                        <a:pt x="2" y="91"/>
                      </a:cubicBezTo>
                      <a:cubicBezTo>
                        <a:pt x="82" y="167"/>
                        <a:pt x="82" y="167"/>
                        <a:pt x="82" y="167"/>
                      </a:cubicBezTo>
                      <a:cubicBezTo>
                        <a:pt x="86" y="170"/>
                        <a:pt x="91" y="170"/>
                        <a:pt x="94" y="167"/>
                      </a:cubicBezTo>
                      <a:cubicBezTo>
                        <a:pt x="97" y="163"/>
                        <a:pt x="97" y="158"/>
                        <a:pt x="94" y="155"/>
                      </a:cubicBezTo>
                      <a:cubicBezTo>
                        <a:pt x="20" y="85"/>
                        <a:pt x="20" y="85"/>
                        <a:pt x="20" y="85"/>
                      </a:cubicBezTo>
                      <a:cubicBezTo>
                        <a:pt x="94" y="15"/>
                        <a:pt x="94" y="15"/>
                        <a:pt x="94" y="15"/>
                      </a:cubicBezTo>
                      <a:cubicBezTo>
                        <a:pt x="97" y="12"/>
                        <a:pt x="97" y="7"/>
                        <a:pt x="94" y="3"/>
                      </a:cubicBezTo>
                      <a:cubicBezTo>
                        <a:pt x="91" y="0"/>
                        <a:pt x="86" y="0"/>
                        <a:pt x="8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mj-lt"/>
                  </a:endParaRPr>
                </a:p>
              </p:txBody>
            </p:sp>
            <p:sp>
              <p:nvSpPr>
                <p:cNvPr id="108" name="Oval 86"/>
                <p:cNvSpPr>
                  <a:spLocks noChangeArrowheads="1"/>
                </p:cNvSpPr>
                <p:nvPr/>
              </p:nvSpPr>
              <p:spPr bwMode="auto">
                <a:xfrm>
                  <a:off x="8317965"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09" name="Oval 87"/>
                <p:cNvSpPr>
                  <a:spLocks noChangeArrowheads="1"/>
                </p:cNvSpPr>
                <p:nvPr/>
              </p:nvSpPr>
              <p:spPr bwMode="auto">
                <a:xfrm>
                  <a:off x="8351793"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0" name="Oval 88"/>
                <p:cNvSpPr>
                  <a:spLocks noChangeArrowheads="1"/>
                </p:cNvSpPr>
                <p:nvPr/>
              </p:nvSpPr>
              <p:spPr bwMode="auto">
                <a:xfrm>
                  <a:off x="8385366"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1" name="Oval 89"/>
                <p:cNvSpPr>
                  <a:spLocks noChangeArrowheads="1"/>
                </p:cNvSpPr>
                <p:nvPr/>
              </p:nvSpPr>
              <p:spPr bwMode="auto">
                <a:xfrm>
                  <a:off x="8419194" y="2083866"/>
                  <a:ext cx="26452" cy="275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2" name="Freeform 90"/>
                <p:cNvSpPr>
                  <a:spLocks noEditPoints="1"/>
                </p:cNvSpPr>
                <p:nvPr/>
              </p:nvSpPr>
              <p:spPr bwMode="auto">
                <a:xfrm>
                  <a:off x="8452768" y="2083866"/>
                  <a:ext cx="26452" cy="27541"/>
                </a:xfrm>
                <a:custGeom>
                  <a:avLst/>
                  <a:gdLst>
                    <a:gd name="T0" fmla="*/ 22 w 44"/>
                    <a:gd name="T1" fmla="*/ 4 h 44"/>
                    <a:gd name="T2" fmla="*/ 40 w 44"/>
                    <a:gd name="T3" fmla="*/ 22 h 44"/>
                    <a:gd name="T4" fmla="*/ 22 w 44"/>
                    <a:gd name="T5" fmla="*/ 40 h 44"/>
                    <a:gd name="T6" fmla="*/ 4 w 44"/>
                    <a:gd name="T7" fmla="*/ 22 h 44"/>
                    <a:gd name="T8" fmla="*/ 9 w 44"/>
                    <a:gd name="T9" fmla="*/ 9 h 44"/>
                    <a:gd name="T10" fmla="*/ 22 w 44"/>
                    <a:gd name="T11" fmla="*/ 4 h 44"/>
                    <a:gd name="T12" fmla="*/ 22 w 44"/>
                    <a:gd name="T13" fmla="*/ 0 h 44"/>
                    <a:gd name="T14" fmla="*/ 0 w 44"/>
                    <a:gd name="T15" fmla="*/ 22 h 44"/>
                    <a:gd name="T16" fmla="*/ 22 w 44"/>
                    <a:gd name="T17" fmla="*/ 44 h 44"/>
                    <a:gd name="T18" fmla="*/ 44 w 44"/>
                    <a:gd name="T19" fmla="*/ 22 h 44"/>
                    <a:gd name="T20" fmla="*/ 22 w 44"/>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2" y="4"/>
                      </a:moveTo>
                      <a:cubicBezTo>
                        <a:pt x="32" y="4"/>
                        <a:pt x="40" y="12"/>
                        <a:pt x="40" y="22"/>
                      </a:cubicBezTo>
                      <a:cubicBezTo>
                        <a:pt x="40" y="32"/>
                        <a:pt x="32" y="40"/>
                        <a:pt x="22" y="40"/>
                      </a:cubicBezTo>
                      <a:cubicBezTo>
                        <a:pt x="12" y="40"/>
                        <a:pt x="4" y="32"/>
                        <a:pt x="4" y="22"/>
                      </a:cubicBezTo>
                      <a:cubicBezTo>
                        <a:pt x="4" y="17"/>
                        <a:pt x="6" y="13"/>
                        <a:pt x="9" y="9"/>
                      </a:cubicBezTo>
                      <a:cubicBezTo>
                        <a:pt x="13" y="6"/>
                        <a:pt x="17" y="4"/>
                        <a:pt x="22" y="4"/>
                      </a:cubicBezTo>
                      <a:moveTo>
                        <a:pt x="22" y="0"/>
                      </a:moveTo>
                      <a:cubicBezTo>
                        <a:pt x="10" y="0"/>
                        <a:pt x="0" y="10"/>
                        <a:pt x="0" y="22"/>
                      </a:cubicBezTo>
                      <a:cubicBezTo>
                        <a:pt x="0" y="34"/>
                        <a:pt x="10" y="44"/>
                        <a:pt x="22" y="44"/>
                      </a:cubicBezTo>
                      <a:cubicBezTo>
                        <a:pt x="34" y="44"/>
                        <a:pt x="44" y="34"/>
                        <a:pt x="44" y="22"/>
                      </a:cubicBezTo>
                      <a:cubicBezTo>
                        <a:pt x="44" y="10"/>
                        <a:pt x="34"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3" name="Freeform 91"/>
                <p:cNvSpPr>
                  <a:spLocks noEditPoints="1"/>
                </p:cNvSpPr>
                <p:nvPr/>
              </p:nvSpPr>
              <p:spPr bwMode="auto">
                <a:xfrm>
                  <a:off x="8512539" y="2075128"/>
                  <a:ext cx="55956" cy="45018"/>
                </a:xfrm>
                <a:custGeom>
                  <a:avLst/>
                  <a:gdLst>
                    <a:gd name="T0" fmla="*/ 46 w 93"/>
                    <a:gd name="T1" fmla="*/ 48 h 72"/>
                    <a:gd name="T2" fmla="*/ 30 w 93"/>
                    <a:gd name="T3" fmla="*/ 54 h 72"/>
                    <a:gd name="T4" fmla="*/ 46 w 93"/>
                    <a:gd name="T5" fmla="*/ 72 h 72"/>
                    <a:gd name="T6" fmla="*/ 62 w 93"/>
                    <a:gd name="T7" fmla="*/ 54 h 72"/>
                    <a:gd name="T8" fmla="*/ 46 w 93"/>
                    <a:gd name="T9" fmla="*/ 48 h 72"/>
                    <a:gd name="T10" fmla="*/ 47 w 93"/>
                    <a:gd name="T11" fmla="*/ 12 h 72"/>
                    <a:gd name="T12" fmla="*/ 86 w 93"/>
                    <a:gd name="T13" fmla="*/ 27 h 72"/>
                    <a:gd name="T14" fmla="*/ 93 w 93"/>
                    <a:gd name="T15" fmla="*/ 19 h 72"/>
                    <a:gd name="T16" fmla="*/ 47 w 93"/>
                    <a:gd name="T17" fmla="*/ 0 h 72"/>
                    <a:gd name="T18" fmla="*/ 0 w 93"/>
                    <a:gd name="T19" fmla="*/ 19 h 72"/>
                    <a:gd name="T20" fmla="*/ 7 w 93"/>
                    <a:gd name="T21" fmla="*/ 27 h 72"/>
                    <a:gd name="T22" fmla="*/ 47 w 93"/>
                    <a:gd name="T23" fmla="*/ 12 h 72"/>
                    <a:gd name="T24" fmla="*/ 46 w 93"/>
                    <a:gd name="T25" fmla="*/ 36 h 72"/>
                    <a:gd name="T26" fmla="*/ 70 w 93"/>
                    <a:gd name="T27" fmla="*/ 45 h 72"/>
                    <a:gd name="T28" fmla="*/ 78 w 93"/>
                    <a:gd name="T29" fmla="*/ 36 h 72"/>
                    <a:gd name="T30" fmla="*/ 46 w 93"/>
                    <a:gd name="T31" fmla="*/ 24 h 72"/>
                    <a:gd name="T32" fmla="*/ 15 w 93"/>
                    <a:gd name="T33" fmla="*/ 36 h 72"/>
                    <a:gd name="T34" fmla="*/ 23 w 93"/>
                    <a:gd name="T35" fmla="*/ 45 h 72"/>
                    <a:gd name="T36" fmla="*/ 46 w 93"/>
                    <a:gd name="T3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72">
                      <a:moveTo>
                        <a:pt x="46" y="48"/>
                      </a:moveTo>
                      <a:cubicBezTo>
                        <a:pt x="40" y="48"/>
                        <a:pt x="34" y="51"/>
                        <a:pt x="30" y="54"/>
                      </a:cubicBezTo>
                      <a:cubicBezTo>
                        <a:pt x="46" y="72"/>
                        <a:pt x="46" y="72"/>
                        <a:pt x="46" y="72"/>
                      </a:cubicBezTo>
                      <a:cubicBezTo>
                        <a:pt x="62" y="54"/>
                        <a:pt x="62" y="54"/>
                        <a:pt x="62" y="54"/>
                      </a:cubicBezTo>
                      <a:cubicBezTo>
                        <a:pt x="58" y="51"/>
                        <a:pt x="52" y="48"/>
                        <a:pt x="46" y="48"/>
                      </a:cubicBezTo>
                      <a:close/>
                      <a:moveTo>
                        <a:pt x="47" y="12"/>
                      </a:moveTo>
                      <a:cubicBezTo>
                        <a:pt x="62" y="12"/>
                        <a:pt x="75" y="18"/>
                        <a:pt x="86" y="27"/>
                      </a:cubicBezTo>
                      <a:cubicBezTo>
                        <a:pt x="93" y="19"/>
                        <a:pt x="93" y="19"/>
                        <a:pt x="93" y="19"/>
                      </a:cubicBezTo>
                      <a:cubicBezTo>
                        <a:pt x="81" y="8"/>
                        <a:pt x="64" y="0"/>
                        <a:pt x="47" y="0"/>
                      </a:cubicBezTo>
                      <a:cubicBezTo>
                        <a:pt x="29" y="0"/>
                        <a:pt x="12" y="8"/>
                        <a:pt x="0" y="19"/>
                      </a:cubicBezTo>
                      <a:cubicBezTo>
                        <a:pt x="7" y="27"/>
                        <a:pt x="7" y="27"/>
                        <a:pt x="7" y="27"/>
                      </a:cubicBezTo>
                      <a:cubicBezTo>
                        <a:pt x="18" y="18"/>
                        <a:pt x="32" y="12"/>
                        <a:pt x="47" y="12"/>
                      </a:cubicBezTo>
                      <a:close/>
                      <a:moveTo>
                        <a:pt x="46" y="36"/>
                      </a:moveTo>
                      <a:cubicBezTo>
                        <a:pt x="55" y="36"/>
                        <a:pt x="64" y="40"/>
                        <a:pt x="70" y="45"/>
                      </a:cubicBezTo>
                      <a:cubicBezTo>
                        <a:pt x="78" y="36"/>
                        <a:pt x="78" y="36"/>
                        <a:pt x="78" y="36"/>
                      </a:cubicBezTo>
                      <a:cubicBezTo>
                        <a:pt x="69" y="29"/>
                        <a:pt x="58" y="24"/>
                        <a:pt x="46" y="24"/>
                      </a:cubicBezTo>
                      <a:cubicBezTo>
                        <a:pt x="34" y="24"/>
                        <a:pt x="23" y="29"/>
                        <a:pt x="15" y="36"/>
                      </a:cubicBezTo>
                      <a:cubicBezTo>
                        <a:pt x="23" y="45"/>
                        <a:pt x="23" y="45"/>
                        <a:pt x="23" y="45"/>
                      </a:cubicBezTo>
                      <a:cubicBezTo>
                        <a:pt x="29" y="40"/>
                        <a:pt x="37" y="36"/>
                        <a:pt x="4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4" name="Freeform 92"/>
                <p:cNvSpPr>
                  <a:spLocks noEditPoints="1"/>
                </p:cNvSpPr>
                <p:nvPr/>
              </p:nvSpPr>
              <p:spPr bwMode="auto">
                <a:xfrm>
                  <a:off x="9729893" y="2063873"/>
                  <a:ext cx="38406" cy="67527"/>
                </a:xfrm>
                <a:custGeom>
                  <a:avLst/>
                  <a:gdLst>
                    <a:gd name="T0" fmla="*/ 90 w 151"/>
                    <a:gd name="T1" fmla="*/ 213 h 255"/>
                    <a:gd name="T2" fmla="*/ 90 w 151"/>
                    <a:gd name="T3" fmla="*/ 144 h 255"/>
                    <a:gd name="T4" fmla="*/ 123 w 151"/>
                    <a:gd name="T5" fmla="*/ 180 h 255"/>
                    <a:gd name="T6" fmla="*/ 90 w 151"/>
                    <a:gd name="T7" fmla="*/ 213 h 255"/>
                    <a:gd name="T8" fmla="*/ 90 w 151"/>
                    <a:gd name="T9" fmla="*/ 111 h 255"/>
                    <a:gd name="T10" fmla="*/ 90 w 151"/>
                    <a:gd name="T11" fmla="*/ 45 h 255"/>
                    <a:gd name="T12" fmla="*/ 125 w 151"/>
                    <a:gd name="T13" fmla="*/ 76 h 255"/>
                    <a:gd name="T14" fmla="*/ 90 w 151"/>
                    <a:gd name="T15" fmla="*/ 111 h 255"/>
                    <a:gd name="T16" fmla="*/ 71 w 151"/>
                    <a:gd name="T17" fmla="*/ 0 h 255"/>
                    <a:gd name="T18" fmla="*/ 68 w 151"/>
                    <a:gd name="T19" fmla="*/ 0 h 255"/>
                    <a:gd name="T20" fmla="*/ 68 w 151"/>
                    <a:gd name="T21" fmla="*/ 104 h 255"/>
                    <a:gd name="T22" fmla="*/ 16 w 151"/>
                    <a:gd name="T23" fmla="*/ 50 h 255"/>
                    <a:gd name="T24" fmla="*/ 0 w 151"/>
                    <a:gd name="T25" fmla="*/ 66 h 255"/>
                    <a:gd name="T26" fmla="*/ 66 w 151"/>
                    <a:gd name="T27" fmla="*/ 128 h 255"/>
                    <a:gd name="T28" fmla="*/ 0 w 151"/>
                    <a:gd name="T29" fmla="*/ 189 h 255"/>
                    <a:gd name="T30" fmla="*/ 16 w 151"/>
                    <a:gd name="T31" fmla="*/ 206 h 255"/>
                    <a:gd name="T32" fmla="*/ 68 w 151"/>
                    <a:gd name="T33" fmla="*/ 151 h 255"/>
                    <a:gd name="T34" fmla="*/ 68 w 151"/>
                    <a:gd name="T35" fmla="*/ 255 h 255"/>
                    <a:gd name="T36" fmla="*/ 73 w 151"/>
                    <a:gd name="T37" fmla="*/ 255 h 255"/>
                    <a:gd name="T38" fmla="*/ 151 w 151"/>
                    <a:gd name="T39" fmla="*/ 180 h 255"/>
                    <a:gd name="T40" fmla="*/ 97 w 151"/>
                    <a:gd name="T41" fmla="*/ 128 h 255"/>
                    <a:gd name="T42" fmla="*/ 151 w 151"/>
                    <a:gd name="T43" fmla="*/ 76 h 255"/>
                    <a:gd name="T44" fmla="*/ 71 w 151"/>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55">
                      <a:moveTo>
                        <a:pt x="90" y="213"/>
                      </a:moveTo>
                      <a:lnTo>
                        <a:pt x="90" y="144"/>
                      </a:lnTo>
                      <a:lnTo>
                        <a:pt x="123" y="180"/>
                      </a:lnTo>
                      <a:lnTo>
                        <a:pt x="90" y="213"/>
                      </a:lnTo>
                      <a:close/>
                      <a:moveTo>
                        <a:pt x="90" y="111"/>
                      </a:moveTo>
                      <a:lnTo>
                        <a:pt x="90" y="45"/>
                      </a:lnTo>
                      <a:lnTo>
                        <a:pt x="125" y="76"/>
                      </a:lnTo>
                      <a:lnTo>
                        <a:pt x="90" y="111"/>
                      </a:lnTo>
                      <a:close/>
                      <a:moveTo>
                        <a:pt x="71" y="0"/>
                      </a:moveTo>
                      <a:lnTo>
                        <a:pt x="68" y="0"/>
                      </a:lnTo>
                      <a:lnTo>
                        <a:pt x="68" y="104"/>
                      </a:lnTo>
                      <a:lnTo>
                        <a:pt x="16" y="50"/>
                      </a:lnTo>
                      <a:lnTo>
                        <a:pt x="0" y="66"/>
                      </a:lnTo>
                      <a:lnTo>
                        <a:pt x="66" y="128"/>
                      </a:lnTo>
                      <a:lnTo>
                        <a:pt x="0" y="189"/>
                      </a:lnTo>
                      <a:lnTo>
                        <a:pt x="16" y="206"/>
                      </a:lnTo>
                      <a:lnTo>
                        <a:pt x="68" y="151"/>
                      </a:lnTo>
                      <a:lnTo>
                        <a:pt x="68" y="255"/>
                      </a:lnTo>
                      <a:lnTo>
                        <a:pt x="73" y="255"/>
                      </a:lnTo>
                      <a:lnTo>
                        <a:pt x="151" y="180"/>
                      </a:lnTo>
                      <a:lnTo>
                        <a:pt x="97" y="128"/>
                      </a:lnTo>
                      <a:lnTo>
                        <a:pt x="151" y="76"/>
                      </a:lnTo>
                      <a:lnTo>
                        <a:pt x="7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5" name="Freeform 93"/>
                <p:cNvSpPr>
                  <a:spLocks noEditPoints="1"/>
                </p:cNvSpPr>
                <p:nvPr/>
              </p:nvSpPr>
              <p:spPr bwMode="auto">
                <a:xfrm>
                  <a:off x="9729893" y="2063873"/>
                  <a:ext cx="38406" cy="67527"/>
                </a:xfrm>
                <a:custGeom>
                  <a:avLst/>
                  <a:gdLst>
                    <a:gd name="T0" fmla="*/ 90 w 151"/>
                    <a:gd name="T1" fmla="*/ 213 h 255"/>
                    <a:gd name="T2" fmla="*/ 90 w 151"/>
                    <a:gd name="T3" fmla="*/ 144 h 255"/>
                    <a:gd name="T4" fmla="*/ 123 w 151"/>
                    <a:gd name="T5" fmla="*/ 180 h 255"/>
                    <a:gd name="T6" fmla="*/ 90 w 151"/>
                    <a:gd name="T7" fmla="*/ 213 h 255"/>
                    <a:gd name="T8" fmla="*/ 90 w 151"/>
                    <a:gd name="T9" fmla="*/ 111 h 255"/>
                    <a:gd name="T10" fmla="*/ 90 w 151"/>
                    <a:gd name="T11" fmla="*/ 45 h 255"/>
                    <a:gd name="T12" fmla="*/ 125 w 151"/>
                    <a:gd name="T13" fmla="*/ 76 h 255"/>
                    <a:gd name="T14" fmla="*/ 90 w 151"/>
                    <a:gd name="T15" fmla="*/ 111 h 255"/>
                    <a:gd name="T16" fmla="*/ 71 w 151"/>
                    <a:gd name="T17" fmla="*/ 0 h 255"/>
                    <a:gd name="T18" fmla="*/ 68 w 151"/>
                    <a:gd name="T19" fmla="*/ 0 h 255"/>
                    <a:gd name="T20" fmla="*/ 68 w 151"/>
                    <a:gd name="T21" fmla="*/ 104 h 255"/>
                    <a:gd name="T22" fmla="*/ 16 w 151"/>
                    <a:gd name="T23" fmla="*/ 50 h 255"/>
                    <a:gd name="T24" fmla="*/ 0 w 151"/>
                    <a:gd name="T25" fmla="*/ 66 h 255"/>
                    <a:gd name="T26" fmla="*/ 66 w 151"/>
                    <a:gd name="T27" fmla="*/ 128 h 255"/>
                    <a:gd name="T28" fmla="*/ 0 w 151"/>
                    <a:gd name="T29" fmla="*/ 189 h 255"/>
                    <a:gd name="T30" fmla="*/ 16 w 151"/>
                    <a:gd name="T31" fmla="*/ 206 h 255"/>
                    <a:gd name="T32" fmla="*/ 68 w 151"/>
                    <a:gd name="T33" fmla="*/ 151 h 255"/>
                    <a:gd name="T34" fmla="*/ 68 w 151"/>
                    <a:gd name="T35" fmla="*/ 255 h 255"/>
                    <a:gd name="T36" fmla="*/ 73 w 151"/>
                    <a:gd name="T37" fmla="*/ 255 h 255"/>
                    <a:gd name="T38" fmla="*/ 151 w 151"/>
                    <a:gd name="T39" fmla="*/ 180 h 255"/>
                    <a:gd name="T40" fmla="*/ 97 w 151"/>
                    <a:gd name="T41" fmla="*/ 128 h 255"/>
                    <a:gd name="T42" fmla="*/ 151 w 151"/>
                    <a:gd name="T43" fmla="*/ 76 h 255"/>
                    <a:gd name="T44" fmla="*/ 71 w 151"/>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55">
                      <a:moveTo>
                        <a:pt x="90" y="213"/>
                      </a:moveTo>
                      <a:lnTo>
                        <a:pt x="90" y="144"/>
                      </a:lnTo>
                      <a:lnTo>
                        <a:pt x="123" y="180"/>
                      </a:lnTo>
                      <a:lnTo>
                        <a:pt x="90" y="213"/>
                      </a:lnTo>
                      <a:moveTo>
                        <a:pt x="90" y="111"/>
                      </a:moveTo>
                      <a:lnTo>
                        <a:pt x="90" y="45"/>
                      </a:lnTo>
                      <a:lnTo>
                        <a:pt x="125" y="76"/>
                      </a:lnTo>
                      <a:lnTo>
                        <a:pt x="90" y="111"/>
                      </a:lnTo>
                      <a:moveTo>
                        <a:pt x="71" y="0"/>
                      </a:moveTo>
                      <a:lnTo>
                        <a:pt x="68" y="0"/>
                      </a:lnTo>
                      <a:lnTo>
                        <a:pt x="68" y="104"/>
                      </a:lnTo>
                      <a:lnTo>
                        <a:pt x="16" y="50"/>
                      </a:lnTo>
                      <a:lnTo>
                        <a:pt x="0" y="66"/>
                      </a:lnTo>
                      <a:lnTo>
                        <a:pt x="66" y="128"/>
                      </a:lnTo>
                      <a:lnTo>
                        <a:pt x="0" y="189"/>
                      </a:lnTo>
                      <a:lnTo>
                        <a:pt x="16" y="206"/>
                      </a:lnTo>
                      <a:lnTo>
                        <a:pt x="68" y="151"/>
                      </a:lnTo>
                      <a:lnTo>
                        <a:pt x="68" y="255"/>
                      </a:lnTo>
                      <a:lnTo>
                        <a:pt x="73" y="255"/>
                      </a:lnTo>
                      <a:lnTo>
                        <a:pt x="151" y="180"/>
                      </a:lnTo>
                      <a:lnTo>
                        <a:pt x="97" y="128"/>
                      </a:lnTo>
                      <a:lnTo>
                        <a:pt x="151" y="76"/>
                      </a:lnTo>
                      <a:lnTo>
                        <a:pt x="71" y="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6" name="Freeform 94"/>
                <p:cNvSpPr>
                  <a:spLocks/>
                </p:cNvSpPr>
                <p:nvPr/>
              </p:nvSpPr>
              <p:spPr bwMode="auto">
                <a:xfrm>
                  <a:off x="10057427" y="2088898"/>
                  <a:ext cx="7122" cy="17477"/>
                </a:xfrm>
                <a:custGeom>
                  <a:avLst/>
                  <a:gdLst>
                    <a:gd name="T0" fmla="*/ 4 w 12"/>
                    <a:gd name="T1" fmla="*/ 28 h 28"/>
                    <a:gd name="T2" fmla="*/ 12 w 12"/>
                    <a:gd name="T3" fmla="*/ 19 h 28"/>
                    <a:gd name="T4" fmla="*/ 12 w 12"/>
                    <a:gd name="T5" fmla="*/ 9 h 28"/>
                    <a:gd name="T6" fmla="*/ 4 w 12"/>
                    <a:gd name="T7" fmla="*/ 0 h 28"/>
                    <a:gd name="T8" fmla="*/ 0 w 12"/>
                    <a:gd name="T9" fmla="*/ 0 h 28"/>
                    <a:gd name="T10" fmla="*/ 0 w 12"/>
                    <a:gd name="T11" fmla="*/ 28 h 28"/>
                    <a:gd name="T12" fmla="*/ 4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4" y="28"/>
                      </a:moveTo>
                      <a:cubicBezTo>
                        <a:pt x="8" y="28"/>
                        <a:pt x="12" y="24"/>
                        <a:pt x="12" y="19"/>
                      </a:cubicBezTo>
                      <a:cubicBezTo>
                        <a:pt x="12" y="9"/>
                        <a:pt x="12" y="9"/>
                        <a:pt x="12" y="9"/>
                      </a:cubicBezTo>
                      <a:cubicBezTo>
                        <a:pt x="12" y="4"/>
                        <a:pt x="8" y="0"/>
                        <a:pt x="4" y="0"/>
                      </a:cubicBezTo>
                      <a:cubicBezTo>
                        <a:pt x="0" y="0"/>
                        <a:pt x="0" y="0"/>
                        <a:pt x="0" y="0"/>
                      </a:cubicBezTo>
                      <a:cubicBezTo>
                        <a:pt x="0" y="28"/>
                        <a:pt x="0" y="28"/>
                        <a:pt x="0" y="28"/>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7" name="Rectangle 95"/>
                <p:cNvSpPr>
                  <a:spLocks noChangeArrowheads="1"/>
                </p:cNvSpPr>
                <p:nvPr/>
              </p:nvSpPr>
              <p:spPr bwMode="auto">
                <a:xfrm>
                  <a:off x="9951620" y="2078835"/>
                  <a:ext cx="33574" cy="37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8" name="Freeform 96"/>
                <p:cNvSpPr>
                  <a:spLocks noEditPoints="1"/>
                </p:cNvSpPr>
                <p:nvPr/>
              </p:nvSpPr>
              <p:spPr bwMode="auto">
                <a:xfrm>
                  <a:off x="9946787" y="2073804"/>
                  <a:ext cx="108097" cy="47666"/>
                </a:xfrm>
                <a:custGeom>
                  <a:avLst/>
                  <a:gdLst>
                    <a:gd name="T0" fmla="*/ 170 w 180"/>
                    <a:gd name="T1" fmla="*/ 4 h 76"/>
                    <a:gd name="T2" fmla="*/ 176 w 180"/>
                    <a:gd name="T3" fmla="*/ 10 h 76"/>
                    <a:gd name="T4" fmla="*/ 176 w 180"/>
                    <a:gd name="T5" fmla="*/ 66 h 76"/>
                    <a:gd name="T6" fmla="*/ 170 w 180"/>
                    <a:gd name="T7" fmla="*/ 72 h 76"/>
                    <a:gd name="T8" fmla="*/ 10 w 180"/>
                    <a:gd name="T9" fmla="*/ 72 h 76"/>
                    <a:gd name="T10" fmla="*/ 4 w 180"/>
                    <a:gd name="T11" fmla="*/ 66 h 76"/>
                    <a:gd name="T12" fmla="*/ 4 w 180"/>
                    <a:gd name="T13" fmla="*/ 10 h 76"/>
                    <a:gd name="T14" fmla="*/ 10 w 180"/>
                    <a:gd name="T15" fmla="*/ 4 h 76"/>
                    <a:gd name="T16" fmla="*/ 170 w 180"/>
                    <a:gd name="T17" fmla="*/ 4 h 76"/>
                    <a:gd name="T18" fmla="*/ 170 w 180"/>
                    <a:gd name="T19" fmla="*/ 0 h 76"/>
                    <a:gd name="T20" fmla="*/ 10 w 180"/>
                    <a:gd name="T21" fmla="*/ 0 h 76"/>
                    <a:gd name="T22" fmla="*/ 0 w 180"/>
                    <a:gd name="T23" fmla="*/ 10 h 76"/>
                    <a:gd name="T24" fmla="*/ 0 w 180"/>
                    <a:gd name="T25" fmla="*/ 66 h 76"/>
                    <a:gd name="T26" fmla="*/ 10 w 180"/>
                    <a:gd name="T27" fmla="*/ 76 h 76"/>
                    <a:gd name="T28" fmla="*/ 170 w 180"/>
                    <a:gd name="T29" fmla="*/ 76 h 76"/>
                    <a:gd name="T30" fmla="*/ 180 w 180"/>
                    <a:gd name="T31" fmla="*/ 66 h 76"/>
                    <a:gd name="T32" fmla="*/ 180 w 180"/>
                    <a:gd name="T33" fmla="*/ 10 h 76"/>
                    <a:gd name="T34" fmla="*/ 170 w 180"/>
                    <a:gd name="T3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76">
                      <a:moveTo>
                        <a:pt x="170" y="4"/>
                      </a:moveTo>
                      <a:cubicBezTo>
                        <a:pt x="173" y="4"/>
                        <a:pt x="176" y="7"/>
                        <a:pt x="176" y="10"/>
                      </a:cubicBezTo>
                      <a:cubicBezTo>
                        <a:pt x="176" y="66"/>
                        <a:pt x="176" y="66"/>
                        <a:pt x="176" y="66"/>
                      </a:cubicBezTo>
                      <a:cubicBezTo>
                        <a:pt x="176" y="69"/>
                        <a:pt x="173" y="72"/>
                        <a:pt x="170" y="72"/>
                      </a:cubicBezTo>
                      <a:cubicBezTo>
                        <a:pt x="10" y="72"/>
                        <a:pt x="10" y="72"/>
                        <a:pt x="10" y="72"/>
                      </a:cubicBezTo>
                      <a:cubicBezTo>
                        <a:pt x="7" y="72"/>
                        <a:pt x="4" y="69"/>
                        <a:pt x="4" y="66"/>
                      </a:cubicBezTo>
                      <a:cubicBezTo>
                        <a:pt x="4" y="10"/>
                        <a:pt x="4" y="10"/>
                        <a:pt x="4" y="10"/>
                      </a:cubicBezTo>
                      <a:cubicBezTo>
                        <a:pt x="4" y="7"/>
                        <a:pt x="7" y="4"/>
                        <a:pt x="10" y="4"/>
                      </a:cubicBezTo>
                      <a:cubicBezTo>
                        <a:pt x="170" y="4"/>
                        <a:pt x="170" y="4"/>
                        <a:pt x="170" y="4"/>
                      </a:cubicBezTo>
                      <a:moveTo>
                        <a:pt x="170" y="0"/>
                      </a:moveTo>
                      <a:cubicBezTo>
                        <a:pt x="10" y="0"/>
                        <a:pt x="10" y="0"/>
                        <a:pt x="10" y="0"/>
                      </a:cubicBezTo>
                      <a:cubicBezTo>
                        <a:pt x="4" y="0"/>
                        <a:pt x="0" y="5"/>
                        <a:pt x="0" y="10"/>
                      </a:cubicBezTo>
                      <a:cubicBezTo>
                        <a:pt x="0" y="66"/>
                        <a:pt x="0" y="66"/>
                        <a:pt x="0" y="66"/>
                      </a:cubicBezTo>
                      <a:cubicBezTo>
                        <a:pt x="0" y="71"/>
                        <a:pt x="4" y="76"/>
                        <a:pt x="10" y="76"/>
                      </a:cubicBezTo>
                      <a:cubicBezTo>
                        <a:pt x="170" y="76"/>
                        <a:pt x="170" y="76"/>
                        <a:pt x="170" y="76"/>
                      </a:cubicBezTo>
                      <a:cubicBezTo>
                        <a:pt x="176" y="76"/>
                        <a:pt x="180" y="71"/>
                        <a:pt x="180" y="66"/>
                      </a:cubicBezTo>
                      <a:cubicBezTo>
                        <a:pt x="180" y="10"/>
                        <a:pt x="180" y="10"/>
                        <a:pt x="180" y="10"/>
                      </a:cubicBezTo>
                      <a:cubicBezTo>
                        <a:pt x="180" y="5"/>
                        <a:pt x="176" y="0"/>
                        <a:pt x="1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1"/>
                    </a:solidFill>
                    <a:latin typeface="+mj-lt"/>
                  </a:endParaRPr>
                </a:p>
              </p:txBody>
            </p:sp>
            <p:sp>
              <p:nvSpPr>
                <p:cNvPr id="119" name="Rectangle 97"/>
                <p:cNvSpPr>
                  <a:spLocks noChangeArrowheads="1"/>
                </p:cNvSpPr>
                <p:nvPr/>
              </p:nvSpPr>
              <p:spPr bwMode="auto">
                <a:xfrm>
                  <a:off x="9792116" y="2065812"/>
                  <a:ext cx="142588" cy="7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bg1"/>
                      </a:solidFill>
                      <a:effectLst/>
                      <a:latin typeface="+mj-lt"/>
                    </a:rPr>
                    <a:t>22%</a:t>
                  </a:r>
                </a:p>
              </p:txBody>
            </p:sp>
            <p:sp>
              <p:nvSpPr>
                <p:cNvPr id="120" name="Rectangle 119"/>
                <p:cNvSpPr/>
                <p:nvPr userDrawn="1"/>
              </p:nvSpPr>
              <p:spPr>
                <a:xfrm>
                  <a:off x="8498279" y="2191984"/>
                  <a:ext cx="1123790" cy="13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sp>
        <p:nvSpPr>
          <p:cNvPr id="7" name="Picture Placeholder 4"/>
          <p:cNvSpPr>
            <a:spLocks noGrp="1"/>
          </p:cNvSpPr>
          <p:nvPr>
            <p:ph type="pic" sz="quarter" idx="13"/>
          </p:nvPr>
        </p:nvSpPr>
        <p:spPr>
          <a:xfrm>
            <a:off x="1282659" y="2157713"/>
            <a:ext cx="1540244" cy="1391470"/>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4233105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grpSp>
        <p:nvGrpSpPr>
          <p:cNvPr id="3" name="Group 2"/>
          <p:cNvGrpSpPr/>
          <p:nvPr userDrawn="1"/>
        </p:nvGrpSpPr>
        <p:grpSpPr>
          <a:xfrm>
            <a:off x="5439878" y="220842"/>
            <a:ext cx="6144262" cy="7268530"/>
            <a:chOff x="5439878" y="220842"/>
            <a:chExt cx="6144262" cy="726853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878" y="220842"/>
              <a:ext cx="6144262" cy="7268530"/>
            </a:xfrm>
            <a:prstGeom prst="rect">
              <a:avLst/>
            </a:prstGeom>
            <a:effectLst>
              <a:outerShdw blurRad="279400" sx="102000" sy="102000" algn="ctr" rotWithShape="0">
                <a:prstClr val="black">
                  <a:alpha val="24000"/>
                </a:prstClr>
              </a:outerShdw>
            </a:effectLst>
          </p:spPr>
        </p:pic>
        <p:sp>
          <p:nvSpPr>
            <p:cNvPr id="46" name="Rectangle 45"/>
            <p:cNvSpPr/>
            <p:nvPr/>
          </p:nvSpPr>
          <p:spPr>
            <a:xfrm>
              <a:off x="6672346" y="901071"/>
              <a:ext cx="4438541" cy="591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7" name="Picture 4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l="7088" t="9548" r="7843" b="86054"/>
            <a:stretch/>
          </p:blipFill>
          <p:spPr>
            <a:xfrm>
              <a:off x="6672346" y="901070"/>
              <a:ext cx="4438541" cy="324573"/>
            </a:xfrm>
            <a:prstGeom prst="rect">
              <a:avLst/>
            </a:prstGeom>
          </p:spPr>
        </p:pic>
      </p:grpSp>
      <p:sp>
        <p:nvSpPr>
          <p:cNvPr id="53" name="Picture Placeholder 4"/>
          <p:cNvSpPr>
            <a:spLocks noGrp="1"/>
          </p:cNvSpPr>
          <p:nvPr>
            <p:ph type="pic" sz="quarter" idx="14"/>
          </p:nvPr>
        </p:nvSpPr>
        <p:spPr>
          <a:xfrm>
            <a:off x="6672346" y="1232609"/>
            <a:ext cx="4438541" cy="2388415"/>
          </a:xfrm>
          <a:noFill/>
        </p:spPr>
        <p:txBody>
          <a:bodyPr>
            <a:normAutofit/>
          </a:bodyPr>
          <a:lstStyle>
            <a:lvl1pPr marL="0" indent="0">
              <a:buNone/>
              <a:defRPr sz="2000">
                <a:solidFill>
                  <a:schemeClr val="bg1">
                    <a:lumMod val="75000"/>
                  </a:schemeClr>
                </a:solidFill>
              </a:defRPr>
            </a:lvl1pPr>
          </a:lstStyle>
          <a:p>
            <a:endParaRPr lang="en-US"/>
          </a:p>
        </p:txBody>
      </p:sp>
      <p:sp>
        <p:nvSpPr>
          <p:cNvPr id="54" name="Picture Placeholder 4"/>
          <p:cNvSpPr>
            <a:spLocks noGrp="1"/>
          </p:cNvSpPr>
          <p:nvPr>
            <p:ph type="pic" sz="quarter" idx="15"/>
          </p:nvPr>
        </p:nvSpPr>
        <p:spPr>
          <a:xfrm>
            <a:off x="9423850" y="2790174"/>
            <a:ext cx="1425044" cy="1420333"/>
          </a:xfrm>
          <a:prstGeom prst="ellipse">
            <a:avLst/>
          </a:prstGeom>
          <a:noFill/>
          <a:ln>
            <a:solidFill>
              <a:schemeClr val="bg1"/>
            </a:solidFill>
          </a:ln>
        </p:spPr>
        <p:txBody>
          <a:bodyPr>
            <a:normAutofit/>
          </a:bodyPr>
          <a:lstStyle>
            <a:lvl1pPr marL="0" indent="0">
              <a:buNone/>
              <a:defRPr sz="2000">
                <a:solidFill>
                  <a:schemeClr val="bg1">
                    <a:lumMod val="7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6" name="Title 1"/>
          <p:cNvSpPr>
            <a:spLocks noGrp="1"/>
          </p:cNvSpPr>
          <p:nvPr>
            <p:ph type="title"/>
          </p:nvPr>
        </p:nvSpPr>
        <p:spPr>
          <a:xfrm>
            <a:off x="642390" y="554613"/>
            <a:ext cx="3774994" cy="1510614"/>
          </a:xfrm>
        </p:spPr>
        <p:txBody>
          <a:bodyPr>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965537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1"/>
            <a:ext cx="12192000" cy="6865257"/>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8" name="Title 1"/>
          <p:cNvSpPr>
            <a:spLocks noGrp="1"/>
          </p:cNvSpPr>
          <p:nvPr>
            <p:ph type="title"/>
          </p:nvPr>
        </p:nvSpPr>
        <p:spPr>
          <a:xfrm>
            <a:off x="327106" y="870857"/>
            <a:ext cx="3774994" cy="1510614"/>
          </a:xfrm>
        </p:spPr>
        <p:txBody>
          <a:bodyPr>
            <a:normAutofit/>
          </a:bodyPr>
          <a:lstStyle>
            <a:lvl1pPr algn="l">
              <a:defRPr sz="3200"/>
            </a:lvl1pPr>
          </a:lstStyle>
          <a:p>
            <a:r>
              <a:rPr lang="en-US" dirty="0"/>
              <a:t>Click to edit Master title style</a:t>
            </a:r>
          </a:p>
        </p:txBody>
      </p:sp>
      <p:sp>
        <p:nvSpPr>
          <p:cNvPr id="9" name="Picture Placeholder 4"/>
          <p:cNvSpPr>
            <a:spLocks noGrp="1"/>
          </p:cNvSpPr>
          <p:nvPr>
            <p:ph type="pic" sz="quarter" idx="16"/>
          </p:nvPr>
        </p:nvSpPr>
        <p:spPr>
          <a:xfrm>
            <a:off x="5448363" y="870856"/>
            <a:ext cx="3181788" cy="5138058"/>
          </a:xfrm>
          <a:noFill/>
        </p:spPr>
        <p:txBody>
          <a:bodyPr>
            <a:normAutofit/>
          </a:bodyPr>
          <a:lstStyle>
            <a:lvl1pPr marL="0" indent="0">
              <a:buNone/>
              <a:defRPr sz="2000">
                <a:solidFill>
                  <a:schemeClr val="bg1">
                    <a:lumMod val="75000"/>
                  </a:schemeClr>
                </a:solidFill>
              </a:defRPr>
            </a:lvl1pPr>
          </a:lstStyle>
          <a:p>
            <a:endParaRPr lang="en-US"/>
          </a:p>
        </p:txBody>
      </p:sp>
      <p:sp>
        <p:nvSpPr>
          <p:cNvPr id="10" name="Picture Placeholder 4"/>
          <p:cNvSpPr>
            <a:spLocks noGrp="1"/>
          </p:cNvSpPr>
          <p:nvPr>
            <p:ph type="pic" sz="quarter" idx="17"/>
          </p:nvPr>
        </p:nvSpPr>
        <p:spPr>
          <a:xfrm>
            <a:off x="8763467" y="870856"/>
            <a:ext cx="3181788" cy="5138058"/>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501278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1"/>
            <a:ext cx="12192000" cy="6865257"/>
          </a:xfrm>
          <a:noFill/>
        </p:spPr>
        <p:txBody>
          <a:bodyPr>
            <a:normAutofit/>
          </a:bodyPr>
          <a:lstStyle>
            <a:lvl1pPr marL="0" indent="0">
              <a:buNone/>
              <a:defRPr sz="2000">
                <a:solidFill>
                  <a:schemeClr val="bg1">
                    <a:lumMod val="75000"/>
                  </a:schemeClr>
                </a:solidFill>
              </a:defRPr>
            </a:lvl1pPr>
          </a:lstStyle>
          <a:p>
            <a:endParaRPr lang="en-US"/>
          </a:p>
        </p:txBody>
      </p:sp>
      <p:sp>
        <p:nvSpPr>
          <p:cNvPr id="15" name="Picture Placeholder 4"/>
          <p:cNvSpPr>
            <a:spLocks noGrp="1"/>
          </p:cNvSpPr>
          <p:nvPr>
            <p:ph type="pic" sz="quarter" idx="18"/>
          </p:nvPr>
        </p:nvSpPr>
        <p:spPr>
          <a:xfrm>
            <a:off x="4500872" y="1091277"/>
            <a:ext cx="2437568" cy="4762885"/>
          </a:xfrm>
          <a:noFill/>
          <a:ln>
            <a:noFill/>
          </a:ln>
          <a:effectLst>
            <a:outerShdw blurRad="317500" sx="102000" sy="102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defRPr>
            </a:lvl1pPr>
          </a:lstStyle>
          <a:p>
            <a:pPr marL="0" lvl="0" algn="ctr"/>
            <a:endParaRPr lang="en-US"/>
          </a:p>
        </p:txBody>
      </p:sp>
      <p:sp>
        <p:nvSpPr>
          <p:cNvPr id="16" name="Picture Placeholder 4"/>
          <p:cNvSpPr>
            <a:spLocks noGrp="1"/>
          </p:cNvSpPr>
          <p:nvPr>
            <p:ph type="pic" sz="quarter" idx="19"/>
          </p:nvPr>
        </p:nvSpPr>
        <p:spPr>
          <a:xfrm>
            <a:off x="8785456" y="1091277"/>
            <a:ext cx="2437568" cy="4762885"/>
          </a:xfrm>
          <a:noFill/>
          <a:ln>
            <a:noFill/>
          </a:ln>
          <a:effectLst>
            <a:outerShdw blurRad="317500" sx="102000" sy="102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defRPr>
            </a:lvl1pPr>
          </a:lstStyle>
          <a:p>
            <a:pPr marL="0" lvl="0" algn="ctr"/>
            <a:endParaRPr lang="en-US"/>
          </a:p>
        </p:txBody>
      </p:sp>
      <p:sp>
        <p:nvSpPr>
          <p:cNvPr id="14" name="Picture Placeholder 4"/>
          <p:cNvSpPr>
            <a:spLocks noGrp="1"/>
          </p:cNvSpPr>
          <p:nvPr>
            <p:ph type="pic" sz="quarter" idx="17"/>
          </p:nvPr>
        </p:nvSpPr>
        <p:spPr>
          <a:xfrm>
            <a:off x="6544610" y="870857"/>
            <a:ext cx="2965150" cy="5138057"/>
          </a:xfrm>
          <a:noFill/>
          <a:ln>
            <a:noFill/>
          </a:ln>
          <a:effectLst>
            <a:outerShdw blurRad="317500" sx="102000" sy="102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defRPr>
            </a:lvl1pPr>
          </a:lstStyle>
          <a:p>
            <a:pPr marL="0" lvl="0" algn="ctr"/>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8" name="Title 1"/>
          <p:cNvSpPr>
            <a:spLocks noGrp="1"/>
          </p:cNvSpPr>
          <p:nvPr>
            <p:ph type="title"/>
          </p:nvPr>
        </p:nvSpPr>
        <p:spPr>
          <a:xfrm>
            <a:off x="327106" y="870857"/>
            <a:ext cx="3774994" cy="1510614"/>
          </a:xfrm>
        </p:spPr>
        <p:txBody>
          <a:bodyPr>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419604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5" name="Picture Placeholder 4"/>
          <p:cNvSpPr>
            <a:spLocks noGrp="1"/>
          </p:cNvSpPr>
          <p:nvPr>
            <p:ph type="pic" sz="quarter" idx="17"/>
          </p:nvPr>
        </p:nvSpPr>
        <p:spPr>
          <a:xfrm>
            <a:off x="6156824" y="3475648"/>
            <a:ext cx="1788516" cy="1543652"/>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10" name="Title 1"/>
          <p:cNvSpPr>
            <a:spLocks noGrp="1"/>
          </p:cNvSpPr>
          <p:nvPr>
            <p:ph type="title"/>
          </p:nvPr>
        </p:nvSpPr>
        <p:spPr>
          <a:xfrm>
            <a:off x="3568701" y="459482"/>
            <a:ext cx="5054600" cy="1510614"/>
          </a:xfrm>
        </p:spPr>
        <p:txBody>
          <a:bodyPr>
            <a:normAutofit/>
          </a:bodyPr>
          <a:lstStyle>
            <a:lvl1pPr algn="ctr">
              <a:defRPr sz="3200"/>
            </a:lvl1pPr>
          </a:lstStyle>
          <a:p>
            <a:r>
              <a:rPr lang="en-US" dirty="0"/>
              <a:t>Click to edit Master title style</a:t>
            </a:r>
          </a:p>
        </p:txBody>
      </p:sp>
      <p:sp>
        <p:nvSpPr>
          <p:cNvPr id="11" name="Picture Placeholder 4"/>
          <p:cNvSpPr>
            <a:spLocks noGrp="1"/>
          </p:cNvSpPr>
          <p:nvPr>
            <p:ph type="pic" sz="quarter" idx="13"/>
          </p:nvPr>
        </p:nvSpPr>
        <p:spPr>
          <a:xfrm>
            <a:off x="301150" y="1931996"/>
            <a:ext cx="1788516" cy="1543652"/>
          </a:xfrm>
          <a:noFill/>
        </p:spPr>
        <p:txBody>
          <a:bodyPr>
            <a:normAutofit/>
          </a:bodyPr>
          <a:lstStyle>
            <a:lvl1pPr marL="0" indent="0">
              <a:buNone/>
              <a:defRPr sz="2000">
                <a:solidFill>
                  <a:schemeClr val="bg1">
                    <a:lumMod val="75000"/>
                  </a:schemeClr>
                </a:solidFill>
              </a:defRPr>
            </a:lvl1pPr>
          </a:lstStyle>
          <a:p>
            <a:endParaRPr lang="en-US"/>
          </a:p>
        </p:txBody>
      </p:sp>
      <p:sp>
        <p:nvSpPr>
          <p:cNvPr id="12" name="Picture Placeholder 4"/>
          <p:cNvSpPr>
            <a:spLocks noGrp="1"/>
          </p:cNvSpPr>
          <p:nvPr>
            <p:ph type="pic" sz="quarter" idx="14"/>
          </p:nvPr>
        </p:nvSpPr>
        <p:spPr>
          <a:xfrm>
            <a:off x="4200337" y="1931996"/>
            <a:ext cx="1788516" cy="1543652"/>
          </a:xfrm>
          <a:noFill/>
        </p:spPr>
        <p:txBody>
          <a:bodyPr>
            <a:normAutofit/>
          </a:bodyPr>
          <a:lstStyle>
            <a:lvl1pPr marL="0" indent="0">
              <a:buNone/>
              <a:defRPr sz="2000">
                <a:solidFill>
                  <a:schemeClr val="bg1">
                    <a:lumMod val="75000"/>
                  </a:schemeClr>
                </a:solidFill>
              </a:defRPr>
            </a:lvl1pPr>
          </a:lstStyle>
          <a:p>
            <a:endParaRPr lang="en-US"/>
          </a:p>
        </p:txBody>
      </p:sp>
      <p:sp>
        <p:nvSpPr>
          <p:cNvPr id="13" name="Picture Placeholder 4"/>
          <p:cNvSpPr>
            <a:spLocks noGrp="1"/>
          </p:cNvSpPr>
          <p:nvPr>
            <p:ph type="pic" sz="quarter" idx="15"/>
          </p:nvPr>
        </p:nvSpPr>
        <p:spPr>
          <a:xfrm>
            <a:off x="8113521" y="1931996"/>
            <a:ext cx="1788516" cy="1543652"/>
          </a:xfrm>
          <a:noFill/>
        </p:spPr>
        <p:txBody>
          <a:bodyPr>
            <a:normAutofit/>
          </a:bodyPr>
          <a:lstStyle>
            <a:lvl1pPr marL="0" indent="0">
              <a:buNone/>
              <a:defRPr sz="2000">
                <a:solidFill>
                  <a:schemeClr val="bg1">
                    <a:lumMod val="75000"/>
                  </a:schemeClr>
                </a:solidFill>
              </a:defRPr>
            </a:lvl1pPr>
          </a:lstStyle>
          <a:p>
            <a:endParaRPr lang="en-US"/>
          </a:p>
        </p:txBody>
      </p:sp>
      <p:sp>
        <p:nvSpPr>
          <p:cNvPr id="14" name="Picture Placeholder 4"/>
          <p:cNvSpPr>
            <a:spLocks noGrp="1"/>
          </p:cNvSpPr>
          <p:nvPr>
            <p:ph type="pic" sz="quarter" idx="16"/>
          </p:nvPr>
        </p:nvSpPr>
        <p:spPr>
          <a:xfrm>
            <a:off x="2243649" y="3475648"/>
            <a:ext cx="1788516" cy="1543652"/>
          </a:xfrm>
          <a:noFill/>
        </p:spPr>
        <p:txBody>
          <a:bodyPr>
            <a:normAutofit/>
          </a:bodyPr>
          <a:lstStyle>
            <a:lvl1pPr marL="0" indent="0">
              <a:buNone/>
              <a:defRPr sz="2000">
                <a:solidFill>
                  <a:schemeClr val="bg1">
                    <a:lumMod val="75000"/>
                  </a:schemeClr>
                </a:solidFill>
              </a:defRPr>
            </a:lvl1pPr>
          </a:lstStyle>
          <a:p>
            <a:endParaRPr lang="en-US"/>
          </a:p>
        </p:txBody>
      </p:sp>
      <p:sp>
        <p:nvSpPr>
          <p:cNvPr id="16" name="Picture Placeholder 4"/>
          <p:cNvSpPr>
            <a:spLocks noGrp="1"/>
          </p:cNvSpPr>
          <p:nvPr>
            <p:ph type="pic" sz="quarter" idx="18"/>
          </p:nvPr>
        </p:nvSpPr>
        <p:spPr>
          <a:xfrm>
            <a:off x="10102334" y="3475648"/>
            <a:ext cx="1788516" cy="1543652"/>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787725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8461700" y="0"/>
            <a:ext cx="3730299" cy="3868073"/>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7" name="Picture Placeholder 4"/>
          <p:cNvSpPr>
            <a:spLocks noGrp="1"/>
          </p:cNvSpPr>
          <p:nvPr>
            <p:ph type="pic" sz="quarter" idx="13"/>
          </p:nvPr>
        </p:nvSpPr>
        <p:spPr>
          <a:xfrm>
            <a:off x="0" y="-1"/>
            <a:ext cx="4736176" cy="6333067"/>
          </a:xfrm>
          <a:noFill/>
        </p:spPr>
        <p:txBody>
          <a:bodyPr>
            <a:normAutofit/>
          </a:bodyPr>
          <a:lstStyle>
            <a:lvl1pPr marL="0" indent="0">
              <a:buNone/>
              <a:defRPr sz="2000">
                <a:solidFill>
                  <a:schemeClr val="bg1">
                    <a:lumMod val="75000"/>
                  </a:schemeClr>
                </a:solidFill>
              </a:defRPr>
            </a:lvl1pPr>
          </a:lstStyle>
          <a:p>
            <a:endParaRPr lang="en-US"/>
          </a:p>
        </p:txBody>
      </p:sp>
      <p:sp>
        <p:nvSpPr>
          <p:cNvPr id="8" name="Picture Placeholder 4"/>
          <p:cNvSpPr>
            <a:spLocks noGrp="1"/>
          </p:cNvSpPr>
          <p:nvPr>
            <p:ph type="pic" sz="quarter" idx="14"/>
          </p:nvPr>
        </p:nvSpPr>
        <p:spPr>
          <a:xfrm>
            <a:off x="4736176" y="3868073"/>
            <a:ext cx="7455824" cy="2464993"/>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20073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627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4495473" y="383500"/>
            <a:ext cx="7072414" cy="5799586"/>
          </a:xfrm>
          <a:noFill/>
        </p:spPr>
        <p:txBody>
          <a:bodyPr>
            <a:normAutofit/>
          </a:bodyPr>
          <a:lstStyle>
            <a:lvl1pPr marL="0" indent="0">
              <a:buNone/>
              <a:defRPr sz="2000">
                <a:solidFill>
                  <a:schemeClr val="bg1">
                    <a:lumMod val="75000"/>
                  </a:schemeClr>
                </a:solidFill>
              </a:defRPr>
            </a:lvl1pPr>
          </a:lstStyle>
          <a:p>
            <a:endParaRPr lang="en-US"/>
          </a:p>
        </p:txBody>
      </p:sp>
      <p:sp>
        <p:nvSpPr>
          <p:cNvPr id="8" name="Picture Placeholder 4"/>
          <p:cNvSpPr>
            <a:spLocks noGrp="1"/>
          </p:cNvSpPr>
          <p:nvPr>
            <p:ph type="pic" sz="quarter" idx="14"/>
          </p:nvPr>
        </p:nvSpPr>
        <p:spPr>
          <a:xfrm>
            <a:off x="3440328" y="4847771"/>
            <a:ext cx="2110288" cy="2010229"/>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7" name="Title 1"/>
          <p:cNvSpPr>
            <a:spLocks noGrp="1"/>
          </p:cNvSpPr>
          <p:nvPr>
            <p:ph type="title"/>
          </p:nvPr>
        </p:nvSpPr>
        <p:spPr>
          <a:xfrm>
            <a:off x="540658" y="2298700"/>
            <a:ext cx="2899671" cy="1969186"/>
          </a:xfrm>
        </p:spPr>
        <p:txBody>
          <a:bodyPr>
            <a:norm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2623992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3429000" cy="6858000"/>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7" name="Title 1"/>
          <p:cNvSpPr>
            <a:spLocks noGrp="1"/>
          </p:cNvSpPr>
          <p:nvPr>
            <p:ph type="title"/>
          </p:nvPr>
        </p:nvSpPr>
        <p:spPr>
          <a:xfrm>
            <a:off x="6509658" y="508000"/>
            <a:ext cx="4120242" cy="4826000"/>
          </a:xfrm>
        </p:spPr>
        <p:txBody>
          <a:bodyPr anchor="t">
            <a:normAutofit/>
          </a:bodyPr>
          <a:lstStyle>
            <a:lvl1pPr algn="l">
              <a:defRPr sz="7200"/>
            </a:lvl1pPr>
          </a:lstStyle>
          <a:p>
            <a:r>
              <a:rPr lang="en-US" dirty="0"/>
              <a:t>Click to edit Master title style</a:t>
            </a:r>
          </a:p>
        </p:txBody>
      </p:sp>
      <p:sp>
        <p:nvSpPr>
          <p:cNvPr id="14" name="Picture Placeholder 4"/>
          <p:cNvSpPr>
            <a:spLocks noGrp="1"/>
          </p:cNvSpPr>
          <p:nvPr>
            <p:ph type="pic" sz="quarter" idx="14"/>
          </p:nvPr>
        </p:nvSpPr>
        <p:spPr>
          <a:xfrm>
            <a:off x="3429000" y="3162300"/>
            <a:ext cx="2794000" cy="3695700"/>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186882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3" name="Picture Placeholder 4"/>
          <p:cNvSpPr>
            <a:spLocks noGrp="1"/>
          </p:cNvSpPr>
          <p:nvPr>
            <p:ph type="pic" sz="quarter" idx="15"/>
          </p:nvPr>
        </p:nvSpPr>
        <p:spPr>
          <a:xfrm>
            <a:off x="3466081" y="383500"/>
            <a:ext cx="3471747" cy="5799586"/>
          </a:xfrm>
          <a:noFill/>
          <a:ln>
            <a:solidFill>
              <a:schemeClr val="bg1"/>
            </a:solidFill>
          </a:ln>
        </p:spPr>
        <p:txBody>
          <a:bodyPr>
            <a:normAutofit/>
          </a:bodyPr>
          <a:lstStyle>
            <a:lvl1pPr marL="0" indent="0">
              <a:buNone/>
              <a:defRPr sz="2000">
                <a:solidFill>
                  <a:schemeClr val="bg1">
                    <a:lumMod val="75000"/>
                  </a:schemeClr>
                </a:solidFill>
              </a:defRPr>
            </a:lvl1pPr>
          </a:lstStyle>
          <a:p>
            <a:endParaRPr lang="en-US"/>
          </a:p>
        </p:txBody>
      </p:sp>
      <p:sp>
        <p:nvSpPr>
          <p:cNvPr id="6" name="Picture Placeholder 4"/>
          <p:cNvSpPr>
            <a:spLocks noGrp="1"/>
          </p:cNvSpPr>
          <p:nvPr>
            <p:ph type="pic" sz="quarter" idx="13"/>
          </p:nvPr>
        </p:nvSpPr>
        <p:spPr>
          <a:xfrm>
            <a:off x="333828" y="383500"/>
            <a:ext cx="3132254" cy="2899793"/>
          </a:xfrm>
          <a:noFill/>
          <a:ln>
            <a:solidFill>
              <a:schemeClr val="bg1"/>
            </a:solidFill>
          </a:ln>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7" name="Title 1"/>
          <p:cNvSpPr>
            <a:spLocks noGrp="1"/>
          </p:cNvSpPr>
          <p:nvPr>
            <p:ph type="title"/>
          </p:nvPr>
        </p:nvSpPr>
        <p:spPr>
          <a:xfrm>
            <a:off x="7385958" y="533400"/>
            <a:ext cx="4181929" cy="1231900"/>
          </a:xfrm>
        </p:spPr>
        <p:txBody>
          <a:bodyPr>
            <a:normAutofit/>
          </a:bodyPr>
          <a:lstStyle>
            <a:lvl1pPr algn="l">
              <a:defRPr sz="4000"/>
            </a:lvl1pPr>
          </a:lstStyle>
          <a:p>
            <a:r>
              <a:rPr lang="en-US" dirty="0"/>
              <a:t>Click to edit Master title style</a:t>
            </a:r>
          </a:p>
        </p:txBody>
      </p:sp>
      <p:sp>
        <p:nvSpPr>
          <p:cNvPr id="12" name="Picture Placeholder 4"/>
          <p:cNvSpPr>
            <a:spLocks noGrp="1"/>
          </p:cNvSpPr>
          <p:nvPr>
            <p:ph type="pic" sz="quarter" idx="14"/>
          </p:nvPr>
        </p:nvSpPr>
        <p:spPr>
          <a:xfrm>
            <a:off x="333828" y="3283293"/>
            <a:ext cx="3132254" cy="2899793"/>
          </a:xfrm>
          <a:noFill/>
          <a:ln>
            <a:solidFill>
              <a:schemeClr val="bg1"/>
            </a:solidFill>
          </a:ln>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504894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140101" y="1019697"/>
            <a:ext cx="1957627" cy="1957627"/>
          </a:xfrm>
          <a:prstGeom prst="ellipse">
            <a:avLst/>
          </a:prstGeom>
          <a:noFill/>
        </p:spPr>
        <p:txBody>
          <a:bodyPr>
            <a:normAutofit/>
          </a:bodyPr>
          <a:lstStyle>
            <a:lvl1pPr marL="0" indent="0">
              <a:buNone/>
              <a:defRPr sz="1800"/>
            </a:lvl1pPr>
          </a:lstStyle>
          <a:p>
            <a:endParaRPr lang="en-US" dirty="0"/>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Tree>
    <p:extLst>
      <p:ext uri="{BB962C8B-B14F-4D97-AF65-F5344CB8AC3E}">
        <p14:creationId xmlns:p14="http://schemas.microsoft.com/office/powerpoint/2010/main" val="3628125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3" name="Picture Placeholder 4"/>
          <p:cNvSpPr>
            <a:spLocks noGrp="1"/>
          </p:cNvSpPr>
          <p:nvPr>
            <p:ph type="pic" sz="quarter" idx="13"/>
          </p:nvPr>
        </p:nvSpPr>
        <p:spPr>
          <a:xfrm>
            <a:off x="0" y="-1"/>
            <a:ext cx="12192000" cy="6865257"/>
          </a:xfrm>
          <a:noFill/>
        </p:spPr>
        <p:txBody>
          <a:bodyPr>
            <a:norm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065913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1"/>
            <a:ext cx="12192000" cy="6865257"/>
          </a:xfrm>
          <a:noFill/>
        </p:spPr>
        <p:txBody>
          <a:bodyPr>
            <a:normAutofit/>
          </a:bodyPr>
          <a:lstStyle>
            <a:lvl1pPr marL="0" indent="0">
              <a:buNone/>
              <a:defRPr sz="2000">
                <a:solidFill>
                  <a:schemeClr val="bg1">
                    <a:lumMod val="75000"/>
                  </a:schemeClr>
                </a:solidFill>
              </a:defRPr>
            </a:lvl1pPr>
          </a:lstStyle>
          <a:p>
            <a:endParaRPr lang="en-US"/>
          </a:p>
        </p:txBody>
      </p:sp>
      <p:sp>
        <p:nvSpPr>
          <p:cNvPr id="4" name="Slide Number Placeholder 3"/>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sp>
        <p:nvSpPr>
          <p:cNvPr id="7" name="Title 1"/>
          <p:cNvSpPr>
            <a:spLocks noGrp="1"/>
          </p:cNvSpPr>
          <p:nvPr>
            <p:ph type="title" hasCustomPrompt="1"/>
          </p:nvPr>
        </p:nvSpPr>
        <p:spPr>
          <a:xfrm>
            <a:off x="1402998" y="1815797"/>
            <a:ext cx="9386005" cy="2184400"/>
          </a:xfrm>
        </p:spPr>
        <p:txBody>
          <a:bodyPr>
            <a:noAutofit/>
          </a:bodyPr>
          <a:lstStyle>
            <a:lvl1pPr algn="ctr">
              <a:defRPr sz="8000"/>
            </a:lvl1pPr>
          </a:lstStyle>
          <a:p>
            <a:r>
              <a:rPr lang="en-US" dirty="0"/>
              <a:t>Click To Edit Master Title Style</a:t>
            </a:r>
          </a:p>
        </p:txBody>
      </p:sp>
    </p:spTree>
    <p:extLst>
      <p:ext uri="{BB962C8B-B14F-4D97-AF65-F5344CB8AC3E}">
        <p14:creationId xmlns:p14="http://schemas.microsoft.com/office/powerpoint/2010/main" val="237464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9" name="Picture Placeholder 4"/>
          <p:cNvSpPr>
            <a:spLocks noGrp="1"/>
          </p:cNvSpPr>
          <p:nvPr>
            <p:ph type="pic" sz="quarter" idx="14"/>
          </p:nvPr>
        </p:nvSpPr>
        <p:spPr>
          <a:xfrm>
            <a:off x="967942" y="4624890"/>
            <a:ext cx="2330669" cy="1256813"/>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4"/>
          <p:cNvSpPr>
            <a:spLocks noGrp="1"/>
          </p:cNvSpPr>
          <p:nvPr>
            <p:ph type="pic" sz="quarter" idx="13"/>
          </p:nvPr>
        </p:nvSpPr>
        <p:spPr>
          <a:xfrm>
            <a:off x="5356589" y="2349423"/>
            <a:ext cx="2330669" cy="1256813"/>
          </a:xfrm>
          <a:noFill/>
        </p:spPr>
        <p:txBody>
          <a:bodyPr>
            <a:normAutofit/>
          </a:bodyPr>
          <a:lstStyle>
            <a:lvl1pPr marL="0" indent="0">
              <a:buNone/>
              <a:defRPr sz="2000">
                <a:solidFill>
                  <a:schemeClr val="bg1">
                    <a:lumMod val="75000"/>
                  </a:schemeClr>
                </a:solidFill>
              </a:defRPr>
            </a:lvl1pPr>
          </a:lstStyle>
          <a:p>
            <a:endParaRPr lang="en-US" dirty="0"/>
          </a:p>
        </p:txBody>
      </p:sp>
    </p:spTree>
    <p:extLst>
      <p:ext uri="{BB962C8B-B14F-4D97-AF65-F5344CB8AC3E}">
        <p14:creationId xmlns:p14="http://schemas.microsoft.com/office/powerpoint/2010/main" val="188913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4649542" y="1993900"/>
            <a:ext cx="2703758" cy="3257943"/>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7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1" y="1735502"/>
            <a:ext cx="6826986" cy="3103199"/>
          </a:xfrm>
          <a:noFill/>
        </p:spPr>
        <p:txBody>
          <a:bodyPr>
            <a:normAutofit/>
          </a:bodyPr>
          <a:lstStyle>
            <a:lvl1pPr marL="0" indent="0">
              <a:buNone/>
              <a:defRPr sz="2000">
                <a:solidFill>
                  <a:schemeClr val="bg1">
                    <a:lumMod val="75000"/>
                  </a:schemeClr>
                </a:solidFill>
              </a:defRPr>
            </a:lvl1pPr>
          </a:lstStyle>
          <a:p>
            <a:endParaRPr lang="en-US" dirty="0"/>
          </a:p>
        </p:txBody>
      </p:sp>
      <p:sp>
        <p:nvSpPr>
          <p:cNvPr id="9" name="Picture Placeholder 4"/>
          <p:cNvSpPr>
            <a:spLocks noGrp="1"/>
          </p:cNvSpPr>
          <p:nvPr>
            <p:ph type="pic" sz="quarter" idx="14"/>
          </p:nvPr>
        </p:nvSpPr>
        <p:spPr>
          <a:xfrm>
            <a:off x="6949228" y="2811292"/>
            <a:ext cx="5242772" cy="3075479"/>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4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12" name="Picture Placeholder 4"/>
          <p:cNvSpPr>
            <a:spLocks noGrp="1"/>
          </p:cNvSpPr>
          <p:nvPr>
            <p:ph type="pic" sz="quarter" idx="15"/>
          </p:nvPr>
        </p:nvSpPr>
        <p:spPr>
          <a:xfrm>
            <a:off x="7150202" y="2024235"/>
            <a:ext cx="1605581" cy="1605581"/>
          </a:xfrm>
          <a:noFill/>
        </p:spPr>
        <p:txBody>
          <a:bodyPr>
            <a:normAutofit/>
          </a:bodyPr>
          <a:lstStyle>
            <a:lvl1pPr marL="0" indent="0">
              <a:buNone/>
              <a:defRPr sz="2000">
                <a:solidFill>
                  <a:schemeClr val="bg1">
                    <a:lumMod val="75000"/>
                  </a:schemeClr>
                </a:solidFill>
              </a:defRPr>
            </a:lvl1pPr>
          </a:lstStyle>
          <a:p>
            <a:endParaRPr lang="en-US" dirty="0"/>
          </a:p>
        </p:txBody>
      </p:sp>
      <p:sp>
        <p:nvSpPr>
          <p:cNvPr id="13" name="Picture Placeholder 4"/>
          <p:cNvSpPr>
            <a:spLocks noGrp="1"/>
          </p:cNvSpPr>
          <p:nvPr>
            <p:ph type="pic" sz="quarter" idx="16"/>
          </p:nvPr>
        </p:nvSpPr>
        <p:spPr>
          <a:xfrm>
            <a:off x="7150202" y="4277821"/>
            <a:ext cx="1605581" cy="1605581"/>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4"/>
          <p:cNvSpPr>
            <a:spLocks noGrp="1"/>
          </p:cNvSpPr>
          <p:nvPr>
            <p:ph type="pic" sz="quarter" idx="13"/>
          </p:nvPr>
        </p:nvSpPr>
        <p:spPr>
          <a:xfrm>
            <a:off x="2298763" y="2024235"/>
            <a:ext cx="1605581" cy="1605581"/>
          </a:xfrm>
          <a:noFill/>
        </p:spPr>
        <p:txBody>
          <a:bodyPr>
            <a:normAutofit/>
          </a:bodyPr>
          <a:lstStyle>
            <a:lvl1pPr marL="0" indent="0">
              <a:buNone/>
              <a:defRPr sz="2000">
                <a:solidFill>
                  <a:schemeClr val="bg1">
                    <a:lumMod val="75000"/>
                  </a:schemeClr>
                </a:solidFill>
              </a:defRPr>
            </a:lvl1pPr>
          </a:lstStyle>
          <a:p>
            <a:endParaRPr lang="en-US" dirty="0"/>
          </a:p>
        </p:txBody>
      </p:sp>
      <p:sp>
        <p:nvSpPr>
          <p:cNvPr id="11" name="Picture Placeholder 4"/>
          <p:cNvSpPr>
            <a:spLocks noGrp="1"/>
          </p:cNvSpPr>
          <p:nvPr>
            <p:ph type="pic" sz="quarter" idx="14"/>
          </p:nvPr>
        </p:nvSpPr>
        <p:spPr>
          <a:xfrm>
            <a:off x="2298763" y="4277821"/>
            <a:ext cx="1605581" cy="1605581"/>
          </a:xfrm>
          <a:noFill/>
        </p:spPr>
        <p:txBody>
          <a:bodyPr>
            <a:normAutofit/>
          </a:bodyPr>
          <a:lstStyle>
            <a:lvl1pPr marL="0" indent="0">
              <a:buNone/>
              <a:defRPr sz="2000">
                <a:solidFill>
                  <a:schemeClr val="bg1">
                    <a:lumMod val="75000"/>
                  </a:schemeClr>
                </a:solidFill>
              </a:defRPr>
            </a:lvl1pPr>
          </a:lstStyle>
          <a:p>
            <a:endParaRPr lang="en-US" dirty="0"/>
          </a:p>
        </p:txBody>
      </p:sp>
    </p:spTree>
    <p:extLst>
      <p:ext uri="{BB962C8B-B14F-4D97-AF65-F5344CB8AC3E}">
        <p14:creationId xmlns:p14="http://schemas.microsoft.com/office/powerpoint/2010/main" val="175859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9" name="Picture Placeholder 4"/>
          <p:cNvSpPr>
            <a:spLocks noGrp="1"/>
          </p:cNvSpPr>
          <p:nvPr>
            <p:ph type="pic" sz="quarter" idx="13"/>
          </p:nvPr>
        </p:nvSpPr>
        <p:spPr>
          <a:xfrm>
            <a:off x="2211677" y="2019501"/>
            <a:ext cx="3177396" cy="3764484"/>
          </a:xfrm>
          <a:noFill/>
        </p:spPr>
        <p:txBody>
          <a:bodyPr>
            <a:normAutofit/>
          </a:bodyPr>
          <a:lstStyle>
            <a:lvl1pPr marL="0" indent="0">
              <a:buNone/>
              <a:defRPr sz="2000">
                <a:solidFill>
                  <a:schemeClr val="bg1">
                    <a:lumMod val="75000"/>
                  </a:schemeClr>
                </a:solidFill>
              </a:defRPr>
            </a:lvl1pPr>
          </a:lstStyle>
          <a:p>
            <a:endParaRPr lang="en-US" dirty="0"/>
          </a:p>
        </p:txBody>
      </p:sp>
      <p:sp>
        <p:nvSpPr>
          <p:cNvPr id="10" name="Picture Placeholder 4"/>
          <p:cNvSpPr>
            <a:spLocks noGrp="1"/>
          </p:cNvSpPr>
          <p:nvPr>
            <p:ph type="pic" sz="quarter" idx="14"/>
          </p:nvPr>
        </p:nvSpPr>
        <p:spPr>
          <a:xfrm>
            <a:off x="5491779" y="2019501"/>
            <a:ext cx="3177396" cy="3764484"/>
          </a:xfrm>
          <a:noFill/>
        </p:spPr>
        <p:txBody>
          <a:bodyPr>
            <a:normAutofit/>
          </a:bodyPr>
          <a:lstStyle>
            <a:lvl1pPr marL="0" indent="0">
              <a:buNone/>
              <a:defRPr sz="2000">
                <a:solidFill>
                  <a:schemeClr val="bg1">
                    <a:lumMod val="75000"/>
                  </a:schemeClr>
                </a:solidFill>
              </a:defRPr>
            </a:lvl1pPr>
          </a:lstStyle>
          <a:p>
            <a:endParaRPr lang="en-US" dirty="0"/>
          </a:p>
        </p:txBody>
      </p:sp>
      <p:sp>
        <p:nvSpPr>
          <p:cNvPr id="11" name="Picture Placeholder 4"/>
          <p:cNvSpPr>
            <a:spLocks noGrp="1"/>
          </p:cNvSpPr>
          <p:nvPr>
            <p:ph type="pic" sz="quarter" idx="15"/>
          </p:nvPr>
        </p:nvSpPr>
        <p:spPr>
          <a:xfrm>
            <a:off x="8723603" y="2019501"/>
            <a:ext cx="3177396" cy="3764484"/>
          </a:xfrm>
          <a:noFill/>
        </p:spPr>
        <p:txBody>
          <a:bodyPr>
            <a:normAutofit/>
          </a:bodyPr>
          <a:lstStyle>
            <a:lvl1pPr marL="0" indent="0">
              <a:buNone/>
              <a:defRPr sz="2000">
                <a:solidFill>
                  <a:schemeClr val="bg1">
                    <a:lumMod val="75000"/>
                  </a:schemeClr>
                </a:solidFill>
              </a:defRPr>
            </a:lvl1pPr>
          </a:lstStyle>
          <a:p>
            <a:endParaRPr lang="en-US" dirty="0"/>
          </a:p>
        </p:txBody>
      </p:sp>
      <p:sp>
        <p:nvSpPr>
          <p:cNvPr id="2" name="Title 1"/>
          <p:cNvSpPr>
            <a:spLocks noGrp="1"/>
          </p:cNvSpPr>
          <p:nvPr>
            <p:ph type="title"/>
          </p:nvPr>
        </p:nvSpPr>
        <p:spPr>
          <a:xfrm>
            <a:off x="2090057" y="365125"/>
            <a:ext cx="9263742" cy="132556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r">
              <a:defRPr>
                <a:solidFill>
                  <a:schemeClr val="tx1">
                    <a:lumMod val="85000"/>
                    <a:lumOff val="15000"/>
                  </a:schemeClr>
                </a:solidFill>
              </a:defRPr>
            </a:lvl1pPr>
          </a:lstStyle>
          <a:p>
            <a:fld id="{219001E7-44B7-41BC-93FC-562CB9664D4C}" type="slidenum">
              <a:rPr lang="en-US" smtClean="0"/>
              <a:pPr/>
              <a:t>‹#›</a:t>
            </a:fld>
            <a:endParaRPr lang="en-US"/>
          </a:p>
        </p:txBody>
      </p:sp>
      <p:cxnSp>
        <p:nvCxnSpPr>
          <p:cNvPr id="4" name="Straight Connector 3"/>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7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7794" y="365125"/>
            <a:ext cx="93860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67794" y="1825625"/>
            <a:ext cx="938600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23025" y="6333067"/>
            <a:ext cx="722231" cy="365125"/>
          </a:xfrm>
          <a:prstGeom prst="rect">
            <a:avLst/>
          </a:prstGeom>
        </p:spPr>
        <p:txBody>
          <a:bodyPr vert="horz" wrap="square" lIns="91440" tIns="45720" rIns="91440" bIns="45720" rtlCol="0" anchor="ctr">
            <a:noAutofit/>
          </a:bodyPr>
          <a:lstStyle>
            <a:lvl1pPr>
              <a:defRPr lang="en-US" sz="1100" b="0" smtClean="0">
                <a:solidFill>
                  <a:schemeClr val="tx1">
                    <a:lumMod val="75000"/>
                    <a:lumOff val="25000"/>
                  </a:schemeClr>
                </a:solidFill>
                <a:latin typeface="+mj-lt"/>
                <a:ea typeface="Roboto" panose="02000000000000000000" pitchFamily="2" charset="0"/>
                <a:cs typeface="Times New Roman" panose="02020603050405020304" pitchFamily="18" charset="0"/>
              </a:defRPr>
            </a:lvl1pPr>
          </a:lstStyle>
          <a:p>
            <a:pPr algn="r">
              <a:lnSpc>
                <a:spcPct val="90000"/>
              </a:lnSpc>
              <a:spcBef>
                <a:spcPct val="0"/>
              </a:spcBef>
            </a:pPr>
            <a:fld id="{219001E7-44B7-41BC-93FC-562CB9664D4C}" type="slidenum">
              <a:rPr lang="en-US" smtClean="0"/>
              <a:pPr algn="r">
                <a:lnSpc>
                  <a:spcPct val="90000"/>
                </a:lnSpc>
                <a:spcBef>
                  <a:spcPct val="0"/>
                </a:spcBef>
              </a:pPr>
              <a:t>‹#›</a:t>
            </a:fld>
            <a:endParaRPr lang="en-US"/>
          </a:p>
        </p:txBody>
      </p:sp>
    </p:spTree>
    <p:extLst>
      <p:ext uri="{BB962C8B-B14F-4D97-AF65-F5344CB8AC3E}">
        <p14:creationId xmlns:p14="http://schemas.microsoft.com/office/powerpoint/2010/main" val="2997060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93" r:id="rId5"/>
    <p:sldLayoutId id="2147483694" r:id="rId6"/>
    <p:sldLayoutId id="2147483680" r:id="rId7"/>
    <p:sldLayoutId id="2147483679" r:id="rId8"/>
    <p:sldLayoutId id="2147483678" r:id="rId9"/>
    <p:sldLayoutId id="2147483676" r:id="rId10"/>
    <p:sldLayoutId id="2147483674" r:id="rId11"/>
    <p:sldLayoutId id="2147483673" r:id="rId12"/>
    <p:sldLayoutId id="2147483672" r:id="rId13"/>
    <p:sldLayoutId id="2147483671" r:id="rId14"/>
    <p:sldLayoutId id="2147483670" r:id="rId15"/>
    <p:sldLayoutId id="2147483669" r:id="rId16"/>
    <p:sldLayoutId id="2147483668" r:id="rId17"/>
    <p:sldLayoutId id="2147483665" r:id="rId18"/>
    <p:sldLayoutId id="2147483663" r:id="rId19"/>
    <p:sldLayoutId id="2147483657" r:id="rId20"/>
    <p:sldLayoutId id="2147483656" r:id="rId21"/>
    <p:sldLayoutId id="2147483675" r:id="rId22"/>
    <p:sldLayoutId id="2147483659" r:id="rId23"/>
    <p:sldLayoutId id="2147483660" r:id="rId24"/>
    <p:sldLayoutId id="2147483661" r:id="rId25"/>
    <p:sldLayoutId id="2147483662" r:id="rId26"/>
    <p:sldLayoutId id="2147483666" r:id="rId27"/>
    <p:sldLayoutId id="2147483695" r:id="rId28"/>
    <p:sldLayoutId id="2147483667" r:id="rId29"/>
    <p:sldLayoutId id="2147483655" r:id="rId30"/>
    <p:sldLayoutId id="2147483691" r:id="rId31"/>
    <p:sldLayoutId id="2147483692" r:id="rId32"/>
    <p:sldLayoutId id="2147483688" r:id="rId33"/>
    <p:sldLayoutId id="2147483689" r:id="rId34"/>
    <p:sldLayoutId id="2147483690" r:id="rId35"/>
    <p:sldLayoutId id="2147483686" r:id="rId36"/>
    <p:sldLayoutId id="2147483687" r:id="rId37"/>
    <p:sldLayoutId id="2147483685" r:id="rId38"/>
    <p:sldLayoutId id="2147483684" r:id="rId39"/>
    <p:sldLayoutId id="2147483681" r:id="rId40"/>
    <p:sldLayoutId id="2147483683" r:id="rId41"/>
    <p:sldLayoutId id="2147483682" r:id="rId42"/>
    <p:sldLayoutId id="2147483677" r:id="rId43"/>
    <p:sldLayoutId id="2147483664" r:id="rId44"/>
    <p:sldLayoutId id="2147483658" r:id="rId45"/>
  </p:sldLayoutIdLst>
  <p:hf hdr="0"/>
  <p:txStyles>
    <p:titleStyle>
      <a:lvl1pPr algn="l" defTabSz="914400" rtl="0" eaLnBrk="1" latinLnBrk="0" hangingPunct="1">
        <a:lnSpc>
          <a:spcPct val="90000"/>
        </a:lnSpc>
        <a:spcBef>
          <a:spcPct val="0"/>
        </a:spcBef>
        <a:buNone/>
        <a:defRPr sz="4400" b="1" kern="1200">
          <a:solidFill>
            <a:schemeClr val="tx1">
              <a:lumMod val="85000"/>
              <a:lumOff val="15000"/>
            </a:schemeClr>
          </a:solidFill>
          <a:latin typeface="Playfair Displ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3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7.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180C5F6-CF85-4A11-95DB-727F950E9C15}"/>
              </a:ext>
            </a:extLst>
          </p:cNvPr>
          <p:cNvSpPr>
            <a:spLocks noGrp="1"/>
          </p:cNvSpPr>
          <p:nvPr>
            <p:ph type="pic" sz="quarter" idx="13"/>
          </p:nvPr>
        </p:nvSpPr>
        <p:spPr/>
      </p:sp>
      <p:sp>
        <p:nvSpPr>
          <p:cNvPr id="3" name="Slide Number Placeholder 2">
            <a:extLst>
              <a:ext uri="{FF2B5EF4-FFF2-40B4-BE49-F238E27FC236}">
                <a16:creationId xmlns:a16="http://schemas.microsoft.com/office/drawing/2014/main" id="{1AAEB9EC-4E3D-4A7D-BE29-8ED89E5EA52D}"/>
              </a:ext>
            </a:extLst>
          </p:cNvPr>
          <p:cNvSpPr>
            <a:spLocks noGrp="1"/>
          </p:cNvSpPr>
          <p:nvPr>
            <p:ph type="sldNum" sz="quarter" idx="12"/>
          </p:nvPr>
        </p:nvSpPr>
        <p:spPr/>
        <p:txBody>
          <a:bodyPr/>
          <a:lstStyle/>
          <a:p>
            <a:fld id="{219001E7-44B7-41BC-93FC-562CB9664D4C}" type="slidenum">
              <a:rPr lang="en-US" smtClean="0"/>
              <a:pPr/>
              <a:t>1</a:t>
            </a:fld>
            <a:endParaRPr lang="en-US"/>
          </a:p>
        </p:txBody>
      </p:sp>
      <p:sp>
        <p:nvSpPr>
          <p:cNvPr id="4" name="Title 3">
            <a:extLst>
              <a:ext uri="{FF2B5EF4-FFF2-40B4-BE49-F238E27FC236}">
                <a16:creationId xmlns:a16="http://schemas.microsoft.com/office/drawing/2014/main" id="{3D861F11-7D08-49D1-82C3-AA769A7F0E90}"/>
              </a:ext>
            </a:extLst>
          </p:cNvPr>
          <p:cNvSpPr>
            <a:spLocks noGrp="1"/>
          </p:cNvSpPr>
          <p:nvPr>
            <p:ph type="title"/>
          </p:nvPr>
        </p:nvSpPr>
        <p:spPr>
          <a:xfrm>
            <a:off x="1402997" y="2336800"/>
            <a:ext cx="9386005" cy="2184400"/>
          </a:xfrm>
        </p:spPr>
        <p:txBody>
          <a:bodyPr/>
          <a:lstStyle/>
          <a:p>
            <a:r>
              <a:rPr lang="en-US" dirty="0"/>
              <a:t>Review</a:t>
            </a:r>
          </a:p>
        </p:txBody>
      </p:sp>
    </p:spTree>
    <p:extLst>
      <p:ext uri="{BB962C8B-B14F-4D97-AF65-F5344CB8AC3E}">
        <p14:creationId xmlns:p14="http://schemas.microsoft.com/office/powerpoint/2010/main" val="41034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99744E-D5B6-447E-97CB-5333C89B439B}"/>
              </a:ext>
            </a:extLst>
          </p:cNvPr>
          <p:cNvSpPr>
            <a:spLocks noGrp="1"/>
          </p:cNvSpPr>
          <p:nvPr>
            <p:ph type="sldNum" sz="quarter" idx="12"/>
          </p:nvPr>
        </p:nvSpPr>
        <p:spPr/>
        <p:txBody>
          <a:bodyPr/>
          <a:lstStyle/>
          <a:p>
            <a:fld id="{219001E7-44B7-41BC-93FC-562CB9664D4C}" type="slidenum">
              <a:rPr lang="en-US" smtClean="0"/>
              <a:pPr/>
              <a:t>10</a:t>
            </a:fld>
            <a:endParaRPr lang="en-US"/>
          </a:p>
        </p:txBody>
      </p:sp>
      <p:sp>
        <p:nvSpPr>
          <p:cNvPr id="9" name="TextBox 8">
            <a:extLst>
              <a:ext uri="{FF2B5EF4-FFF2-40B4-BE49-F238E27FC236}">
                <a16:creationId xmlns:a16="http://schemas.microsoft.com/office/drawing/2014/main" id="{7C7A034D-EAF8-4B07-B532-5C77C6B0FAF2}"/>
              </a:ext>
            </a:extLst>
          </p:cNvPr>
          <p:cNvSpPr txBox="1"/>
          <p:nvPr/>
        </p:nvSpPr>
        <p:spPr>
          <a:xfrm>
            <a:off x="14061" y="3240575"/>
            <a:ext cx="12163878" cy="3570208"/>
          </a:xfrm>
          <a:prstGeom prst="rect">
            <a:avLst/>
          </a:prstGeom>
          <a:noFill/>
        </p:spPr>
        <p:txBody>
          <a:bodyPr wrap="square">
            <a:spAutoFit/>
          </a:bodyPr>
          <a:lstStyle/>
          <a:p>
            <a:pPr algn="l"/>
            <a:r>
              <a:rPr lang="en-US" b="1" i="0" dirty="0">
                <a:solidFill>
                  <a:srgbClr val="2D3B45"/>
                </a:solidFill>
                <a:effectLst/>
                <a:latin typeface="Lato Extended"/>
              </a:rPr>
              <a:t>Waist to Hip Ratio</a:t>
            </a:r>
            <a:endParaRPr lang="en-US" sz="1600" b="0" i="0" dirty="0">
              <a:solidFill>
                <a:srgbClr val="2D3B45"/>
              </a:solidFill>
              <a:effectLst/>
              <a:latin typeface="Lato Extended"/>
            </a:endParaRPr>
          </a:p>
          <a:p>
            <a:pPr algn="l"/>
            <a:r>
              <a:rPr lang="en-US" sz="1600" b="1" i="0" dirty="0">
                <a:solidFill>
                  <a:srgbClr val="2D3B45"/>
                </a:solidFill>
                <a:effectLst/>
                <a:latin typeface="Lato Extended"/>
              </a:rPr>
              <a:t>Step 1: </a:t>
            </a:r>
            <a:r>
              <a:rPr lang="en-US" sz="1600" b="0" i="0" dirty="0">
                <a:solidFill>
                  <a:srgbClr val="2D3B45"/>
                </a:solidFill>
                <a:effectLst/>
                <a:latin typeface="Lato Extended"/>
              </a:rPr>
              <a:t>    To measure the circumference of the waist, wrap the tape measure around the subject from the anterior side. Place the tape at the narrowest circumference between the umbilicus and the lowest rib. Resolve any twists in the tape. Cross the tape and switch hands to avoid having your arms cross each other. Confirm that the tape is parallel to the ground all the way around the subject. (Doing this measure in front of a mirror can be helpful.) Have the subject relax the abdominal muscles. If you have a spring-loaded tape, pull the tape to the calibrated tension. Record the measurement in centimeters to the nearest millimeter at the end of a normal expiration</a:t>
            </a:r>
          </a:p>
          <a:p>
            <a:pPr algn="l"/>
            <a:r>
              <a:rPr lang="en-US" sz="1600" b="1" i="0" dirty="0">
                <a:solidFill>
                  <a:srgbClr val="2D3B45"/>
                </a:solidFill>
                <a:effectLst/>
                <a:latin typeface="Lato Extended"/>
              </a:rPr>
              <a:t>Step 2: </a:t>
            </a:r>
            <a:r>
              <a:rPr lang="en-US" sz="1600" b="0" i="0" dirty="0">
                <a:solidFill>
                  <a:srgbClr val="2D3B45"/>
                </a:solidFill>
                <a:effectLst/>
                <a:latin typeface="Lato Extended"/>
              </a:rPr>
              <a:t>    To measure the circumference of the hips, wrap the tape measure around the subject from the lateral side. Place the tape at the largest circumference of the buttocks. Resolve any twists in the tape. Cross the tape and switch hands to avoid having your arms cross each other. (Doing this measure in front of a mirror can be helpful.) Confirm that the tape is parallel to the ground all the way around the subject. If you have a spring-loaded tape, pull the tape to the calibrated tension. Record the measurement in centimeters to the nearest millimeter.</a:t>
            </a:r>
          </a:p>
          <a:p>
            <a:pPr algn="l"/>
            <a:r>
              <a:rPr lang="en-US" sz="1600" b="1" i="0" dirty="0">
                <a:solidFill>
                  <a:srgbClr val="2D3B45"/>
                </a:solidFill>
                <a:effectLst/>
                <a:latin typeface="Lato Extended"/>
              </a:rPr>
              <a:t>Step 3:   </a:t>
            </a:r>
            <a:r>
              <a:rPr lang="en-US" sz="1600" b="0" i="0" dirty="0">
                <a:solidFill>
                  <a:srgbClr val="2D3B45"/>
                </a:solidFill>
                <a:effectLst/>
                <a:latin typeface="Lato Extended"/>
              </a:rPr>
              <a:t>  Repeat steps 1 and 2 two more times to complete the individual datasheet.</a:t>
            </a:r>
          </a:p>
          <a:p>
            <a:pPr algn="l"/>
            <a:r>
              <a:rPr lang="en-US" sz="1600" b="1" i="0" dirty="0">
                <a:solidFill>
                  <a:srgbClr val="2D3B45"/>
                </a:solidFill>
                <a:effectLst/>
                <a:latin typeface="Lato Extended"/>
              </a:rPr>
              <a:t>Step 4:  </a:t>
            </a:r>
            <a:r>
              <a:rPr lang="en-US" sz="1600" b="0" i="0" dirty="0">
                <a:solidFill>
                  <a:srgbClr val="2D3B45"/>
                </a:solidFill>
                <a:effectLst/>
                <a:latin typeface="Lato Extended"/>
              </a:rPr>
              <a:t>   Fill out the body composition data sheet the calculating the averages, BMI, and W/H ratio using the individual data sheet.</a:t>
            </a:r>
          </a:p>
        </p:txBody>
      </p:sp>
      <p:pic>
        <p:nvPicPr>
          <p:cNvPr id="12" name="Picture 11">
            <a:extLst>
              <a:ext uri="{FF2B5EF4-FFF2-40B4-BE49-F238E27FC236}">
                <a16:creationId xmlns:a16="http://schemas.microsoft.com/office/drawing/2014/main" id="{D289C713-1998-488B-B059-696BDA126681}"/>
              </a:ext>
            </a:extLst>
          </p:cNvPr>
          <p:cNvPicPr>
            <a:picLocks noChangeAspect="1"/>
          </p:cNvPicPr>
          <p:nvPr/>
        </p:nvPicPr>
        <p:blipFill rotWithShape="1">
          <a:blip r:embed="rId2"/>
          <a:srcRect b="8917"/>
          <a:stretch/>
        </p:blipFill>
        <p:spPr>
          <a:xfrm>
            <a:off x="4046446" y="47217"/>
            <a:ext cx="8038896"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Merv Mail: Waist to Hip Ratio Measurements">
            <a:extLst>
              <a:ext uri="{FF2B5EF4-FFF2-40B4-BE49-F238E27FC236}">
                <a16:creationId xmlns:a16="http://schemas.microsoft.com/office/drawing/2014/main" id="{AD7B10F7-35FE-4277-BD2A-F33FA5554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96" y="295373"/>
            <a:ext cx="3182515" cy="269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9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EA408-B3FE-4FE3-8138-4B64315907C1}"/>
              </a:ext>
            </a:extLst>
          </p:cNvPr>
          <p:cNvSpPr>
            <a:spLocks noGrp="1"/>
          </p:cNvSpPr>
          <p:nvPr>
            <p:ph type="sldNum" sz="quarter" idx="12"/>
          </p:nvPr>
        </p:nvSpPr>
        <p:spPr/>
        <p:txBody>
          <a:bodyPr/>
          <a:lstStyle/>
          <a:p>
            <a:fld id="{219001E7-44B7-41BC-93FC-562CB9664D4C}" type="slidenum">
              <a:rPr lang="en-US" smtClean="0"/>
              <a:pPr/>
              <a:t>11</a:t>
            </a:fld>
            <a:endParaRPr lang="en-US"/>
          </a:p>
        </p:txBody>
      </p:sp>
      <p:pic>
        <p:nvPicPr>
          <p:cNvPr id="9" name="Picture 2" descr="Life Insurance And BMI | How Body Mass Index Affects Insurance Rates">
            <a:extLst>
              <a:ext uri="{FF2B5EF4-FFF2-40B4-BE49-F238E27FC236}">
                <a16:creationId xmlns:a16="http://schemas.microsoft.com/office/drawing/2014/main" id="{8AFC4612-FF13-4C9B-A824-71C6D803D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222" y="4494884"/>
            <a:ext cx="32670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31F810E-6750-488A-9F01-B590CD650E29}"/>
              </a:ext>
            </a:extLst>
          </p:cNvPr>
          <p:cNvPicPr>
            <a:picLocks noChangeAspect="1"/>
          </p:cNvPicPr>
          <p:nvPr/>
        </p:nvPicPr>
        <p:blipFill>
          <a:blip r:embed="rId3"/>
          <a:stretch>
            <a:fillRect/>
          </a:stretch>
        </p:blipFill>
        <p:spPr>
          <a:xfrm>
            <a:off x="557703" y="3874316"/>
            <a:ext cx="7517585" cy="2641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D1C1374F-A9C2-4364-8A69-6B125B088721}"/>
              </a:ext>
            </a:extLst>
          </p:cNvPr>
          <p:cNvPicPr>
            <a:picLocks noChangeAspect="1"/>
          </p:cNvPicPr>
          <p:nvPr/>
        </p:nvPicPr>
        <p:blipFill>
          <a:blip r:embed="rId4"/>
          <a:stretch>
            <a:fillRect/>
          </a:stretch>
        </p:blipFill>
        <p:spPr>
          <a:xfrm>
            <a:off x="306410" y="222402"/>
            <a:ext cx="8378123" cy="337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159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48DA2B-FB07-4190-BFB8-AB2B1DA0A6EF}"/>
              </a:ext>
            </a:extLst>
          </p:cNvPr>
          <p:cNvSpPr>
            <a:spLocks noGrp="1"/>
          </p:cNvSpPr>
          <p:nvPr>
            <p:ph type="sldNum" sz="quarter" idx="12"/>
          </p:nvPr>
        </p:nvSpPr>
        <p:spPr/>
        <p:txBody>
          <a:bodyPr/>
          <a:lstStyle/>
          <a:p>
            <a:fld id="{219001E7-44B7-41BC-93FC-562CB9664D4C}" type="slidenum">
              <a:rPr lang="en-US" smtClean="0"/>
              <a:pPr/>
              <a:t>12</a:t>
            </a:fld>
            <a:endParaRPr lang="en-US"/>
          </a:p>
        </p:txBody>
      </p:sp>
      <p:sp>
        <p:nvSpPr>
          <p:cNvPr id="5" name="Title 4">
            <a:extLst>
              <a:ext uri="{FF2B5EF4-FFF2-40B4-BE49-F238E27FC236}">
                <a16:creationId xmlns:a16="http://schemas.microsoft.com/office/drawing/2014/main" id="{5DFEC489-5C50-4D28-A863-7F24C827FDC6}"/>
              </a:ext>
            </a:extLst>
          </p:cNvPr>
          <p:cNvSpPr>
            <a:spLocks noGrp="1"/>
          </p:cNvSpPr>
          <p:nvPr>
            <p:ph type="title"/>
          </p:nvPr>
        </p:nvSpPr>
        <p:spPr>
          <a:xfrm>
            <a:off x="679737" y="5307250"/>
            <a:ext cx="11265519" cy="1469067"/>
          </a:xfrm>
        </p:spPr>
        <p:txBody>
          <a:bodyPr>
            <a:normAutofit/>
          </a:bodyPr>
          <a:lstStyle/>
          <a:p>
            <a:pPr algn="ctr"/>
            <a:r>
              <a:rPr lang="en-US" sz="3200" dirty="0"/>
              <a:t>Follow the guidelines on the next slide for how to correctly take these measurements </a:t>
            </a:r>
          </a:p>
        </p:txBody>
      </p:sp>
      <p:pic>
        <p:nvPicPr>
          <p:cNvPr id="7" name="Picture 6">
            <a:extLst>
              <a:ext uri="{FF2B5EF4-FFF2-40B4-BE49-F238E27FC236}">
                <a16:creationId xmlns:a16="http://schemas.microsoft.com/office/drawing/2014/main" id="{1274595A-EE74-4B7B-B971-47F09D4C0FAC}"/>
              </a:ext>
            </a:extLst>
          </p:cNvPr>
          <p:cNvPicPr>
            <a:picLocks noChangeAspect="1"/>
          </p:cNvPicPr>
          <p:nvPr/>
        </p:nvPicPr>
        <p:blipFill>
          <a:blip r:embed="rId2"/>
          <a:stretch>
            <a:fillRect/>
          </a:stretch>
        </p:blipFill>
        <p:spPr>
          <a:xfrm>
            <a:off x="2057329" y="342372"/>
            <a:ext cx="8077341" cy="4354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1B9A039D-3197-478C-9A67-F51A68823F86}"/>
              </a:ext>
            </a:extLst>
          </p:cNvPr>
          <p:cNvSpPr txBox="1"/>
          <p:nvPr/>
        </p:nvSpPr>
        <p:spPr>
          <a:xfrm>
            <a:off x="2057329" y="4742602"/>
            <a:ext cx="8206451" cy="584775"/>
          </a:xfrm>
          <a:prstGeom prst="rect">
            <a:avLst/>
          </a:prstGeom>
          <a:noFill/>
        </p:spPr>
        <p:txBody>
          <a:bodyPr wrap="square" rtlCol="0">
            <a:spAutoFit/>
          </a:bodyPr>
          <a:lstStyle/>
          <a:p>
            <a:r>
              <a:rPr lang="en-US" sz="1600" dirty="0"/>
              <a:t>*There are more sites other than those on these screenshot. Make sure to completely fill out your lab activity sheet</a:t>
            </a:r>
          </a:p>
        </p:txBody>
      </p:sp>
    </p:spTree>
    <p:extLst>
      <p:ext uri="{BB962C8B-B14F-4D97-AF65-F5344CB8AC3E}">
        <p14:creationId xmlns:p14="http://schemas.microsoft.com/office/powerpoint/2010/main" val="121550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F68724-BE54-4F7A-8D0A-6CBD4BC339AB}"/>
              </a:ext>
            </a:extLst>
          </p:cNvPr>
          <p:cNvSpPr>
            <a:spLocks noGrp="1"/>
          </p:cNvSpPr>
          <p:nvPr>
            <p:ph type="pic" sz="quarter" idx="14"/>
          </p:nvPr>
        </p:nvSpPr>
        <p:spPr/>
      </p:sp>
      <p:sp>
        <p:nvSpPr>
          <p:cNvPr id="4" name="Slide Number Placeholder 3">
            <a:extLst>
              <a:ext uri="{FF2B5EF4-FFF2-40B4-BE49-F238E27FC236}">
                <a16:creationId xmlns:a16="http://schemas.microsoft.com/office/drawing/2014/main" id="{F8403B5E-DCD0-42F3-B208-118D9CE4D104}"/>
              </a:ext>
            </a:extLst>
          </p:cNvPr>
          <p:cNvSpPr>
            <a:spLocks noGrp="1"/>
          </p:cNvSpPr>
          <p:nvPr>
            <p:ph type="sldNum" sz="quarter" idx="12"/>
          </p:nvPr>
        </p:nvSpPr>
        <p:spPr/>
        <p:txBody>
          <a:bodyPr/>
          <a:lstStyle/>
          <a:p>
            <a:fld id="{219001E7-44B7-41BC-93FC-562CB9664D4C}" type="slidenum">
              <a:rPr lang="en-US" smtClean="0"/>
              <a:pPr/>
              <a:t>13</a:t>
            </a:fld>
            <a:endParaRPr lang="en-US"/>
          </a:p>
        </p:txBody>
      </p:sp>
      <p:pic>
        <p:nvPicPr>
          <p:cNvPr id="4098" name="Picture 2">
            <a:extLst>
              <a:ext uri="{FF2B5EF4-FFF2-40B4-BE49-F238E27FC236}">
                <a16:creationId xmlns:a16="http://schemas.microsoft.com/office/drawing/2014/main" id="{B38D3302-6E8C-4A19-B3A4-E9928B0B3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0"/>
            <a:ext cx="5973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5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8855E7-1FAC-4C0D-9500-7A7D07CFC77E}"/>
              </a:ext>
            </a:extLst>
          </p:cNvPr>
          <p:cNvSpPr>
            <a:spLocks noGrp="1"/>
          </p:cNvSpPr>
          <p:nvPr>
            <p:ph type="sldNum" sz="quarter" idx="12"/>
          </p:nvPr>
        </p:nvSpPr>
        <p:spPr/>
        <p:txBody>
          <a:bodyPr/>
          <a:lstStyle/>
          <a:p>
            <a:fld id="{219001E7-44B7-41BC-93FC-562CB9664D4C}" type="slidenum">
              <a:rPr lang="en-US" smtClean="0"/>
              <a:pPr/>
              <a:t>14</a:t>
            </a:fld>
            <a:endParaRPr lang="en-US"/>
          </a:p>
        </p:txBody>
      </p:sp>
      <p:pic>
        <p:nvPicPr>
          <p:cNvPr id="9" name="Picture 8">
            <a:extLst>
              <a:ext uri="{FF2B5EF4-FFF2-40B4-BE49-F238E27FC236}">
                <a16:creationId xmlns:a16="http://schemas.microsoft.com/office/drawing/2014/main" id="{0F2F7BA7-666D-414D-A49C-8A348623715A}"/>
              </a:ext>
            </a:extLst>
          </p:cNvPr>
          <p:cNvPicPr>
            <a:picLocks noChangeAspect="1"/>
          </p:cNvPicPr>
          <p:nvPr/>
        </p:nvPicPr>
        <p:blipFill>
          <a:blip r:embed="rId2"/>
          <a:stretch>
            <a:fillRect/>
          </a:stretch>
        </p:blipFill>
        <p:spPr>
          <a:xfrm>
            <a:off x="0" y="1424057"/>
            <a:ext cx="12192000" cy="4009885"/>
          </a:xfrm>
          <a:prstGeom prst="rect">
            <a:avLst/>
          </a:prstGeom>
        </p:spPr>
      </p:pic>
    </p:spTree>
    <p:extLst>
      <p:ext uri="{BB962C8B-B14F-4D97-AF65-F5344CB8AC3E}">
        <p14:creationId xmlns:p14="http://schemas.microsoft.com/office/powerpoint/2010/main" val="77185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C564D9-9DC7-40C1-B28A-249B48FF9A03}"/>
              </a:ext>
            </a:extLst>
          </p:cNvPr>
          <p:cNvSpPr>
            <a:spLocks noGrp="1"/>
          </p:cNvSpPr>
          <p:nvPr>
            <p:ph type="sldNum" sz="quarter" idx="12"/>
          </p:nvPr>
        </p:nvSpPr>
        <p:spPr/>
        <p:txBody>
          <a:bodyPr/>
          <a:lstStyle/>
          <a:p>
            <a:fld id="{219001E7-44B7-41BC-93FC-562CB9664D4C}" type="slidenum">
              <a:rPr lang="en-US" smtClean="0"/>
              <a:pPr/>
              <a:t>15</a:t>
            </a:fld>
            <a:endParaRPr lang="en-US"/>
          </a:p>
        </p:txBody>
      </p:sp>
      <p:sp>
        <p:nvSpPr>
          <p:cNvPr id="5" name="Title 4">
            <a:extLst>
              <a:ext uri="{FF2B5EF4-FFF2-40B4-BE49-F238E27FC236}">
                <a16:creationId xmlns:a16="http://schemas.microsoft.com/office/drawing/2014/main" id="{B8F517B9-56B4-44D4-82CF-5691250FAF5E}"/>
              </a:ext>
            </a:extLst>
          </p:cNvPr>
          <p:cNvSpPr>
            <a:spLocks noGrp="1"/>
          </p:cNvSpPr>
          <p:nvPr>
            <p:ph type="title"/>
          </p:nvPr>
        </p:nvSpPr>
        <p:spPr>
          <a:xfrm>
            <a:off x="181843" y="13503"/>
            <a:ext cx="3498907" cy="1931437"/>
          </a:xfrm>
        </p:spPr>
        <p:txBody>
          <a:bodyPr>
            <a:normAutofit/>
          </a:bodyPr>
          <a:lstStyle/>
          <a:p>
            <a:r>
              <a:rPr lang="en-US" sz="6600" dirty="0"/>
              <a:t>Poll</a:t>
            </a:r>
          </a:p>
        </p:txBody>
      </p:sp>
      <p:pic>
        <p:nvPicPr>
          <p:cNvPr id="1026" name="Picture 2" descr="On a scale of Baby Yoda, how are you feeling today? – popular memes on the  site iFunny.co in 2020 | Yoda funny, Yoda meme, Star wars memes">
            <a:extLst>
              <a:ext uri="{FF2B5EF4-FFF2-40B4-BE49-F238E27FC236}">
                <a16:creationId xmlns:a16="http://schemas.microsoft.com/office/drawing/2014/main" id="{05DCD625-8E96-4294-8025-F58573928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751" y="13503"/>
            <a:ext cx="6844497" cy="6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9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19001E7-44B7-41BC-93FC-562CB9664D4C}" type="slidenum">
              <a:rPr lang="en-US" smtClean="0"/>
              <a:pPr/>
              <a:t>2</a:t>
            </a:fld>
            <a:endParaRPr lang="en-US"/>
          </a:p>
        </p:txBody>
      </p:sp>
      <p:sp>
        <p:nvSpPr>
          <p:cNvPr id="30" name="Title 11"/>
          <p:cNvSpPr txBox="1">
            <a:spLocks/>
          </p:cNvSpPr>
          <p:nvPr/>
        </p:nvSpPr>
        <p:spPr>
          <a:xfrm>
            <a:off x="2199924" y="1271082"/>
            <a:ext cx="7909688" cy="4388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solidFill>
                  <a:schemeClr val="tx1">
                    <a:lumMod val="85000"/>
                    <a:lumOff val="15000"/>
                  </a:schemeClr>
                </a:solidFill>
                <a:ea typeface="Open Sans Light" panose="020B0306030504020204" pitchFamily="34" charset="0"/>
                <a:cs typeface="Open Sans Light" panose="020B0306030504020204" pitchFamily="34" charset="0"/>
              </a:rPr>
              <a:t>The highest </a:t>
            </a:r>
            <a:r>
              <a:rPr lang="en-US" sz="1800">
                <a:solidFill>
                  <a:schemeClr val="tx1">
                    <a:lumMod val="85000"/>
                    <a:lumOff val="15000"/>
                  </a:schemeClr>
                </a:solidFill>
                <a:ea typeface="Roboto" panose="02000000000000000000" pitchFamily="2" charset="0"/>
                <a:cs typeface="Times New Roman" panose="02020603050405020304" pitchFamily="18" charset="0"/>
              </a:rPr>
              <a:t>VO</a:t>
            </a:r>
            <a:r>
              <a:rPr lang="en-US" sz="1800" baseline="-25000">
                <a:solidFill>
                  <a:schemeClr val="tx1">
                    <a:lumMod val="85000"/>
                    <a:lumOff val="15000"/>
                  </a:schemeClr>
                </a:solidFill>
                <a:ea typeface="Roboto" panose="02000000000000000000" pitchFamily="2" charset="0"/>
                <a:cs typeface="Times New Roman" panose="02020603050405020304" pitchFamily="18" charset="0"/>
              </a:rPr>
              <a:t>2</a:t>
            </a:r>
            <a:r>
              <a:rPr lang="en-US" sz="1800">
                <a:solidFill>
                  <a:schemeClr val="tx1">
                    <a:lumMod val="85000"/>
                    <a:lumOff val="15000"/>
                  </a:schemeClr>
                </a:solidFill>
                <a:ea typeface="Open Sans Light" panose="020B0306030504020204" pitchFamily="34" charset="0"/>
                <a:cs typeface="Open Sans Light" panose="020B0306030504020204" pitchFamily="34" charset="0"/>
              </a:rPr>
              <a:t> value measured during the test is taken as </a:t>
            </a:r>
            <a:r>
              <a:rPr lang="en-US" sz="1800">
                <a:solidFill>
                  <a:schemeClr val="tx1">
                    <a:lumMod val="85000"/>
                    <a:lumOff val="15000"/>
                  </a:schemeClr>
                </a:solidFill>
                <a:ea typeface="Roboto" panose="02000000000000000000" pitchFamily="2" charset="0"/>
                <a:cs typeface="Times New Roman" panose="02020603050405020304" pitchFamily="18" charset="0"/>
              </a:rPr>
              <a:t>VO</a:t>
            </a:r>
            <a:r>
              <a:rPr lang="en-US" sz="1800" baseline="-25000">
                <a:solidFill>
                  <a:schemeClr val="tx1">
                    <a:lumMod val="85000"/>
                    <a:lumOff val="15000"/>
                  </a:schemeClr>
                </a:solidFill>
                <a:ea typeface="Roboto" panose="02000000000000000000" pitchFamily="2" charset="0"/>
                <a:cs typeface="Times New Roman" panose="02020603050405020304" pitchFamily="18" charset="0"/>
              </a:rPr>
              <a:t>2max</a:t>
            </a:r>
            <a:r>
              <a:rPr lang="en-US" sz="1800">
                <a:solidFill>
                  <a:schemeClr val="tx1">
                    <a:lumMod val="85000"/>
                    <a:lumOff val="15000"/>
                  </a:schemeClr>
                </a:solidFill>
                <a:ea typeface="Open Sans Light" panose="020B0306030504020204" pitchFamily="34" charset="0"/>
                <a:cs typeface="Open Sans Light" panose="020B0306030504020204" pitchFamily="34" charset="0"/>
              </a:rPr>
              <a:t> if two of the following four criteria have been met. If not, Results are considered </a:t>
            </a:r>
            <a:r>
              <a:rPr lang="en-US" sz="1800">
                <a:solidFill>
                  <a:schemeClr val="tx1">
                    <a:lumMod val="85000"/>
                    <a:lumOff val="15000"/>
                  </a:schemeClr>
                </a:solidFill>
                <a:ea typeface="Roboto" panose="02000000000000000000" pitchFamily="2" charset="0"/>
                <a:cs typeface="Times New Roman" panose="02020603050405020304" pitchFamily="18" charset="0"/>
              </a:rPr>
              <a:t>VO</a:t>
            </a:r>
            <a:r>
              <a:rPr lang="en-US" sz="1800" baseline="-25000">
                <a:solidFill>
                  <a:schemeClr val="tx1">
                    <a:lumMod val="85000"/>
                    <a:lumOff val="15000"/>
                  </a:schemeClr>
                </a:solidFill>
                <a:ea typeface="Roboto" panose="02000000000000000000" pitchFamily="2" charset="0"/>
                <a:cs typeface="Times New Roman" panose="02020603050405020304" pitchFamily="18" charset="0"/>
              </a:rPr>
              <a:t>2peak</a:t>
            </a:r>
            <a:endParaRPr lang="en-US" sz="180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15" name="Title 11"/>
          <p:cNvSpPr txBox="1">
            <a:spLocks/>
          </p:cNvSpPr>
          <p:nvPr/>
        </p:nvSpPr>
        <p:spPr>
          <a:xfrm>
            <a:off x="2164176" y="588434"/>
            <a:ext cx="3985924"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VO</a:t>
            </a:r>
            <a:r>
              <a:rPr lang="en-US" sz="3600" b="1" baseline="-2500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2max</a:t>
            </a:r>
            <a:r>
              <a:rPr lang="en-US"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 vs. VO</a:t>
            </a:r>
            <a:r>
              <a:rPr lang="en-US" sz="3600" b="1" baseline="-2500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2peak</a:t>
            </a:r>
            <a:endParaRPr lang="en-US"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endParaRPr>
          </a:p>
        </p:txBody>
      </p:sp>
      <p:grpSp>
        <p:nvGrpSpPr>
          <p:cNvPr id="84" name="Group 83"/>
          <p:cNvGrpSpPr/>
          <p:nvPr/>
        </p:nvGrpSpPr>
        <p:grpSpPr>
          <a:xfrm>
            <a:off x="2176051" y="2202000"/>
            <a:ext cx="862455" cy="3118145"/>
            <a:chOff x="2211676" y="2202000"/>
            <a:chExt cx="862455" cy="3118145"/>
          </a:xfrm>
        </p:grpSpPr>
        <p:sp>
          <p:nvSpPr>
            <p:cNvPr id="29" name="Oval 28"/>
            <p:cNvSpPr/>
            <p:nvPr/>
          </p:nvSpPr>
          <p:spPr bwMode="gray">
            <a:xfrm>
              <a:off x="2211676" y="2202000"/>
              <a:ext cx="862455" cy="862455"/>
            </a:xfrm>
            <a:prstGeom prst="ellipse">
              <a:avLst/>
            </a:prstGeom>
            <a:noFill/>
            <a:ln w="28575">
              <a:solidFill>
                <a:schemeClr val="tx1">
                  <a:lumMod val="75000"/>
                  <a:lumOff val="25000"/>
                </a:schemeClr>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b="1">
                <a:solidFill>
                  <a:schemeClr val="tx1">
                    <a:lumMod val="75000"/>
                    <a:lumOff val="25000"/>
                  </a:schemeClr>
                </a:solidFill>
                <a:ea typeface="ＭＳ Ｐゴシック" charset="-128"/>
              </a:endParaRPr>
            </a:p>
          </p:txBody>
        </p:sp>
        <p:cxnSp>
          <p:nvCxnSpPr>
            <p:cNvPr id="39" name="Straight Connector 38"/>
            <p:cNvCxnSpPr/>
            <p:nvPr/>
          </p:nvCxnSpPr>
          <p:spPr>
            <a:xfrm>
              <a:off x="2648672" y="3155011"/>
              <a:ext cx="0" cy="2165134"/>
            </a:xfrm>
            <a:prstGeom prst="line">
              <a:avLst/>
            </a:prstGeom>
            <a:ln>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2755321" y="3707727"/>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VO</a:t>
            </a:r>
            <a:r>
              <a:rPr lang="en-US" b="1" baseline="-2500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2</a:t>
            </a:r>
            <a:r>
              <a:rPr lang="en-US"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 Plateau</a:t>
            </a:r>
            <a:endParaRPr lang="en-US" noProof="1">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65" name="Rectangle 64"/>
          <p:cNvSpPr/>
          <p:nvPr/>
        </p:nvSpPr>
        <p:spPr>
          <a:xfrm>
            <a:off x="2755321" y="4070826"/>
            <a:ext cx="1932315" cy="1077218"/>
          </a:xfrm>
          <a:prstGeom prst="rect">
            <a:avLst/>
          </a:prstGeom>
        </p:spPr>
        <p:txBody>
          <a:bodyPr wrap="square">
            <a:spAutoFit/>
          </a:bodyPr>
          <a:lstStyle/>
          <a:p>
            <a:pPr>
              <a:buClr>
                <a:srgbClr val="E24848"/>
              </a:buClr>
              <a:defRPr/>
            </a:pPr>
            <a:r>
              <a:rPr lang="en-US" sz="1600">
                <a:solidFill>
                  <a:schemeClr val="tx1">
                    <a:lumMod val="85000"/>
                    <a:lumOff val="15000"/>
                  </a:schemeClr>
                </a:solidFill>
                <a:latin typeface="+mj-lt"/>
                <a:ea typeface="Roboto" panose="02000000000000000000" pitchFamily="2" charset="0"/>
                <a:cs typeface="Times New Roman" panose="02020603050405020304" pitchFamily="18" charset="0"/>
              </a:rPr>
              <a:t>VO</a:t>
            </a:r>
            <a:r>
              <a:rPr lang="en-US" sz="1600" baseline="-25000">
                <a:solidFill>
                  <a:schemeClr val="tx1">
                    <a:lumMod val="85000"/>
                    <a:lumOff val="15000"/>
                  </a:schemeClr>
                </a:solidFill>
                <a:latin typeface="+mj-lt"/>
                <a:ea typeface="Roboto" panose="02000000000000000000" pitchFamily="2" charset="0"/>
                <a:cs typeface="Times New Roman" panose="02020603050405020304" pitchFamily="18" charset="0"/>
              </a:rPr>
              <a:t>2</a:t>
            </a: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 plateaus (i.e., increases ≤150 ml ∙ min</a:t>
            </a:r>
            <a:r>
              <a:rPr lang="en-US" sz="1600" baseline="30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−1</a:t>
            </a: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 despite an increase in work rate</a:t>
            </a:r>
          </a:p>
        </p:txBody>
      </p:sp>
      <p:cxnSp>
        <p:nvCxnSpPr>
          <p:cNvPr id="78" name="Straight Connector 77"/>
          <p:cNvCxnSpPr/>
          <p:nvPr/>
        </p:nvCxnSpPr>
        <p:spPr>
          <a:xfrm>
            <a:off x="5011440" y="3155011"/>
            <a:ext cx="0" cy="2165134"/>
          </a:xfrm>
          <a:prstGeom prst="line">
            <a:avLst/>
          </a:prstGeom>
          <a:ln>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7007177" y="2201998"/>
            <a:ext cx="862455" cy="3118147"/>
            <a:chOff x="7309784" y="2201998"/>
            <a:chExt cx="862455" cy="3118147"/>
          </a:xfrm>
        </p:grpSpPr>
        <p:sp>
          <p:nvSpPr>
            <p:cNvPr id="32" name="Oval 31"/>
            <p:cNvSpPr/>
            <p:nvPr/>
          </p:nvSpPr>
          <p:spPr bwMode="gray">
            <a:xfrm>
              <a:off x="7309784" y="2201998"/>
              <a:ext cx="862455" cy="862455"/>
            </a:xfrm>
            <a:prstGeom prst="ellipse">
              <a:avLst/>
            </a:prstGeom>
            <a:noFill/>
            <a:ln w="28575">
              <a:solidFill>
                <a:schemeClr val="tx1">
                  <a:lumMod val="75000"/>
                  <a:lumOff val="25000"/>
                </a:schemeClr>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b="1">
                <a:solidFill>
                  <a:schemeClr val="tx1">
                    <a:lumMod val="75000"/>
                    <a:lumOff val="25000"/>
                  </a:schemeClr>
                </a:solidFill>
                <a:ea typeface="ＭＳ Ｐゴシック" charset="-128"/>
              </a:endParaRPr>
            </a:p>
          </p:txBody>
        </p:sp>
        <p:cxnSp>
          <p:nvCxnSpPr>
            <p:cNvPr id="79" name="Straight Connector 78"/>
            <p:cNvCxnSpPr/>
            <p:nvPr/>
          </p:nvCxnSpPr>
          <p:spPr>
            <a:xfrm>
              <a:off x="7774176" y="3155011"/>
              <a:ext cx="0" cy="2165134"/>
            </a:xfrm>
            <a:prstGeom prst="line">
              <a:avLst/>
            </a:prstGeom>
            <a:ln>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9422739" y="2201998"/>
            <a:ext cx="862455" cy="3118147"/>
            <a:chOff x="9458364" y="2201998"/>
            <a:chExt cx="862455" cy="3118147"/>
          </a:xfrm>
        </p:grpSpPr>
        <p:sp>
          <p:nvSpPr>
            <p:cNvPr id="34" name="Oval 33"/>
            <p:cNvSpPr/>
            <p:nvPr/>
          </p:nvSpPr>
          <p:spPr bwMode="gray">
            <a:xfrm>
              <a:off x="9458364" y="2201998"/>
              <a:ext cx="862455" cy="862455"/>
            </a:xfrm>
            <a:prstGeom prst="ellipse">
              <a:avLst/>
            </a:prstGeom>
            <a:noFill/>
            <a:ln w="28575">
              <a:solidFill>
                <a:schemeClr val="tx1">
                  <a:lumMod val="75000"/>
                  <a:lumOff val="25000"/>
                </a:schemeClr>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b="1">
                <a:solidFill>
                  <a:schemeClr val="tx1">
                    <a:lumMod val="75000"/>
                    <a:lumOff val="25000"/>
                  </a:schemeClr>
                </a:solidFill>
                <a:ea typeface="ＭＳ Ｐゴシック" charset="-128"/>
              </a:endParaRPr>
            </a:p>
          </p:txBody>
        </p:sp>
        <p:cxnSp>
          <p:nvCxnSpPr>
            <p:cNvPr id="80" name="Straight Connector 79"/>
            <p:cNvCxnSpPr/>
            <p:nvPr/>
          </p:nvCxnSpPr>
          <p:spPr>
            <a:xfrm>
              <a:off x="9916690" y="3155011"/>
              <a:ext cx="0" cy="2165134"/>
            </a:xfrm>
            <a:prstGeom prst="line">
              <a:avLst/>
            </a:prstGeom>
            <a:ln>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5232412" y="3707727"/>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b="1" noProof="1">
                <a:solidFill>
                  <a:schemeClr val="tx1">
                    <a:lumMod val="85000"/>
                    <a:lumOff val="15000"/>
                  </a:schemeClr>
                </a:solidFill>
                <a:ea typeface="Roboto" panose="02000000000000000000" pitchFamily="2" charset="0"/>
                <a:cs typeface="Times New Roman" panose="02020603050405020304" pitchFamily="18" charset="0"/>
              </a:rPr>
              <a:t>Predicted HR</a:t>
            </a:r>
            <a:endParaRPr lang="en-US" noProof="1">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87" name="Rectangle 86"/>
          <p:cNvSpPr/>
          <p:nvPr/>
        </p:nvSpPr>
        <p:spPr>
          <a:xfrm>
            <a:off x="7692540" y="3707727"/>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b="1" noProof="1">
                <a:solidFill>
                  <a:schemeClr val="tx1">
                    <a:lumMod val="85000"/>
                    <a:lumOff val="15000"/>
                  </a:schemeClr>
                </a:solidFill>
                <a:ea typeface="Roboto" panose="02000000000000000000" pitchFamily="2" charset="0"/>
                <a:cs typeface="Times New Roman" panose="02020603050405020304" pitchFamily="18" charset="0"/>
              </a:rPr>
              <a:t>RER</a:t>
            </a:r>
            <a:endParaRPr lang="en-US" noProof="1">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88" name="Rectangle 87"/>
          <p:cNvSpPr/>
          <p:nvPr/>
        </p:nvSpPr>
        <p:spPr>
          <a:xfrm>
            <a:off x="7692540" y="4070826"/>
            <a:ext cx="1932315" cy="1077218"/>
          </a:xfrm>
          <a:prstGeom prst="rect">
            <a:avLst/>
          </a:prstGeom>
        </p:spPr>
        <p:txBody>
          <a:bodyPr wrap="square">
            <a:spAutoFit/>
          </a:bodyPr>
          <a:lstStyle/>
          <a:p>
            <a:pPr>
              <a:buClr>
                <a:srgbClr val="E24848"/>
              </a:buClr>
              <a:defRPr/>
            </a:pP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Respiratory exchange ratio (RER) is greater than 1.10 in the final work stage.</a:t>
            </a:r>
          </a:p>
        </p:txBody>
      </p:sp>
      <p:sp>
        <p:nvSpPr>
          <p:cNvPr id="89" name="Rectangle 88"/>
          <p:cNvSpPr/>
          <p:nvPr/>
        </p:nvSpPr>
        <p:spPr>
          <a:xfrm>
            <a:off x="10102035" y="3707727"/>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b="1" noProof="1">
                <a:solidFill>
                  <a:schemeClr val="tx1">
                    <a:lumMod val="85000"/>
                    <a:lumOff val="15000"/>
                  </a:schemeClr>
                </a:solidFill>
                <a:ea typeface="Roboto" panose="02000000000000000000" pitchFamily="2" charset="0"/>
                <a:cs typeface="Times New Roman" panose="02020603050405020304" pitchFamily="18" charset="0"/>
              </a:rPr>
              <a:t>RPE</a:t>
            </a:r>
            <a:endParaRPr lang="en-US" noProof="1">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90" name="Rectangle 89"/>
          <p:cNvSpPr/>
          <p:nvPr/>
        </p:nvSpPr>
        <p:spPr>
          <a:xfrm>
            <a:off x="10102035" y="4070826"/>
            <a:ext cx="1932315" cy="1323439"/>
          </a:xfrm>
          <a:prstGeom prst="rect">
            <a:avLst/>
          </a:prstGeom>
        </p:spPr>
        <p:txBody>
          <a:bodyPr wrap="square">
            <a:spAutoFit/>
          </a:bodyPr>
          <a:lstStyle/>
          <a:p>
            <a:pPr>
              <a:buClr>
                <a:srgbClr val="E24848"/>
              </a:buClr>
              <a:defRPr/>
            </a:pP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Rating of perceived exertion (RPE) is greater than 17 using the original Borg scale.</a:t>
            </a:r>
          </a:p>
        </p:txBody>
      </p:sp>
      <p:sp>
        <p:nvSpPr>
          <p:cNvPr id="42" name="Oval 41">
            <a:extLst>
              <a:ext uri="{FF2B5EF4-FFF2-40B4-BE49-F238E27FC236}">
                <a16:creationId xmlns:a16="http://schemas.microsoft.com/office/drawing/2014/main" id="{364FD632-8A4B-E245-B205-DE2527A9617A}"/>
              </a:ext>
            </a:extLst>
          </p:cNvPr>
          <p:cNvSpPr/>
          <p:nvPr/>
        </p:nvSpPr>
        <p:spPr bwMode="gray">
          <a:xfrm>
            <a:off x="4591615" y="2186297"/>
            <a:ext cx="862455" cy="862455"/>
          </a:xfrm>
          <a:prstGeom prst="ellipse">
            <a:avLst/>
          </a:prstGeom>
          <a:noFill/>
          <a:ln w="28575">
            <a:solidFill>
              <a:schemeClr val="tx1">
                <a:lumMod val="75000"/>
                <a:lumOff val="25000"/>
              </a:schemeClr>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b="1">
              <a:solidFill>
                <a:schemeClr val="tx1">
                  <a:lumMod val="75000"/>
                  <a:lumOff val="25000"/>
                </a:schemeClr>
              </a:solidFill>
              <a:ea typeface="ＭＳ Ｐゴシック" charset="-128"/>
            </a:endParaRPr>
          </a:p>
        </p:txBody>
      </p:sp>
      <p:pic>
        <p:nvPicPr>
          <p:cNvPr id="5" name="Graphic 4" descr="Heart with pulse">
            <a:extLst>
              <a:ext uri="{FF2B5EF4-FFF2-40B4-BE49-F238E27FC236}">
                <a16:creationId xmlns:a16="http://schemas.microsoft.com/office/drawing/2014/main" id="{758401A8-4AD4-9643-9EE1-A58D00CC57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877" y="2282057"/>
            <a:ext cx="735927" cy="735927"/>
          </a:xfrm>
          <a:prstGeom prst="rect">
            <a:avLst/>
          </a:prstGeom>
        </p:spPr>
      </p:pic>
      <p:pic>
        <p:nvPicPr>
          <p:cNvPr id="7" name="Graphic 6" descr="Arrow Counterclockwise curve">
            <a:extLst>
              <a:ext uri="{FF2B5EF4-FFF2-40B4-BE49-F238E27FC236}">
                <a16:creationId xmlns:a16="http://schemas.microsoft.com/office/drawing/2014/main" id="{8D965D3E-0641-4346-8D04-63C2E89B37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51561" flipH="1">
            <a:off x="2266112" y="2261797"/>
            <a:ext cx="632915" cy="81622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5F3069-DF8E-BF42-86EC-1E1743A7ACEF}"/>
                  </a:ext>
                </a:extLst>
              </p:cNvPr>
              <p:cNvSpPr txBox="1"/>
              <p:nvPr/>
            </p:nvSpPr>
            <p:spPr>
              <a:xfrm>
                <a:off x="7098407" y="2358598"/>
                <a:ext cx="679994" cy="5492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1" i="1" dirty="0" smtClean="0">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1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m:t>VCO</m:t>
                          </m:r>
                          <m:r>
                            <m:rPr>
                              <m:nor/>
                            </m:rPr>
                            <a:rPr lang="en-US" sz="1600" b="1" baseline="-25000"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m:t>2 </m:t>
                          </m:r>
                        </m:num>
                        <m:den>
                          <m:r>
                            <m:rPr>
                              <m:nor/>
                            </m:rPr>
                            <a:rPr lang="en-US" sz="1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m:t>VO</m:t>
                          </m:r>
                          <m:r>
                            <m:rPr>
                              <m:nor/>
                            </m:rPr>
                            <a:rPr lang="en-US" sz="1600" b="1" baseline="-25000"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m:t>2 </m:t>
                          </m:r>
                        </m:den>
                      </m:f>
                    </m:oMath>
                  </m:oMathPara>
                </a14:m>
                <a:endParaRPr lang="en-US" sz="1600" b="1" baseline="-2500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C85F3069-DF8E-BF42-86EC-1E1743A7ACEF}"/>
                  </a:ext>
                </a:extLst>
              </p:cNvPr>
              <p:cNvSpPr txBox="1">
                <a:spLocks noRot="1" noChangeAspect="1" noMove="1" noResize="1" noEditPoints="1" noAdjustHandles="1" noChangeArrowheads="1" noChangeShapeType="1" noTextEdit="1"/>
              </p:cNvSpPr>
              <p:nvPr/>
            </p:nvSpPr>
            <p:spPr>
              <a:xfrm>
                <a:off x="7098407" y="2358598"/>
                <a:ext cx="679994" cy="549253"/>
              </a:xfrm>
              <a:prstGeom prst="rect">
                <a:avLst/>
              </a:prstGeom>
              <a:blipFill>
                <a:blip r:embed="rId7"/>
                <a:stretch>
                  <a:fillRect b="-15909"/>
                </a:stretch>
              </a:blipFill>
            </p:spPr>
            <p:txBody>
              <a:bodyPr/>
              <a:lstStyle/>
              <a:p>
                <a:r>
                  <a:rPr lang="en-US">
                    <a:noFill/>
                  </a:rPr>
                  <a:t> </a:t>
                </a:r>
              </a:p>
            </p:txBody>
          </p:sp>
        </mc:Fallback>
      </mc:AlternateContent>
      <p:pic>
        <p:nvPicPr>
          <p:cNvPr id="66" name="Picture 65">
            <a:extLst>
              <a:ext uri="{FF2B5EF4-FFF2-40B4-BE49-F238E27FC236}">
                <a16:creationId xmlns:a16="http://schemas.microsoft.com/office/drawing/2014/main" id="{6260C029-9B5D-6E48-9660-5AEC02B3F3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509" y="617462"/>
            <a:ext cx="703699" cy="949569"/>
          </a:xfrm>
          <a:prstGeom prst="rect">
            <a:avLst/>
          </a:prstGeom>
        </p:spPr>
      </p:pic>
      <p:pic>
        <p:nvPicPr>
          <p:cNvPr id="14" name="Graphic 13" descr="Clipboard">
            <a:extLst>
              <a:ext uri="{FF2B5EF4-FFF2-40B4-BE49-F238E27FC236}">
                <a16:creationId xmlns:a16="http://schemas.microsoft.com/office/drawing/2014/main" id="{58BDBD9A-5D76-AF4B-9936-BA3A4D06D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8319" y="2358598"/>
            <a:ext cx="511293" cy="511293"/>
          </a:xfrm>
          <a:prstGeom prst="rect">
            <a:avLst/>
          </a:prstGeom>
        </p:spPr>
      </p:pic>
      <p:sp>
        <p:nvSpPr>
          <p:cNvPr id="31" name="Rectangle 30">
            <a:extLst>
              <a:ext uri="{FF2B5EF4-FFF2-40B4-BE49-F238E27FC236}">
                <a16:creationId xmlns:a16="http://schemas.microsoft.com/office/drawing/2014/main" id="{F7FD049E-FF3F-D24F-B624-0559B23129E9}"/>
              </a:ext>
            </a:extLst>
          </p:cNvPr>
          <p:cNvSpPr/>
          <p:nvPr/>
        </p:nvSpPr>
        <p:spPr>
          <a:xfrm>
            <a:off x="5232411" y="4070826"/>
            <a:ext cx="2239155" cy="1569660"/>
          </a:xfrm>
          <a:prstGeom prst="rect">
            <a:avLst/>
          </a:prstGeom>
        </p:spPr>
        <p:txBody>
          <a:bodyPr wrap="square">
            <a:spAutoFit/>
          </a:bodyPr>
          <a:lstStyle/>
          <a:p>
            <a:pPr>
              <a:buClr>
                <a:srgbClr val="E24848"/>
              </a:buClr>
              <a:defRPr/>
            </a:pP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Heart rate (HR) during the last stage is no more than 10 beats/min</a:t>
            </a:r>
            <a:r>
              <a:rPr lang="en-US" sz="1600" baseline="30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 </a:t>
            </a:r>
            <a:r>
              <a:rPr lang="en-US" sz="16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below the subject’s age-predicted maximal heart rate (HRmax).</a:t>
            </a:r>
          </a:p>
        </p:txBody>
      </p:sp>
    </p:spTree>
    <p:extLst>
      <p:ext uri="{BB962C8B-B14F-4D97-AF65-F5344CB8AC3E}">
        <p14:creationId xmlns:p14="http://schemas.microsoft.com/office/powerpoint/2010/main" val="1392944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6820F-E69B-1B49-AA0F-E4F67410926D}"/>
              </a:ext>
            </a:extLst>
          </p:cNvPr>
          <p:cNvSpPr>
            <a:spLocks noGrp="1"/>
          </p:cNvSpPr>
          <p:nvPr>
            <p:ph type="sldNum" sz="quarter" idx="12"/>
          </p:nvPr>
        </p:nvSpPr>
        <p:spPr/>
        <p:txBody>
          <a:bodyPr/>
          <a:lstStyle/>
          <a:p>
            <a:fld id="{219001E7-44B7-41BC-93FC-562CB9664D4C}" type="slidenum">
              <a:rPr lang="en-US" smtClean="0"/>
              <a:pPr/>
              <a:t>3</a:t>
            </a:fld>
            <a:endParaRPr lang="en-US"/>
          </a:p>
        </p:txBody>
      </p:sp>
      <p:sp>
        <p:nvSpPr>
          <p:cNvPr id="3" name="Rectangle 2">
            <a:extLst>
              <a:ext uri="{FF2B5EF4-FFF2-40B4-BE49-F238E27FC236}">
                <a16:creationId xmlns:a16="http://schemas.microsoft.com/office/drawing/2014/main" id="{5AC574EE-CB47-5D4E-8E6C-7D68C0FBFD4B}"/>
              </a:ext>
            </a:extLst>
          </p:cNvPr>
          <p:cNvSpPr/>
          <p:nvPr/>
        </p:nvSpPr>
        <p:spPr>
          <a:xfrm>
            <a:off x="0" y="0"/>
            <a:ext cx="12320583" cy="6886136"/>
          </a:xfrm>
          <a:prstGeom prst="rect">
            <a:avLst/>
          </a:pr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A3E4F2AF-1721-F042-8700-531BD401F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18" y="382123"/>
            <a:ext cx="10708563" cy="492055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90CA9105-A218-924C-93EC-D1645C0508BB}"/>
              </a:ext>
            </a:extLst>
          </p:cNvPr>
          <p:cNvSpPr txBox="1"/>
          <p:nvPr/>
        </p:nvSpPr>
        <p:spPr>
          <a:xfrm>
            <a:off x="4235443" y="5665777"/>
            <a:ext cx="3542958" cy="707886"/>
          </a:xfrm>
          <a:prstGeom prst="rect">
            <a:avLst/>
          </a:prstGeom>
          <a:solidFill>
            <a:schemeClr val="bg1"/>
          </a:solidFill>
          <a:effectLst>
            <a:outerShdw blurRad="63500" sx="102000" sy="102000" algn="ctr" rotWithShape="0">
              <a:prstClr val="black">
                <a:alpha val="40000"/>
              </a:prstClr>
            </a:outerShdw>
          </a:effectLst>
        </p:spPr>
        <p:txBody>
          <a:bodyPr wrap="none" rtlCol="0">
            <a:spAutoFit/>
          </a:bodyPr>
          <a:lstStyle/>
          <a:p>
            <a:r>
              <a:rPr lang="en-US" sz="4000"/>
              <a:t>RER = VCO</a:t>
            </a:r>
            <a:r>
              <a:rPr lang="en-US" sz="4000" baseline="-25000"/>
              <a:t>2</a:t>
            </a:r>
            <a:r>
              <a:rPr lang="en-US" sz="4000"/>
              <a:t>/VO</a:t>
            </a:r>
            <a:r>
              <a:rPr lang="en-US" sz="4000" baseline="-25000"/>
              <a:t>2</a:t>
            </a:r>
            <a:endParaRPr lang="en-US" sz="4000"/>
          </a:p>
        </p:txBody>
      </p:sp>
    </p:spTree>
    <p:extLst>
      <p:ext uri="{BB962C8B-B14F-4D97-AF65-F5344CB8AC3E}">
        <p14:creationId xmlns:p14="http://schemas.microsoft.com/office/powerpoint/2010/main" val="4173123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68E7752-2520-4E62-AD4C-1E9E40907D85}"/>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a:solidFill>
                  <a:schemeClr val="tx1"/>
                </a:solidFill>
                <a:latin typeface="+mj-lt"/>
              </a:rPr>
              <a:t>Motor Unit Recruitment</a:t>
            </a:r>
          </a:p>
        </p:txBody>
      </p:sp>
      <p:pic>
        <p:nvPicPr>
          <p:cNvPr id="2050" name="Picture 2" descr="Who is Henneman, And What Does He Do? - Shredded By Science">
            <a:extLst>
              <a:ext uri="{FF2B5EF4-FFF2-40B4-BE49-F238E27FC236}">
                <a16:creationId xmlns:a16="http://schemas.microsoft.com/office/drawing/2014/main" id="{197E90C8-150C-4B9C-8E16-D1F0630D79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8146" y="2957665"/>
            <a:ext cx="4254437" cy="3346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size principle is depicted in this figure in which each circle... |  Download Scientific Diagram">
            <a:extLst>
              <a:ext uri="{FF2B5EF4-FFF2-40B4-BE49-F238E27FC236}">
                <a16:creationId xmlns:a16="http://schemas.microsoft.com/office/drawing/2014/main" id="{43143CBC-D666-444E-9795-FF306A4B6A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2340" y="2957665"/>
            <a:ext cx="4348590" cy="33463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0B89C7F-BB77-4BAB-BA4E-F43AC2FA2B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19001E7-44B7-41BC-93FC-562CB9664D4C}" type="slidenum">
              <a:rPr lang="en-US" sz="1200" smtClean="0">
                <a:solidFill>
                  <a:schemeClr val="tx1">
                    <a:tint val="75000"/>
                  </a:schemeClr>
                </a:solidFill>
                <a:latin typeface="+mn-lt"/>
                <a:ea typeface="+mn-ea"/>
                <a:cs typeface="+mn-cs"/>
              </a:rPr>
              <a:pPr>
                <a:spcAft>
                  <a:spcPts val="600"/>
                </a:spcAft>
              </a:pPr>
              <a:t>4</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44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bject, measure&#10;&#10;Description automatically generated">
            <a:extLst>
              <a:ext uri="{FF2B5EF4-FFF2-40B4-BE49-F238E27FC236}">
                <a16:creationId xmlns:a16="http://schemas.microsoft.com/office/drawing/2014/main" id="{341F1551-B6C5-4392-AC90-024CCE2969A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72" b="5472"/>
          <a:stretch>
            <a:fillRect/>
          </a:stretch>
        </p:blipFill>
        <p:spPr/>
      </p:pic>
      <p:sp>
        <p:nvSpPr>
          <p:cNvPr id="15" name="Rectangle 14"/>
          <p:cNvSpPr/>
          <p:nvPr/>
        </p:nvSpPr>
        <p:spPr>
          <a:xfrm>
            <a:off x="0" y="-7257"/>
            <a:ext cx="12192000" cy="6865257"/>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28" name="Group 27"/>
          <p:cNvGrpSpPr/>
          <p:nvPr/>
        </p:nvGrpSpPr>
        <p:grpSpPr>
          <a:xfrm>
            <a:off x="0" y="2067229"/>
            <a:ext cx="12279810" cy="2198608"/>
            <a:chOff x="3033486" y="2376053"/>
            <a:chExt cx="6786057" cy="2198608"/>
          </a:xfrm>
        </p:grpSpPr>
        <p:sp>
          <p:nvSpPr>
            <p:cNvPr id="16" name="Rectangle 15"/>
            <p:cNvSpPr/>
            <p:nvPr/>
          </p:nvSpPr>
          <p:spPr>
            <a:xfrm>
              <a:off x="3033486" y="2376053"/>
              <a:ext cx="6786057" cy="1323439"/>
            </a:xfrm>
            <a:prstGeom prst="rect">
              <a:avLst/>
            </a:prstGeom>
            <a:noFill/>
          </p:spPr>
          <p:txBody>
            <a:bodyPr wrap="square">
              <a:spAutoFit/>
            </a:bodyPr>
            <a:lstStyle/>
            <a:p>
              <a:pPr algn="ctr"/>
              <a:r>
                <a:rPr lang="en-US" sz="8000" b="1" spc="-150" dirty="0">
                  <a:pattFill prst="pct20">
                    <a:fgClr>
                      <a:schemeClr val="bg1">
                        <a:lumMod val="50000"/>
                      </a:schemeClr>
                    </a:fgClr>
                    <a:bgClr>
                      <a:schemeClr val="bg1"/>
                    </a:bgClr>
                  </a:pattFill>
                  <a:latin typeface="Playfair Display" panose="00000500000000000000" pitchFamily="50" charset="0"/>
                  <a:ea typeface="Roboto" panose="02000000000000000000" pitchFamily="2" charset="0"/>
                  <a:cs typeface="Times New Roman" panose="02020603050405020304" pitchFamily="18" charset="0"/>
                </a:rPr>
                <a:t>Anthropometric Assessments</a:t>
              </a:r>
            </a:p>
          </p:txBody>
        </p:sp>
        <p:sp>
          <p:nvSpPr>
            <p:cNvPr id="19" name="Rectangle 18"/>
            <p:cNvSpPr/>
            <p:nvPr/>
          </p:nvSpPr>
          <p:spPr>
            <a:xfrm>
              <a:off x="3683742" y="3866775"/>
              <a:ext cx="4824516" cy="707886"/>
            </a:xfrm>
            <a:prstGeom prst="rect">
              <a:avLst/>
            </a:prstGeom>
          </p:spPr>
          <p:txBody>
            <a:bodyPr wrap="none">
              <a:spAutoFit/>
            </a:bodyPr>
            <a:lstStyle/>
            <a:p>
              <a:pPr algn="ctr"/>
              <a:r>
                <a:rPr lang="en-US" sz="2000" kern="1300" spc="800" dirty="0">
                  <a:solidFill>
                    <a:schemeClr val="bg1"/>
                  </a:solidFill>
                  <a:latin typeface="+mj-lt"/>
                  <a:ea typeface="Open Sans" panose="020B0606030504020204" pitchFamily="34" charset="0"/>
                  <a:cs typeface="Open Sans" panose="020B0606030504020204" pitchFamily="34" charset="0"/>
                </a:rPr>
                <a:t>PET 4550C</a:t>
              </a:r>
            </a:p>
            <a:p>
              <a:pPr algn="ctr"/>
              <a:r>
                <a:rPr lang="en-US" sz="2000" kern="1300" spc="800" dirty="0">
                  <a:solidFill>
                    <a:schemeClr val="bg1"/>
                  </a:solidFill>
                  <a:latin typeface="+mj-lt"/>
                  <a:ea typeface="Open Sans" panose="020B0606030504020204" pitchFamily="34" charset="0"/>
                  <a:cs typeface="Open Sans" panose="020B0606030504020204" pitchFamily="34" charset="0"/>
                </a:rPr>
                <a:t>Assessments and Evaluation in Kinesiology</a:t>
              </a:r>
            </a:p>
          </p:txBody>
        </p:sp>
      </p:grpSp>
      <p:sp>
        <p:nvSpPr>
          <p:cNvPr id="29" name="Rectangle 28"/>
          <p:cNvSpPr/>
          <p:nvPr/>
        </p:nvSpPr>
        <p:spPr>
          <a:xfrm>
            <a:off x="554182" y="6013861"/>
            <a:ext cx="11083636" cy="534390"/>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Slide Number Placeholder 4">
            <a:extLst>
              <a:ext uri="{FF2B5EF4-FFF2-40B4-BE49-F238E27FC236}">
                <a16:creationId xmlns:a16="http://schemas.microsoft.com/office/drawing/2014/main" id="{D3A1F038-F155-2C43-B5E1-0421C67010DD}"/>
              </a:ext>
            </a:extLst>
          </p:cNvPr>
          <p:cNvSpPr>
            <a:spLocks noGrp="1"/>
          </p:cNvSpPr>
          <p:nvPr>
            <p:ph type="sldNum" sz="quarter" idx="12"/>
          </p:nvPr>
        </p:nvSpPr>
        <p:spPr/>
        <p:txBody>
          <a:bodyPr/>
          <a:lstStyle/>
          <a:p>
            <a:fld id="{219001E7-44B7-41BC-93FC-562CB9664D4C}" type="slidenum">
              <a:rPr lang="en-US" smtClean="0"/>
              <a:pPr/>
              <a:t>5</a:t>
            </a:fld>
            <a:endParaRPr lang="en-US"/>
          </a:p>
        </p:txBody>
      </p:sp>
    </p:spTree>
    <p:extLst>
      <p:ext uri="{BB962C8B-B14F-4D97-AF65-F5344CB8AC3E}">
        <p14:creationId xmlns:p14="http://schemas.microsoft.com/office/powerpoint/2010/main" val="880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1"/>
          <p:cNvSpPr txBox="1">
            <a:spLocks/>
          </p:cNvSpPr>
          <p:nvPr/>
        </p:nvSpPr>
        <p:spPr>
          <a:xfrm>
            <a:off x="3160037" y="2403374"/>
            <a:ext cx="4464428" cy="1622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b="1" dirty="0">
                <a:solidFill>
                  <a:schemeClr val="tx1">
                    <a:lumMod val="65000"/>
                    <a:lumOff val="35000"/>
                  </a:schemeClr>
                </a:solidFill>
                <a:ea typeface="Open Sans Light" panose="020B0306030504020204" pitchFamily="34" charset="0"/>
                <a:cs typeface="Open Sans Light" panose="020B0306030504020204" pitchFamily="34" charset="0"/>
              </a:rPr>
              <a:t>The components that make up your body</a:t>
            </a:r>
          </a:p>
        </p:txBody>
      </p:sp>
      <p:sp>
        <p:nvSpPr>
          <p:cNvPr id="15" name="Title 11"/>
          <p:cNvSpPr txBox="1">
            <a:spLocks/>
          </p:cNvSpPr>
          <p:nvPr/>
        </p:nvSpPr>
        <p:spPr>
          <a:xfrm>
            <a:off x="3055722" y="996148"/>
            <a:ext cx="4605860" cy="1152372"/>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Why measure Body Composition?</a:t>
            </a:r>
          </a:p>
        </p:txBody>
      </p:sp>
      <p:cxnSp>
        <p:nvCxnSpPr>
          <p:cNvPr id="5" name="Straight Connector 4"/>
          <p:cNvCxnSpPr>
            <a:cxnSpLocks/>
          </p:cNvCxnSpPr>
          <p:nvPr/>
        </p:nvCxnSpPr>
        <p:spPr>
          <a:xfrm>
            <a:off x="2900837" y="1175681"/>
            <a:ext cx="0" cy="149903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3819646" y="2991939"/>
            <a:ext cx="3832581" cy="792781"/>
          </a:xfrm>
          <a:prstGeom prst="rect">
            <a:avLst/>
          </a:prstGeom>
        </p:spPr>
        <p:txBody>
          <a:bodyPr wrap="square">
            <a:spAutoFit/>
          </a:bodyPr>
          <a:lstStyle/>
          <a:p>
            <a:pPr algn="r">
              <a:lnSpc>
                <a:spcPct val="150000"/>
              </a:lnSpc>
              <a:buClr>
                <a:srgbClr val="E24848"/>
              </a:buClr>
              <a:defRPr/>
            </a:pPr>
            <a:r>
              <a:rPr lang="en-US" sz="1600" noProof="1">
                <a:solidFill>
                  <a:schemeClr val="bg1">
                    <a:lumMod val="50000"/>
                  </a:schemeClr>
                </a:solidFill>
                <a:latin typeface="+mj-lt"/>
                <a:ea typeface="Open Sans Light" panose="020B0306030504020204" pitchFamily="34" charset="0"/>
                <a:cs typeface="Open Sans Light" panose="020B0306030504020204" pitchFamily="34" charset="0"/>
              </a:rPr>
              <a:t>Our bodies are made up of fat, muscle, bone, tissues, water, blood, and vital organs</a:t>
            </a:r>
          </a:p>
        </p:txBody>
      </p:sp>
      <p:sp>
        <p:nvSpPr>
          <p:cNvPr id="2" name="Slide Number Placeholder 1">
            <a:extLst>
              <a:ext uri="{FF2B5EF4-FFF2-40B4-BE49-F238E27FC236}">
                <a16:creationId xmlns:a16="http://schemas.microsoft.com/office/drawing/2014/main" id="{5E173635-FD3A-064B-AB5D-31F64D3B81A1}"/>
              </a:ext>
            </a:extLst>
          </p:cNvPr>
          <p:cNvSpPr>
            <a:spLocks noGrp="1"/>
          </p:cNvSpPr>
          <p:nvPr>
            <p:ph type="sldNum" sz="quarter" idx="12"/>
          </p:nvPr>
        </p:nvSpPr>
        <p:spPr/>
        <p:txBody>
          <a:bodyPr/>
          <a:lstStyle/>
          <a:p>
            <a:fld id="{219001E7-44B7-41BC-93FC-562CB9664D4C}" type="slidenum">
              <a:rPr lang="en-US" smtClean="0"/>
              <a:pPr/>
              <a:t>6</a:t>
            </a:fld>
            <a:endParaRPr lang="en-US"/>
          </a:p>
        </p:txBody>
      </p:sp>
      <p:pic>
        <p:nvPicPr>
          <p:cNvPr id="44" name="Picture 43">
            <a:extLst>
              <a:ext uri="{FF2B5EF4-FFF2-40B4-BE49-F238E27FC236}">
                <a16:creationId xmlns:a16="http://schemas.microsoft.com/office/drawing/2014/main" id="{F424CC57-7B3A-9540-BFF4-478D73B92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191" y="1175681"/>
            <a:ext cx="1099315" cy="1483412"/>
          </a:xfrm>
          <a:prstGeom prst="rect">
            <a:avLst/>
          </a:prstGeom>
        </p:spPr>
      </p:pic>
      <p:pic>
        <p:nvPicPr>
          <p:cNvPr id="1026" name="Picture 2" descr="The Top 7 Ways to Measure Body Composition in a Fitness Center">
            <a:extLst>
              <a:ext uri="{FF2B5EF4-FFF2-40B4-BE49-F238E27FC236}">
                <a16:creationId xmlns:a16="http://schemas.microsoft.com/office/drawing/2014/main" id="{B4121284-1E9D-48C5-9C0D-A361F065D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4" y="3711749"/>
            <a:ext cx="3499595" cy="2621318"/>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a:extLst>
              <a:ext uri="{FF2B5EF4-FFF2-40B4-BE49-F238E27FC236}">
                <a16:creationId xmlns:a16="http://schemas.microsoft.com/office/drawing/2014/main" id="{72F49F24-A706-4686-9AFB-A664E388A61C}"/>
              </a:ext>
            </a:extLst>
          </p:cNvPr>
          <p:cNvSpPr>
            <a:spLocks noGrp="1"/>
          </p:cNvSpPr>
          <p:nvPr>
            <p:ph type="pic" sz="quarter" idx="13"/>
          </p:nvPr>
        </p:nvSpPr>
        <p:spPr>
          <a:xfrm>
            <a:off x="8322138" y="1354238"/>
            <a:ext cx="2140349" cy="3773347"/>
          </a:xfrm>
        </p:spPr>
      </p:sp>
      <p:pic>
        <p:nvPicPr>
          <p:cNvPr id="1030" name="Picture 6" descr="FAQ - How to Pair Scale to Phone? - arboleaf">
            <a:extLst>
              <a:ext uri="{FF2B5EF4-FFF2-40B4-BE49-F238E27FC236}">
                <a16:creationId xmlns:a16="http://schemas.microsoft.com/office/drawing/2014/main" id="{EFF7DE7A-5FEB-41BC-84BB-1162855BA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173" y="1239928"/>
            <a:ext cx="2325362" cy="403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5919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19001E7-44B7-41BC-93FC-562CB9664D4C}" type="slidenum">
              <a:rPr lang="en-US" smtClean="0"/>
              <a:pPr/>
              <a:t>7</a:t>
            </a:fld>
            <a:endParaRPr lang="en-US" dirty="0"/>
          </a:p>
        </p:txBody>
      </p:sp>
      <p:sp>
        <p:nvSpPr>
          <p:cNvPr id="30" name="Title 11"/>
          <p:cNvSpPr txBox="1">
            <a:spLocks/>
          </p:cNvSpPr>
          <p:nvPr/>
        </p:nvSpPr>
        <p:spPr>
          <a:xfrm>
            <a:off x="2211675" y="1184364"/>
            <a:ext cx="7098579" cy="2378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85000"/>
                    <a:lumOff val="15000"/>
                  </a:schemeClr>
                </a:solidFill>
                <a:ea typeface="Open Sans Light" panose="020B0306030504020204" pitchFamily="34" charset="0"/>
                <a:cs typeface="Open Sans Light" panose="020B0306030504020204" pitchFamily="34" charset="0"/>
              </a:rPr>
              <a:t>The body 24-Hour energy expenditure can be broken down into three components:</a:t>
            </a:r>
          </a:p>
        </p:txBody>
      </p:sp>
      <p:sp>
        <p:nvSpPr>
          <p:cNvPr id="15" name="Title 11"/>
          <p:cNvSpPr txBox="1">
            <a:spLocks/>
          </p:cNvSpPr>
          <p:nvPr/>
        </p:nvSpPr>
        <p:spPr>
          <a:xfrm>
            <a:off x="2164175" y="617462"/>
            <a:ext cx="8547367"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Methods of Estimating Body Composition</a:t>
            </a:r>
          </a:p>
        </p:txBody>
      </p:sp>
      <p:cxnSp>
        <p:nvCxnSpPr>
          <p:cNvPr id="5" name="Straight Connector 4"/>
          <p:cNvCxnSpPr/>
          <p:nvPr/>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57424" y="2297112"/>
            <a:ext cx="4121976" cy="3585181"/>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a:r>
              <a:rPr lang="en-US" sz="2000" b="1" dirty="0">
                <a:solidFill>
                  <a:schemeClr val="tx1"/>
                </a:solidFill>
                <a:latin typeface="+mn-lt"/>
                <a:ea typeface="Open Sans" panose="020B0606030504020204" pitchFamily="34" charset="0"/>
                <a:cs typeface="Open Sans" panose="020B0606030504020204" pitchFamily="34" charset="0"/>
              </a:rPr>
              <a:t>Anthropometry (2)</a:t>
            </a:r>
          </a:p>
          <a:p>
            <a:pPr algn="l"/>
            <a:r>
              <a:rPr lang="en-US" sz="2000" b="1" dirty="0">
                <a:solidFill>
                  <a:schemeClr val="tx1"/>
                </a:solidFill>
                <a:latin typeface="+mn-lt"/>
                <a:ea typeface="Open Sans" panose="020B0606030504020204" pitchFamily="34" charset="0"/>
                <a:cs typeface="Open Sans" panose="020B0606030504020204" pitchFamily="34" charset="0"/>
              </a:rPr>
              <a:t>Body Mass Index (0)</a:t>
            </a:r>
          </a:p>
          <a:p>
            <a:pPr algn="l"/>
            <a:r>
              <a:rPr lang="en-US" sz="2000" b="1" dirty="0">
                <a:solidFill>
                  <a:schemeClr val="tx1"/>
                </a:solidFill>
                <a:latin typeface="+mn-lt"/>
                <a:ea typeface="Open Sans" panose="020B0606030504020204" pitchFamily="34" charset="0"/>
                <a:cs typeface="Open Sans" panose="020B0606030504020204" pitchFamily="34" charset="0"/>
              </a:rPr>
              <a:t>Bioelectrical Impedance Analysis (2)</a:t>
            </a:r>
          </a:p>
          <a:p>
            <a:pPr algn="l"/>
            <a:r>
              <a:rPr lang="en-US" sz="2000" b="1" dirty="0">
                <a:solidFill>
                  <a:schemeClr val="tx1"/>
                </a:solidFill>
                <a:latin typeface="+mn-lt"/>
                <a:ea typeface="Open Sans" panose="020B0606030504020204" pitchFamily="34" charset="0"/>
                <a:cs typeface="Open Sans" panose="020B0606030504020204" pitchFamily="34" charset="0"/>
              </a:rPr>
              <a:t>Skinfold Thickness (2)</a:t>
            </a:r>
          </a:p>
          <a:p>
            <a:pPr algn="l"/>
            <a:r>
              <a:rPr lang="en-US" sz="2000" b="1" dirty="0">
                <a:solidFill>
                  <a:schemeClr val="tx1"/>
                </a:solidFill>
                <a:latin typeface="+mn-lt"/>
                <a:ea typeface="Open Sans" panose="020B0606030504020204" pitchFamily="34" charset="0"/>
                <a:cs typeface="Open Sans" panose="020B0606030504020204" pitchFamily="34" charset="0"/>
              </a:rPr>
              <a:t>Underwater weighing (2)</a:t>
            </a:r>
          </a:p>
          <a:p>
            <a:pPr algn="l"/>
            <a:r>
              <a:rPr lang="en-US" sz="2000" b="1" dirty="0">
                <a:solidFill>
                  <a:schemeClr val="tx1"/>
                </a:solidFill>
                <a:latin typeface="+mn-lt"/>
                <a:ea typeface="Open Sans" panose="020B0606030504020204" pitchFamily="34" charset="0"/>
                <a:cs typeface="Open Sans" panose="020B0606030504020204" pitchFamily="34" charset="0"/>
              </a:rPr>
              <a:t>DEXA (3)</a:t>
            </a:r>
          </a:p>
          <a:p>
            <a:pPr algn="l"/>
            <a:r>
              <a:rPr lang="en-US" sz="2000" b="1" dirty="0">
                <a:solidFill>
                  <a:schemeClr val="tx1"/>
                </a:solidFill>
                <a:latin typeface="+mn-lt"/>
                <a:ea typeface="Open Sans" panose="020B0606030504020204" pitchFamily="34" charset="0"/>
                <a:cs typeface="Open Sans" panose="020B0606030504020204" pitchFamily="34" charset="0"/>
              </a:rPr>
              <a:t>MRI (3)</a:t>
            </a:r>
          </a:p>
          <a:p>
            <a:pPr algn="l"/>
            <a:r>
              <a:rPr lang="en-US" sz="2000" b="1" dirty="0">
                <a:solidFill>
                  <a:schemeClr val="tx1"/>
                </a:solidFill>
                <a:latin typeface="+mn-lt"/>
                <a:ea typeface="Open Sans" panose="020B0606030504020204" pitchFamily="34" charset="0"/>
                <a:cs typeface="Open Sans" panose="020B0606030504020204" pitchFamily="34" charset="0"/>
              </a:rPr>
              <a:t>Air Displacement Plethysmography</a:t>
            </a:r>
          </a:p>
          <a:p>
            <a:pPr algn="l"/>
            <a:r>
              <a:rPr lang="en-US" sz="2000" b="1" dirty="0">
                <a:solidFill>
                  <a:schemeClr val="tx1"/>
                </a:solidFill>
                <a:latin typeface="+mn-lt"/>
                <a:ea typeface="Open Sans" panose="020B0606030504020204" pitchFamily="34" charset="0"/>
                <a:cs typeface="Open Sans" panose="020B0606030504020204" pitchFamily="34" charset="0"/>
              </a:rPr>
              <a:t>	or BOD POD		 (2)</a:t>
            </a:r>
          </a:p>
        </p:txBody>
      </p:sp>
      <p:sp>
        <p:nvSpPr>
          <p:cNvPr id="17" name="Title 1"/>
          <p:cNvSpPr txBox="1">
            <a:spLocks/>
          </p:cNvSpPr>
          <p:nvPr/>
        </p:nvSpPr>
        <p:spPr>
          <a:xfrm>
            <a:off x="7555452" y="3676157"/>
            <a:ext cx="2858314"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1600" b="1" dirty="0">
                <a:solidFill>
                  <a:schemeClr val="bg1"/>
                </a:solidFill>
                <a:latin typeface="+mn-lt"/>
                <a:ea typeface="Open Sans" panose="020B0606030504020204" pitchFamily="34" charset="0"/>
                <a:cs typeface="Open Sans" panose="020B0606030504020204" pitchFamily="34" charset="0"/>
              </a:rPr>
              <a:t>ENERGY OF PHYSICAL ACTIVITY</a:t>
            </a:r>
          </a:p>
        </p:txBody>
      </p:sp>
      <p:pic>
        <p:nvPicPr>
          <p:cNvPr id="22" name="Picture 21">
            <a:extLst>
              <a:ext uri="{FF2B5EF4-FFF2-40B4-BE49-F238E27FC236}">
                <a16:creationId xmlns:a16="http://schemas.microsoft.com/office/drawing/2014/main" id="{2DA9C515-9451-6D4E-B375-4DD23FC42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09" y="617462"/>
            <a:ext cx="703699" cy="949569"/>
          </a:xfrm>
          <a:prstGeom prst="rect">
            <a:avLst/>
          </a:prstGeom>
        </p:spPr>
      </p:pic>
      <p:pic>
        <p:nvPicPr>
          <p:cNvPr id="3" name="Picture 2">
            <a:extLst>
              <a:ext uri="{FF2B5EF4-FFF2-40B4-BE49-F238E27FC236}">
                <a16:creationId xmlns:a16="http://schemas.microsoft.com/office/drawing/2014/main" id="{D12D5F7B-3C9C-4CB8-A309-152524A2E8A4}"/>
              </a:ext>
            </a:extLst>
          </p:cNvPr>
          <p:cNvPicPr>
            <a:picLocks noChangeAspect="1"/>
          </p:cNvPicPr>
          <p:nvPr/>
        </p:nvPicPr>
        <p:blipFill>
          <a:blip r:embed="rId4"/>
          <a:stretch>
            <a:fillRect/>
          </a:stretch>
        </p:blipFill>
        <p:spPr>
          <a:xfrm>
            <a:off x="4561491" y="1566567"/>
            <a:ext cx="7129365" cy="5046273"/>
          </a:xfrm>
          <a:prstGeom prst="rect">
            <a:avLst/>
          </a:prstGeom>
        </p:spPr>
      </p:pic>
    </p:spTree>
    <p:extLst>
      <p:ext uri="{BB962C8B-B14F-4D97-AF65-F5344CB8AC3E}">
        <p14:creationId xmlns:p14="http://schemas.microsoft.com/office/powerpoint/2010/main" val="4934887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1"/>
          <p:cNvSpPr txBox="1">
            <a:spLocks/>
          </p:cNvSpPr>
          <p:nvPr/>
        </p:nvSpPr>
        <p:spPr>
          <a:xfrm>
            <a:off x="2211676" y="1184364"/>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chemeClr val="tx1">
                    <a:lumMod val="85000"/>
                    <a:lumOff val="15000"/>
                  </a:schemeClr>
                </a:solidFill>
                <a:ea typeface="Open Sans Light" panose="020B0306030504020204" pitchFamily="34" charset="0"/>
                <a:cs typeface="Open Sans Light" panose="020B0306030504020204" pitchFamily="34" charset="0"/>
              </a:rPr>
              <a:t>Body Mass Index</a:t>
            </a:r>
          </a:p>
        </p:txBody>
      </p:sp>
      <p:sp>
        <p:nvSpPr>
          <p:cNvPr id="15" name="Title 11"/>
          <p:cNvSpPr txBox="1">
            <a:spLocks/>
          </p:cNvSpPr>
          <p:nvPr/>
        </p:nvSpPr>
        <p:spPr>
          <a:xfrm>
            <a:off x="2164176" y="617462"/>
            <a:ext cx="4731780"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BMI</a:t>
            </a:r>
          </a:p>
        </p:txBody>
      </p:sp>
      <p:sp>
        <p:nvSpPr>
          <p:cNvPr id="14" name="Title 11"/>
          <p:cNvSpPr txBox="1">
            <a:spLocks/>
          </p:cNvSpPr>
          <p:nvPr/>
        </p:nvSpPr>
        <p:spPr>
          <a:xfrm>
            <a:off x="992553" y="2353402"/>
            <a:ext cx="4470383"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Is BMI a measure of Body Composition?</a:t>
            </a:r>
          </a:p>
        </p:txBody>
      </p:sp>
      <p:sp>
        <p:nvSpPr>
          <p:cNvPr id="2" name="Slide Number Placeholder 1">
            <a:extLst>
              <a:ext uri="{FF2B5EF4-FFF2-40B4-BE49-F238E27FC236}">
                <a16:creationId xmlns:a16="http://schemas.microsoft.com/office/drawing/2014/main" id="{78FDD0E2-A4A3-F144-BBAC-82E7006E1D43}"/>
              </a:ext>
            </a:extLst>
          </p:cNvPr>
          <p:cNvSpPr>
            <a:spLocks noGrp="1"/>
          </p:cNvSpPr>
          <p:nvPr>
            <p:ph type="sldNum" sz="quarter" idx="12"/>
          </p:nvPr>
        </p:nvSpPr>
        <p:spPr/>
        <p:txBody>
          <a:bodyPr/>
          <a:lstStyle/>
          <a:p>
            <a:fld id="{219001E7-44B7-41BC-93FC-562CB9664D4C}" type="slidenum">
              <a:rPr lang="en-US" smtClean="0"/>
              <a:pPr/>
              <a:t>8</a:t>
            </a:fld>
            <a:endParaRPr lang="en-US" dirty="0"/>
          </a:p>
        </p:txBody>
      </p:sp>
      <p:pic>
        <p:nvPicPr>
          <p:cNvPr id="10" name="Picture 9">
            <a:extLst>
              <a:ext uri="{FF2B5EF4-FFF2-40B4-BE49-F238E27FC236}">
                <a16:creationId xmlns:a16="http://schemas.microsoft.com/office/drawing/2014/main" id="{7F1FE948-1B59-6845-9736-95307B0CF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09" y="617462"/>
            <a:ext cx="703699" cy="949569"/>
          </a:xfrm>
          <a:prstGeom prst="rect">
            <a:avLst/>
          </a:prstGeom>
        </p:spPr>
      </p:pic>
      <p:pic>
        <p:nvPicPr>
          <p:cNvPr id="2050" name="Picture 2" descr="Life Insurance And BMI | How Body Mass Index Affects Insurance Rates">
            <a:extLst>
              <a:ext uri="{FF2B5EF4-FFF2-40B4-BE49-F238E27FC236}">
                <a16:creationId xmlns:a16="http://schemas.microsoft.com/office/drawing/2014/main" id="{ED980ECA-0099-4BA2-B88B-EEA49C542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610" y="3113116"/>
            <a:ext cx="3267075"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1">
            <a:extLst>
              <a:ext uri="{FF2B5EF4-FFF2-40B4-BE49-F238E27FC236}">
                <a16:creationId xmlns:a16="http://schemas.microsoft.com/office/drawing/2014/main" id="{1A3BB0EF-3A50-4FB5-A5A1-F1D8FB6F58C9}"/>
              </a:ext>
            </a:extLst>
          </p:cNvPr>
          <p:cNvSpPr txBox="1">
            <a:spLocks/>
          </p:cNvSpPr>
          <p:nvPr/>
        </p:nvSpPr>
        <p:spPr>
          <a:xfrm>
            <a:off x="6595640" y="2353402"/>
            <a:ext cx="4470383"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Remember, Body Composition tells us:</a:t>
            </a:r>
          </a:p>
        </p:txBody>
      </p:sp>
      <p:sp>
        <p:nvSpPr>
          <p:cNvPr id="6" name="TextBox 5">
            <a:extLst>
              <a:ext uri="{FF2B5EF4-FFF2-40B4-BE49-F238E27FC236}">
                <a16:creationId xmlns:a16="http://schemas.microsoft.com/office/drawing/2014/main" id="{384C574F-2386-4245-B1A0-B2FF028592C1}"/>
              </a:ext>
            </a:extLst>
          </p:cNvPr>
          <p:cNvSpPr txBox="1"/>
          <p:nvPr/>
        </p:nvSpPr>
        <p:spPr>
          <a:xfrm>
            <a:off x="7095280" y="2797542"/>
            <a:ext cx="3471102" cy="2031325"/>
          </a:xfrm>
          <a:prstGeom prst="rect">
            <a:avLst/>
          </a:prstGeom>
          <a:noFill/>
        </p:spPr>
        <p:txBody>
          <a:bodyPr wrap="square" rtlCol="0">
            <a:spAutoFit/>
          </a:bodyPr>
          <a:lstStyle/>
          <a:p>
            <a:pPr algn="ctr"/>
            <a:r>
              <a:rPr lang="en-US" dirty="0"/>
              <a:t>Fat mass</a:t>
            </a:r>
          </a:p>
          <a:p>
            <a:pPr algn="ctr"/>
            <a:r>
              <a:rPr lang="en-US" dirty="0"/>
              <a:t>Body Water</a:t>
            </a:r>
          </a:p>
          <a:p>
            <a:pPr algn="ctr"/>
            <a:r>
              <a:rPr lang="en-US" dirty="0"/>
              <a:t>Fat Free Mass</a:t>
            </a:r>
          </a:p>
          <a:p>
            <a:pPr algn="ctr"/>
            <a:r>
              <a:rPr lang="en-US" dirty="0"/>
              <a:t>Bone Density</a:t>
            </a:r>
          </a:p>
          <a:p>
            <a:pPr algn="ctr"/>
            <a:r>
              <a:rPr lang="en-US" dirty="0"/>
              <a:t>Protein</a:t>
            </a:r>
          </a:p>
          <a:p>
            <a:pPr algn="ctr"/>
            <a:r>
              <a:rPr lang="en-US" dirty="0"/>
              <a:t>Extracellular Fluid</a:t>
            </a:r>
          </a:p>
          <a:p>
            <a:pPr algn="ctr"/>
            <a:r>
              <a:rPr lang="en-US" dirty="0"/>
              <a:t>Intracellular Fluid</a:t>
            </a:r>
          </a:p>
        </p:txBody>
      </p:sp>
      <p:sp>
        <p:nvSpPr>
          <p:cNvPr id="17" name="TextBox 16">
            <a:extLst>
              <a:ext uri="{FF2B5EF4-FFF2-40B4-BE49-F238E27FC236}">
                <a16:creationId xmlns:a16="http://schemas.microsoft.com/office/drawing/2014/main" id="{DC38BE15-4783-4AAD-B6E5-45912A86C851}"/>
              </a:ext>
            </a:extLst>
          </p:cNvPr>
          <p:cNvSpPr txBox="1"/>
          <p:nvPr/>
        </p:nvSpPr>
        <p:spPr>
          <a:xfrm>
            <a:off x="5268325" y="3028373"/>
            <a:ext cx="1661448" cy="1569660"/>
          </a:xfrm>
          <a:prstGeom prst="rect">
            <a:avLst/>
          </a:prstGeom>
          <a:noFill/>
        </p:spPr>
        <p:txBody>
          <a:bodyPr wrap="square">
            <a:spAutoFit/>
          </a:bodyPr>
          <a:lstStyle/>
          <a:p>
            <a:pPr algn="ctr"/>
            <a:r>
              <a:rPr lang="en-US" sz="9600" b="1" dirty="0">
                <a:solidFill>
                  <a:srgbClr val="F60A3D"/>
                </a:solidFill>
                <a:latin typeface="Times New Roman" panose="02020603050405020304" pitchFamily="18" charset="0"/>
                <a:cs typeface="Times New Roman" panose="02020603050405020304" pitchFamily="18" charset="0"/>
              </a:rPr>
              <a:t>≠</a:t>
            </a:r>
            <a:endParaRPr lang="en-US" sz="9600" b="1" dirty="0">
              <a:solidFill>
                <a:srgbClr val="F60A3D"/>
              </a:solidFill>
            </a:endParaRPr>
          </a:p>
        </p:txBody>
      </p:sp>
    </p:spTree>
    <p:extLst>
      <p:ext uri="{BB962C8B-B14F-4D97-AF65-F5344CB8AC3E}">
        <p14:creationId xmlns:p14="http://schemas.microsoft.com/office/powerpoint/2010/main" val="14714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557EF1-6412-4D49-A23A-0B99BC3DF42C}"/>
              </a:ext>
            </a:extLst>
          </p:cNvPr>
          <p:cNvSpPr>
            <a:spLocks noGrp="1"/>
          </p:cNvSpPr>
          <p:nvPr>
            <p:ph type="sldNum" sz="quarter" idx="12"/>
          </p:nvPr>
        </p:nvSpPr>
        <p:spPr/>
        <p:txBody>
          <a:bodyPr/>
          <a:lstStyle/>
          <a:p>
            <a:fld id="{219001E7-44B7-41BC-93FC-562CB9664D4C}" type="slidenum">
              <a:rPr lang="en-US" smtClean="0"/>
              <a:pPr/>
              <a:t>9</a:t>
            </a:fld>
            <a:endParaRPr lang="en-US"/>
          </a:p>
        </p:txBody>
      </p:sp>
      <p:sp>
        <p:nvSpPr>
          <p:cNvPr id="8" name="Title 11">
            <a:extLst>
              <a:ext uri="{FF2B5EF4-FFF2-40B4-BE49-F238E27FC236}">
                <a16:creationId xmlns:a16="http://schemas.microsoft.com/office/drawing/2014/main" id="{55ACCBB4-CE3F-5145-9175-DFF2CD1D51B6}"/>
              </a:ext>
            </a:extLst>
          </p:cNvPr>
          <p:cNvSpPr txBox="1">
            <a:spLocks/>
          </p:cNvSpPr>
          <p:nvPr/>
        </p:nvSpPr>
        <p:spPr>
          <a:xfrm>
            <a:off x="461324" y="2002822"/>
            <a:ext cx="3661338" cy="75971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rPr>
              <a:t>Laboratory Activity 10</a:t>
            </a:r>
          </a:p>
        </p:txBody>
      </p:sp>
      <p:sp>
        <p:nvSpPr>
          <p:cNvPr id="11" name="Rectangle 10">
            <a:extLst>
              <a:ext uri="{FF2B5EF4-FFF2-40B4-BE49-F238E27FC236}">
                <a16:creationId xmlns:a16="http://schemas.microsoft.com/office/drawing/2014/main" id="{918988EC-E737-FF4C-98D9-F86D9AAB0620}"/>
              </a:ext>
            </a:extLst>
          </p:cNvPr>
          <p:cNvSpPr/>
          <p:nvPr/>
        </p:nvSpPr>
        <p:spPr>
          <a:xfrm>
            <a:off x="461324" y="2993565"/>
            <a:ext cx="11483932" cy="3539430"/>
          </a:xfrm>
          <a:prstGeom prst="rect">
            <a:avLst/>
          </a:prstGeom>
        </p:spPr>
        <p:txBody>
          <a:bodyPr wrap="square">
            <a:spAutoFit/>
          </a:bodyPr>
          <a:lstStyle/>
          <a:p>
            <a:pPr algn="l"/>
            <a:r>
              <a:rPr lang="en-US" sz="1600" b="1" i="0" dirty="0">
                <a:solidFill>
                  <a:srgbClr val="2D3B45"/>
                </a:solidFill>
                <a:effectLst/>
                <a:latin typeface="Lato Extended"/>
              </a:rPr>
              <a:t>Part 1 - BMI Calculation</a:t>
            </a:r>
          </a:p>
          <a:p>
            <a:pPr algn="l"/>
            <a:endParaRPr lang="en-US" sz="1600" b="0" i="0" dirty="0">
              <a:solidFill>
                <a:srgbClr val="2D3B45"/>
              </a:solidFill>
              <a:effectLst/>
              <a:latin typeface="Lato Extended"/>
            </a:endParaRPr>
          </a:p>
          <a:p>
            <a:pPr algn="l"/>
            <a:r>
              <a:rPr lang="en-US" sz="1600" b="1" i="0" dirty="0">
                <a:solidFill>
                  <a:srgbClr val="2D3B45"/>
                </a:solidFill>
                <a:effectLst/>
                <a:latin typeface="Lato Extended"/>
              </a:rPr>
              <a:t>Step 1: </a:t>
            </a:r>
            <a:r>
              <a:rPr lang="en-US" sz="1600" b="0" i="0" dirty="0">
                <a:solidFill>
                  <a:srgbClr val="2D3B45"/>
                </a:solidFill>
                <a:effectLst/>
                <a:latin typeface="Lato Extended"/>
              </a:rPr>
              <a:t>    Each subject should be prepared in the appropriate attire (light, </a:t>
            </a:r>
            <a:r>
              <a:rPr lang="en-US" sz="1600" b="0" i="0" dirty="0" err="1">
                <a:solidFill>
                  <a:srgbClr val="2D3B45"/>
                </a:solidFill>
                <a:effectLst/>
                <a:latin typeface="Lato Extended"/>
              </a:rPr>
              <a:t>nonbulkyclothing</a:t>
            </a:r>
            <a:r>
              <a:rPr lang="en-US" sz="1600" b="0" i="0" dirty="0">
                <a:solidFill>
                  <a:srgbClr val="2D3B45"/>
                </a:solidFill>
                <a:effectLst/>
                <a:latin typeface="Lato Extended"/>
              </a:rPr>
              <a:t> to avoid mismeasurement of weight and girth).</a:t>
            </a:r>
          </a:p>
          <a:p>
            <a:pPr algn="l"/>
            <a:r>
              <a:rPr lang="en-US" sz="1600" b="1" i="0" dirty="0">
                <a:solidFill>
                  <a:srgbClr val="2D3B45"/>
                </a:solidFill>
                <a:effectLst/>
                <a:latin typeface="Lato Extended"/>
              </a:rPr>
              <a:t>Step 2: </a:t>
            </a:r>
            <a:r>
              <a:rPr lang="en-US" sz="1600" b="0" i="0" dirty="0">
                <a:solidFill>
                  <a:srgbClr val="2D3B45"/>
                </a:solidFill>
                <a:effectLst/>
                <a:latin typeface="Lato Extended"/>
              </a:rPr>
              <a:t>    You will record your own data or that of a friend/roommate. Gather basic data (e.g., age, height, weight) for the individual data sheet as described in the first laboratory activity.</a:t>
            </a:r>
          </a:p>
          <a:p>
            <a:pPr algn="l"/>
            <a:r>
              <a:rPr lang="en-US" sz="1600" b="1" i="0" dirty="0">
                <a:solidFill>
                  <a:srgbClr val="2D3B45"/>
                </a:solidFill>
                <a:effectLst/>
                <a:latin typeface="Lato Extended"/>
              </a:rPr>
              <a:t>Step 3: </a:t>
            </a:r>
            <a:r>
              <a:rPr lang="en-US" sz="1600" b="0" i="0" dirty="0">
                <a:solidFill>
                  <a:srgbClr val="2D3B45"/>
                </a:solidFill>
                <a:effectLst/>
                <a:latin typeface="Lato Extended"/>
              </a:rPr>
              <a:t>    Remove your shoes, jewelry, wallet, keys, and any excess clothing prior to weighing yourself on the scale. Record your weight in kg to the preciseness allowed by your equipment.</a:t>
            </a:r>
          </a:p>
          <a:p>
            <a:pPr algn="l"/>
            <a:r>
              <a:rPr lang="en-US" sz="1600" b="1" i="0" dirty="0">
                <a:solidFill>
                  <a:srgbClr val="2D3B45"/>
                </a:solidFill>
                <a:effectLst/>
                <a:latin typeface="Lato Extended"/>
              </a:rPr>
              <a:t>Step 4: </a:t>
            </a:r>
            <a:r>
              <a:rPr lang="en-US" sz="1600" b="0" i="0" dirty="0">
                <a:solidFill>
                  <a:srgbClr val="2D3B45"/>
                </a:solidFill>
                <a:effectLst/>
                <a:latin typeface="Lato Extended"/>
              </a:rPr>
              <a:t>    Measure the subject’s height using a stadiometer or a measuring tape attached to a wall (or record the height you are sure of). Have the subject stand with his or her back to the stadiometer or wall with the heels on the floor. Use a lever arm or similar device placed on the top of the head at the highest point. Be sure that the arm or similar device is parallel to the ground before recording the height in centimeters to the nearest millimeter.</a:t>
            </a:r>
          </a:p>
          <a:p>
            <a:pPr algn="l"/>
            <a:r>
              <a:rPr lang="en-US" sz="1600" b="1" i="0" dirty="0">
                <a:solidFill>
                  <a:srgbClr val="2D3B45"/>
                </a:solidFill>
                <a:effectLst/>
                <a:latin typeface="Lato Extended"/>
              </a:rPr>
              <a:t>Step 5: </a:t>
            </a:r>
            <a:r>
              <a:rPr lang="en-US" sz="1600" b="0" i="0" dirty="0">
                <a:solidFill>
                  <a:srgbClr val="2D3B45"/>
                </a:solidFill>
                <a:effectLst/>
                <a:latin typeface="Lato Extended"/>
              </a:rPr>
              <a:t>    To demonstrate the reliability of this measure, repeat for a total of three trials. </a:t>
            </a:r>
          </a:p>
          <a:p>
            <a:pPr algn="l"/>
            <a:r>
              <a:rPr lang="en-US" sz="1600" b="1" i="0" dirty="0">
                <a:solidFill>
                  <a:srgbClr val="2D3B45"/>
                </a:solidFill>
                <a:effectLst/>
                <a:latin typeface="Lato Extended"/>
              </a:rPr>
              <a:t>Step 6: </a:t>
            </a:r>
            <a:r>
              <a:rPr lang="en-US" sz="1600" b="0" i="0" dirty="0">
                <a:solidFill>
                  <a:srgbClr val="2D3B45"/>
                </a:solidFill>
                <a:effectLst/>
                <a:latin typeface="Lato Extended"/>
              </a:rPr>
              <a:t>    Record your data on the individual data sheet. </a:t>
            </a:r>
          </a:p>
        </p:txBody>
      </p:sp>
      <p:sp>
        <p:nvSpPr>
          <p:cNvPr id="19" name="TextBox 18">
            <a:extLst>
              <a:ext uri="{FF2B5EF4-FFF2-40B4-BE49-F238E27FC236}">
                <a16:creationId xmlns:a16="http://schemas.microsoft.com/office/drawing/2014/main" id="{D1E39A9B-D0BF-4DF9-B4BF-9EAB493DF429}"/>
              </a:ext>
            </a:extLst>
          </p:cNvPr>
          <p:cNvSpPr txBox="1"/>
          <p:nvPr/>
        </p:nvSpPr>
        <p:spPr>
          <a:xfrm>
            <a:off x="254643" y="254643"/>
            <a:ext cx="2951544" cy="1200329"/>
          </a:xfrm>
          <a:prstGeom prst="rect">
            <a:avLst/>
          </a:prstGeom>
          <a:noFill/>
        </p:spPr>
        <p:txBody>
          <a:bodyPr wrap="square" rtlCol="0">
            <a:spAutoFit/>
          </a:bodyPr>
          <a:lstStyle/>
          <a:p>
            <a:pPr algn="ctr"/>
            <a:r>
              <a:rPr lang="en-US" sz="3600" b="1" dirty="0">
                <a:solidFill>
                  <a:srgbClr val="F60A3D"/>
                </a:solidFill>
              </a:rPr>
              <a:t>PERFORM </a:t>
            </a:r>
          </a:p>
          <a:p>
            <a:pPr algn="ctr"/>
            <a:r>
              <a:rPr lang="en-US" sz="3600" b="1" dirty="0">
                <a:solidFill>
                  <a:srgbClr val="F60A3D"/>
                </a:solidFill>
              </a:rPr>
              <a:t>AT HOME</a:t>
            </a:r>
          </a:p>
        </p:txBody>
      </p:sp>
      <p:pic>
        <p:nvPicPr>
          <p:cNvPr id="21" name="Picture 20">
            <a:extLst>
              <a:ext uri="{FF2B5EF4-FFF2-40B4-BE49-F238E27FC236}">
                <a16:creationId xmlns:a16="http://schemas.microsoft.com/office/drawing/2014/main" id="{9816F34C-1685-49A0-8D6B-82456F037AAA}"/>
              </a:ext>
            </a:extLst>
          </p:cNvPr>
          <p:cNvPicPr>
            <a:picLocks noChangeAspect="1"/>
          </p:cNvPicPr>
          <p:nvPr/>
        </p:nvPicPr>
        <p:blipFill>
          <a:blip r:embed="rId3"/>
          <a:stretch>
            <a:fillRect/>
          </a:stretch>
        </p:blipFill>
        <p:spPr>
          <a:xfrm>
            <a:off x="3709705" y="54797"/>
            <a:ext cx="8378123" cy="33742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69946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97">
      <a:dk1>
        <a:sysClr val="windowText" lastClr="000000"/>
      </a:dk1>
      <a:lt1>
        <a:sysClr val="window" lastClr="FFFFFF"/>
      </a:lt1>
      <a:dk2>
        <a:srgbClr val="44546A"/>
      </a:dk2>
      <a:lt2>
        <a:srgbClr val="E7E6E6"/>
      </a:lt2>
      <a:accent1>
        <a:srgbClr val="C6D617"/>
      </a:accent1>
      <a:accent2>
        <a:srgbClr val="3ACEA7"/>
      </a:accent2>
      <a:accent3>
        <a:srgbClr val="2B96A5"/>
      </a:accent3>
      <a:accent4>
        <a:srgbClr val="25638C"/>
      </a:accent4>
      <a:accent5>
        <a:srgbClr val="44546A"/>
      </a:accent5>
      <a:accent6>
        <a:srgbClr val="3F3F3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862</Words>
  <Application>Microsoft Office PowerPoint</Application>
  <PresentationFormat>Widescreen</PresentationFormat>
  <Paragraphs>84</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Lato Extended</vt:lpstr>
      <vt:lpstr>Playfair Display</vt:lpstr>
      <vt:lpstr>Times New Roman</vt:lpstr>
      <vt:lpstr>Office Theme</vt:lpstr>
      <vt:lpstr>Review</vt:lpstr>
      <vt:lpstr>PowerPoint Presentation</vt:lpstr>
      <vt:lpstr>PowerPoint Presentation</vt:lpstr>
      <vt:lpstr>Motor Unit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the guidelines on the next slide for how to correctly take these measurements </vt:lpstr>
      <vt:lpstr>PowerPoint Presentation</vt:lpstr>
      <vt:lpstr>PowerPoint Presentation</vt:lpstr>
      <vt:lpstr>Poll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Paola Rivera</dc:creator>
  <cp:lastModifiedBy>Paola Rivera</cp:lastModifiedBy>
  <cp:revision>2</cp:revision>
  <dcterms:created xsi:type="dcterms:W3CDTF">2020-11-18T22:59:24Z</dcterms:created>
  <dcterms:modified xsi:type="dcterms:W3CDTF">2020-11-19T00:11:49Z</dcterms:modified>
</cp:coreProperties>
</file>