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13.xml" ContentType="application/vnd.openxmlformats-officedocument.presentationml.tags+xml"/>
  <Override PartName="/ppt/notesSlides/notesSlide2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2.xml" ContentType="application/vnd.openxmlformats-officedocument.presentationml.notesSlide+xml"/>
  <Override PartName="/ppt/tags/tag14.xml" ContentType="application/vnd.openxmlformats-officedocument.presentationml.tags+xml"/>
  <Override PartName="/ppt/notesSlides/notesSlide2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ags/tag15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852" r:id="rId2"/>
    <p:sldId id="853" r:id="rId3"/>
    <p:sldId id="854" r:id="rId4"/>
    <p:sldId id="855" r:id="rId5"/>
    <p:sldId id="856" r:id="rId6"/>
    <p:sldId id="857" r:id="rId7"/>
    <p:sldId id="858" r:id="rId8"/>
    <p:sldId id="859" r:id="rId9"/>
    <p:sldId id="860" r:id="rId10"/>
    <p:sldId id="861" r:id="rId11"/>
    <p:sldId id="862" r:id="rId12"/>
    <p:sldId id="863" r:id="rId13"/>
    <p:sldId id="864" r:id="rId14"/>
    <p:sldId id="865" r:id="rId15"/>
    <p:sldId id="866" r:id="rId16"/>
    <p:sldId id="867" r:id="rId17"/>
    <p:sldId id="868" r:id="rId18"/>
    <p:sldId id="869" r:id="rId19"/>
    <p:sldId id="870" r:id="rId20"/>
    <p:sldId id="871" r:id="rId21"/>
    <p:sldId id="872" r:id="rId22"/>
    <p:sldId id="873" r:id="rId23"/>
    <p:sldId id="874" r:id="rId24"/>
    <p:sldId id="875" r:id="rId25"/>
    <p:sldId id="876" r:id="rId26"/>
    <p:sldId id="877" r:id="rId27"/>
    <p:sldId id="878" r:id="rId28"/>
    <p:sldId id="879" r:id="rId29"/>
    <p:sldId id="880" r:id="rId30"/>
    <p:sldId id="881" r:id="rId31"/>
    <p:sldId id="882" r:id="rId32"/>
    <p:sldId id="883" r:id="rId33"/>
    <p:sldId id="884" r:id="rId34"/>
    <p:sldId id="885" r:id="rId35"/>
    <p:sldId id="886" r:id="rId36"/>
    <p:sldId id="887" r:id="rId37"/>
    <p:sldId id="888" r:id="rId38"/>
    <p:sldId id="889" r:id="rId39"/>
    <p:sldId id="890" r:id="rId40"/>
    <p:sldId id="891" r:id="rId41"/>
    <p:sldId id="892" r:id="rId42"/>
    <p:sldId id="893" r:id="rId43"/>
    <p:sldId id="894" r:id="rId44"/>
    <p:sldId id="895" r:id="rId45"/>
    <p:sldId id="896" r:id="rId46"/>
    <p:sldId id="764" r:id="rId47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>
          <p15:clr>
            <a:srgbClr val="A4A3A4"/>
          </p15:clr>
        </p15:guide>
        <p15:guide id="2" pos="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363"/>
    <a:srgbClr val="333333"/>
    <a:srgbClr val="B5B5B5"/>
    <a:srgbClr val="217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380" autoAdjust="0"/>
    <p:restoredTop sz="94607" autoAdjust="0"/>
  </p:normalViewPr>
  <p:slideViewPr>
    <p:cSldViewPr snapToGrid="0" snapToObjects="1">
      <p:cViewPr varScale="1">
        <p:scale>
          <a:sx n="81" d="100"/>
          <a:sy n="81" d="100"/>
        </p:scale>
        <p:origin x="1603" y="67"/>
      </p:cViewPr>
      <p:guideLst>
        <p:guide orient="horz" pos="707"/>
        <p:guide pos="4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emailactivity1.ecn5.com/engines/linkfrom.aspx?b=857828&amp;e=129291084&amp;lid=5631990&amp;l=http://www.healthcareitnews.com/news/healthcare-security-stuck-stone-age?topic=16,17,18" TargetMode="External"/><Relationship Id="rId2" Type="http://schemas.openxmlformats.org/officeDocument/2006/relationships/hyperlink" Target="http://emailactivity1.ecn5.com/engines/linkfrom.aspx?b=857828&amp;e=129291084&amp;lid=5631989&amp;l=http://www.healthcareitnews.com/news/hacker-group-strikes-boston-childrens?topic=17,18" TargetMode="External"/><Relationship Id="rId1" Type="http://schemas.openxmlformats.org/officeDocument/2006/relationships/hyperlink" Target="http://emailactivity1.ecn5.com/engines/linkfrom.aspx?b=857828&amp;e=129291084&amp;lid=5631988&amp;l=http://www.healthcareitnews.com/news/upmc-breach-strikes-27000-employees?topic=17,18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://emailactivity1.ecn5.com/engines/linkfrom.aspx?b=857828&amp;e=129291084&amp;lid=5631990&amp;l=http://www.healthcareitnews.com/news/healthcare-security-stuck-stone-age?topic=16,17,18" TargetMode="External"/><Relationship Id="rId2" Type="http://schemas.openxmlformats.org/officeDocument/2006/relationships/hyperlink" Target="http://emailactivity1.ecn5.com/engines/linkfrom.aspx?b=857828&amp;e=129291084&amp;lid=5631989&amp;l=http://www.healthcareitnews.com/news/hacker-group-strikes-boston-childrens?topic=17,18" TargetMode="External"/><Relationship Id="rId1" Type="http://schemas.openxmlformats.org/officeDocument/2006/relationships/hyperlink" Target="http://emailactivity1.ecn5.com/engines/linkfrom.aspx?b=857828&amp;e=129291084&amp;lid=5631988&amp;l=http://www.healthcareitnews.com/news/upmc-breach-strikes-27000-employees?topic=17,18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315CFB-BB96-4230-BEA6-3029B0FEFC0C}" type="doc">
      <dgm:prSet loTypeId="urn:microsoft.com/office/officeart/2005/8/layout/target3" loCatId="relationship" qsTypeId="urn:microsoft.com/office/officeart/2005/8/quickstyle/simple1#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0FCA101-A4D7-4A23-B9C9-66D0F39428A2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rtl="0"/>
          <a:r>
            <a:rPr lang="en-US" b="1" u="sng" dirty="0">
              <a:solidFill>
                <a:schemeClr val="tx2"/>
              </a:solidFill>
              <a:hlinkClick xmlns:r="http://schemas.openxmlformats.org/officeDocument/2006/relationships" r:id="rId1"/>
            </a:rPr>
            <a:t>UPMC breach strikes 27,000 employees</a:t>
          </a:r>
          <a:br>
            <a:rPr lang="en-US" dirty="0">
              <a:solidFill>
                <a:schemeClr val="tx2"/>
              </a:solidFill>
            </a:rPr>
          </a:br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UPMC officials say the number of employees affected by a data breach at the renowned medical center is much higher than originally reported -- rising from 322 employees first disclosed on March 6, now up to 27,000 out of a total of 62,000 employees.</a:t>
          </a:r>
          <a:br>
            <a:rPr lang="en-US" dirty="0">
              <a:solidFill>
                <a:schemeClr val="tx2"/>
              </a:solidFill>
            </a:rPr>
          </a:br>
          <a:br>
            <a:rPr lang="en-US" b="1" dirty="0">
              <a:solidFill>
                <a:schemeClr val="tx2"/>
              </a:solidFill>
            </a:rPr>
          </a:br>
          <a:r>
            <a:rPr lang="en-US" b="1" u="sng" dirty="0">
              <a:solidFill>
                <a:schemeClr val="tx2"/>
              </a:solidFill>
              <a:hlinkClick xmlns:r="http://schemas.openxmlformats.org/officeDocument/2006/relationships" r:id="rId2"/>
            </a:rPr>
            <a:t>Hacker group hits Boston Children's</a:t>
          </a:r>
          <a:br>
            <a:rPr lang="en-US" dirty="0">
              <a:solidFill>
                <a:schemeClr val="tx2"/>
              </a:solidFill>
            </a:rPr>
          </a:br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The Boston Children's Hospital has found itself the target of multiple </a:t>
          </a:r>
          <a:r>
            <a:rPr lang="en-US" dirty="0" err="1">
              <a:solidFill>
                <a:schemeClr val="tx1">
                  <a:lumMod val="65000"/>
                  <a:lumOff val="35000"/>
                </a:schemeClr>
              </a:solidFill>
            </a:rPr>
            <a:t>cyberattacks</a:t>
          </a:r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 throughout the past week, reportedly with the renowned hacker group Anonymous at the center of it.</a:t>
          </a:r>
          <a:br>
            <a:rPr lang="en-US" dirty="0">
              <a:solidFill>
                <a:schemeClr val="tx2"/>
              </a:solidFill>
            </a:rPr>
          </a:br>
          <a:br>
            <a:rPr lang="en-US" b="1" dirty="0">
              <a:solidFill>
                <a:schemeClr val="tx2"/>
              </a:solidFill>
            </a:rPr>
          </a:br>
          <a:r>
            <a:rPr lang="en-US" b="1" u="sng" dirty="0">
              <a:solidFill>
                <a:schemeClr val="tx2"/>
              </a:solidFill>
              <a:hlinkClick xmlns:r="http://schemas.openxmlformats.org/officeDocument/2006/relationships" r:id="rId3"/>
            </a:rPr>
            <a:t>Healthcare security stuck in Stone Age</a:t>
          </a:r>
          <a:br>
            <a:rPr lang="en-US" dirty="0">
              <a:solidFill>
                <a:schemeClr val="tx2"/>
              </a:solidFill>
            </a:rPr>
          </a:br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Healthcare has a few things to do differently in the privacy and security arena -- one of them being: Start taking it seriously. This according to Verizon's annual breach report</a:t>
          </a:r>
          <a:r>
            <a:rPr lang="en-US" dirty="0">
              <a:solidFill>
                <a:schemeClr val="tx2"/>
              </a:solidFill>
            </a:rPr>
            <a:t>.</a:t>
          </a:r>
        </a:p>
      </dgm:t>
    </dgm:pt>
    <dgm:pt modelId="{011EA5FC-836E-4EC0-ABCF-B5BCD9073ECF}" type="parTrans" cxnId="{187D6A6F-3394-4265-AF04-069C1327508A}">
      <dgm:prSet/>
      <dgm:spPr/>
      <dgm:t>
        <a:bodyPr/>
        <a:lstStyle/>
        <a:p>
          <a:endParaRPr lang="en-US"/>
        </a:p>
      </dgm:t>
    </dgm:pt>
    <dgm:pt modelId="{38C43204-57A6-492E-931A-5F6B7A15C510}" type="sibTrans" cxnId="{187D6A6F-3394-4265-AF04-069C1327508A}">
      <dgm:prSet/>
      <dgm:spPr/>
      <dgm:t>
        <a:bodyPr/>
        <a:lstStyle/>
        <a:p>
          <a:endParaRPr lang="en-US"/>
        </a:p>
      </dgm:t>
    </dgm:pt>
    <dgm:pt modelId="{E4307CF7-6A0C-44D4-8A82-99EF7C76621E}" type="pres">
      <dgm:prSet presAssocID="{59315CFB-BB96-4230-BEA6-3029B0FEFC0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473E5EB-E905-4E3C-AE4D-3D0C208AD846}" type="pres">
      <dgm:prSet presAssocID="{70FCA101-A4D7-4A23-B9C9-66D0F39428A2}" presName="circle1" presStyleLbl="node1" presStyleIdx="0" presStyleCnt="1" custLinFactNeighborX="0" custLinFactNeighborY="0"/>
      <dgm:spPr/>
    </dgm:pt>
    <dgm:pt modelId="{372A8213-5C51-4561-96B7-C6EADE6BCF8A}" type="pres">
      <dgm:prSet presAssocID="{70FCA101-A4D7-4A23-B9C9-66D0F39428A2}" presName="space" presStyleCnt="0"/>
      <dgm:spPr/>
    </dgm:pt>
    <dgm:pt modelId="{22D92111-436B-4A5E-B304-5E8B1C51ED47}" type="pres">
      <dgm:prSet presAssocID="{70FCA101-A4D7-4A23-B9C9-66D0F39428A2}" presName="rect1" presStyleLbl="alignAcc1" presStyleIdx="0" presStyleCnt="1" custScaleX="100000" custScaleY="100000"/>
      <dgm:spPr/>
    </dgm:pt>
    <dgm:pt modelId="{5DBBA202-A4A0-4F98-A582-D2F529D81415}" type="pres">
      <dgm:prSet presAssocID="{70FCA101-A4D7-4A23-B9C9-66D0F39428A2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B271926D-5186-4DA8-A8F5-B90131B52DDB}" type="presOf" srcId="{70FCA101-A4D7-4A23-B9C9-66D0F39428A2}" destId="{5DBBA202-A4A0-4F98-A582-D2F529D81415}" srcOrd="1" destOrd="0" presId="urn:microsoft.com/office/officeart/2005/8/layout/target3"/>
    <dgm:cxn modelId="{187D6A6F-3394-4265-AF04-069C1327508A}" srcId="{59315CFB-BB96-4230-BEA6-3029B0FEFC0C}" destId="{70FCA101-A4D7-4A23-B9C9-66D0F39428A2}" srcOrd="0" destOrd="0" parTransId="{011EA5FC-836E-4EC0-ABCF-B5BCD9073ECF}" sibTransId="{38C43204-57A6-492E-931A-5F6B7A15C510}"/>
    <dgm:cxn modelId="{30705DAD-9F99-4F07-9B32-3F4B0A919A04}" type="presOf" srcId="{70FCA101-A4D7-4A23-B9C9-66D0F39428A2}" destId="{22D92111-436B-4A5E-B304-5E8B1C51ED47}" srcOrd="0" destOrd="0" presId="urn:microsoft.com/office/officeart/2005/8/layout/target3"/>
    <dgm:cxn modelId="{0D27C2F1-C876-42A1-9BD5-972B23D9421B}" type="presOf" srcId="{59315CFB-BB96-4230-BEA6-3029B0FEFC0C}" destId="{E4307CF7-6A0C-44D4-8A82-99EF7C76621E}" srcOrd="0" destOrd="0" presId="urn:microsoft.com/office/officeart/2005/8/layout/target3"/>
    <dgm:cxn modelId="{91971C9F-DB08-4263-AA93-0B3A561A6E2B}" type="presParOf" srcId="{E4307CF7-6A0C-44D4-8A82-99EF7C76621E}" destId="{8473E5EB-E905-4E3C-AE4D-3D0C208AD846}" srcOrd="0" destOrd="0" presId="urn:microsoft.com/office/officeart/2005/8/layout/target3"/>
    <dgm:cxn modelId="{89F42E84-C07C-40F8-BB9A-2DC19A9861AC}" type="presParOf" srcId="{E4307CF7-6A0C-44D4-8A82-99EF7C76621E}" destId="{372A8213-5C51-4561-96B7-C6EADE6BCF8A}" srcOrd="1" destOrd="0" presId="urn:microsoft.com/office/officeart/2005/8/layout/target3"/>
    <dgm:cxn modelId="{586D4DD8-8FB8-4981-8C66-707FBC59B53A}" type="presParOf" srcId="{E4307CF7-6A0C-44D4-8A82-99EF7C76621E}" destId="{22D92111-436B-4A5E-B304-5E8B1C51ED47}" srcOrd="2" destOrd="0" presId="urn:microsoft.com/office/officeart/2005/8/layout/target3"/>
    <dgm:cxn modelId="{0B0FC2F2-88DB-4BF7-B033-90350A13BEE9}" type="presParOf" srcId="{E4307CF7-6A0C-44D4-8A82-99EF7C76621E}" destId="{5DBBA202-A4A0-4F98-A582-D2F529D8141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5106113-7A9E-4150-8767-801B7D83F76D}" type="doc">
      <dgm:prSet loTypeId="urn:microsoft.com/office/officeart/2005/8/layout/hierarchy3" loCatId="hierarchy" qsTypeId="urn:microsoft.com/office/officeart/2005/8/quickstyle/simple1#6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1942F8DD-C62D-4287-BBAD-3E0894BA92B5}">
      <dgm:prSet/>
      <dgm:spPr/>
      <dgm:t>
        <a:bodyPr/>
        <a:lstStyle/>
        <a:p>
          <a:pPr rtl="0"/>
          <a:r>
            <a:rPr lang="en-US" dirty="0"/>
            <a:t>Administrative Safeguards</a:t>
          </a:r>
        </a:p>
      </dgm:t>
    </dgm:pt>
    <dgm:pt modelId="{CD224EA8-166C-43E2-8C15-B9020FF57E8A}" type="parTrans" cxnId="{C0B05C2C-9A04-416A-BAEC-55726881D0A7}">
      <dgm:prSet/>
      <dgm:spPr/>
      <dgm:t>
        <a:bodyPr/>
        <a:lstStyle/>
        <a:p>
          <a:endParaRPr lang="en-US"/>
        </a:p>
      </dgm:t>
    </dgm:pt>
    <dgm:pt modelId="{F2FD5D94-D22E-4D6F-AAB0-EC285A96CA16}" type="sibTrans" cxnId="{C0B05C2C-9A04-416A-BAEC-55726881D0A7}">
      <dgm:prSet/>
      <dgm:spPr/>
      <dgm:t>
        <a:bodyPr/>
        <a:lstStyle/>
        <a:p>
          <a:endParaRPr lang="en-US"/>
        </a:p>
      </dgm:t>
    </dgm:pt>
    <dgm:pt modelId="{8B303850-CCCE-4981-81AC-61A90F86773C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Ongoing education</a:t>
          </a:r>
        </a:p>
      </dgm:t>
    </dgm:pt>
    <dgm:pt modelId="{D616EC3F-7A34-4D28-9265-11FAB7A0DED3}" type="parTrans" cxnId="{1F7ECCA0-40B8-4D3E-9C1D-3BFF99B58CA8}">
      <dgm:prSet/>
      <dgm:spPr/>
      <dgm:t>
        <a:bodyPr/>
        <a:lstStyle/>
        <a:p>
          <a:endParaRPr lang="en-US"/>
        </a:p>
      </dgm:t>
    </dgm:pt>
    <dgm:pt modelId="{042CFD47-FCE8-4ADC-B69A-342EE630F7AA}" type="sibTrans" cxnId="{1F7ECCA0-40B8-4D3E-9C1D-3BFF99B58CA8}">
      <dgm:prSet/>
      <dgm:spPr/>
      <dgm:t>
        <a:bodyPr/>
        <a:lstStyle/>
        <a:p>
          <a:endParaRPr lang="en-US"/>
        </a:p>
      </dgm:t>
    </dgm:pt>
    <dgm:pt modelId="{836B1C92-D916-48E5-A305-AE0EBA3DCB94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Policies and procedures</a:t>
          </a:r>
        </a:p>
      </dgm:t>
    </dgm:pt>
    <dgm:pt modelId="{A1746178-89B1-4A51-8A5D-BBF9E47C7760}" type="parTrans" cxnId="{15A29A5A-9884-4C1B-B302-22DFFC88C7C4}">
      <dgm:prSet/>
      <dgm:spPr/>
      <dgm:t>
        <a:bodyPr/>
        <a:lstStyle/>
        <a:p>
          <a:endParaRPr lang="en-US"/>
        </a:p>
      </dgm:t>
    </dgm:pt>
    <dgm:pt modelId="{55F36034-D335-4B9C-B223-60213A5138EB}" type="sibTrans" cxnId="{15A29A5A-9884-4C1B-B302-22DFFC88C7C4}">
      <dgm:prSet/>
      <dgm:spPr/>
      <dgm:t>
        <a:bodyPr/>
        <a:lstStyle/>
        <a:p>
          <a:endParaRPr lang="en-US"/>
        </a:p>
      </dgm:t>
    </dgm:pt>
    <dgm:pt modelId="{27799631-F8B2-4E82-A4A1-1913BEED9E75}">
      <dgm:prSet/>
      <dgm:spPr/>
      <dgm:t>
        <a:bodyPr/>
        <a:lstStyle/>
        <a:p>
          <a:pPr rtl="0"/>
          <a:r>
            <a:rPr lang="en-US" dirty="0"/>
            <a:t>Technical Safeguards</a:t>
          </a:r>
        </a:p>
      </dgm:t>
    </dgm:pt>
    <dgm:pt modelId="{E67B507D-0C7A-43C7-9FE0-14B14A8A95DE}" type="parTrans" cxnId="{274F6DF8-2CE1-444F-8A25-6B609DE66D8E}">
      <dgm:prSet/>
      <dgm:spPr/>
      <dgm:t>
        <a:bodyPr/>
        <a:lstStyle/>
        <a:p>
          <a:endParaRPr lang="en-US"/>
        </a:p>
      </dgm:t>
    </dgm:pt>
    <dgm:pt modelId="{FFF8165C-6CCD-468D-A369-BF666B3682E0}" type="sibTrans" cxnId="{274F6DF8-2CE1-444F-8A25-6B609DE66D8E}">
      <dgm:prSet/>
      <dgm:spPr/>
      <dgm:t>
        <a:bodyPr/>
        <a:lstStyle/>
        <a:p>
          <a:endParaRPr lang="en-US"/>
        </a:p>
      </dgm:t>
    </dgm:pt>
    <dgm:pt modelId="{2F67B7B9-3945-4F1C-B66F-EFE054B3D9A3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Network firewalls</a:t>
          </a:r>
        </a:p>
      </dgm:t>
    </dgm:pt>
    <dgm:pt modelId="{CB5852F3-A9BB-4C3F-BE25-13F64B95E32F}" type="parTrans" cxnId="{0874E485-E20C-4145-B215-6A9CB8EDFDDA}">
      <dgm:prSet/>
      <dgm:spPr/>
      <dgm:t>
        <a:bodyPr/>
        <a:lstStyle/>
        <a:p>
          <a:endParaRPr lang="en-US"/>
        </a:p>
      </dgm:t>
    </dgm:pt>
    <dgm:pt modelId="{FBCDF752-6934-45BB-8D76-E9689463A5D5}" type="sibTrans" cxnId="{0874E485-E20C-4145-B215-6A9CB8EDFDDA}">
      <dgm:prSet/>
      <dgm:spPr/>
      <dgm:t>
        <a:bodyPr/>
        <a:lstStyle/>
        <a:p>
          <a:endParaRPr lang="en-US"/>
        </a:p>
      </dgm:t>
    </dgm:pt>
    <dgm:pt modelId="{093635D4-A0C0-411F-B1C8-3DBBE38BA86A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Encryption</a:t>
          </a:r>
        </a:p>
      </dgm:t>
    </dgm:pt>
    <dgm:pt modelId="{F84E47DB-812E-4060-85BC-F2573F23B132}" type="parTrans" cxnId="{CE871634-189D-4346-A532-F9B36E61316B}">
      <dgm:prSet/>
      <dgm:spPr/>
      <dgm:t>
        <a:bodyPr/>
        <a:lstStyle/>
        <a:p>
          <a:endParaRPr lang="en-US"/>
        </a:p>
      </dgm:t>
    </dgm:pt>
    <dgm:pt modelId="{1FCCF951-9CD6-4A78-9ADF-67BDA312E5BB}" type="sibTrans" cxnId="{CE871634-189D-4346-A532-F9B36E61316B}">
      <dgm:prSet/>
      <dgm:spPr/>
      <dgm:t>
        <a:bodyPr/>
        <a:lstStyle/>
        <a:p>
          <a:endParaRPr lang="en-US"/>
        </a:p>
      </dgm:t>
    </dgm:pt>
    <dgm:pt modelId="{D9B99B20-6C25-4A24-B2E7-2EBF0F188272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Secure protocols (AAA, etc.)</a:t>
          </a:r>
        </a:p>
      </dgm:t>
    </dgm:pt>
    <dgm:pt modelId="{75A44899-5D72-4423-A0EF-546D253B5BCA}" type="parTrans" cxnId="{E77818FB-8A67-4D4C-9997-F15CCD8881FA}">
      <dgm:prSet/>
      <dgm:spPr/>
      <dgm:t>
        <a:bodyPr/>
        <a:lstStyle/>
        <a:p>
          <a:endParaRPr lang="en-US"/>
        </a:p>
      </dgm:t>
    </dgm:pt>
    <dgm:pt modelId="{A2822530-A39D-4C5E-89CC-20BC8B368FAF}" type="sibTrans" cxnId="{E77818FB-8A67-4D4C-9997-F15CCD8881FA}">
      <dgm:prSet/>
      <dgm:spPr/>
      <dgm:t>
        <a:bodyPr/>
        <a:lstStyle/>
        <a:p>
          <a:endParaRPr lang="en-US"/>
        </a:p>
      </dgm:t>
    </dgm:pt>
    <dgm:pt modelId="{ECA5B586-AD95-403C-899E-36C2ED56486F}">
      <dgm:prSet/>
      <dgm:spPr/>
      <dgm:t>
        <a:bodyPr/>
        <a:lstStyle/>
        <a:p>
          <a:pPr rtl="0"/>
          <a:r>
            <a:rPr lang="en-US" dirty="0"/>
            <a:t>Physical Safeguards</a:t>
          </a:r>
        </a:p>
      </dgm:t>
    </dgm:pt>
    <dgm:pt modelId="{CD4AE397-53E5-42D7-8970-8F7CF96C6924}" type="parTrans" cxnId="{0DF17EBA-6BA4-4F34-AB8D-1B256BD4B0FA}">
      <dgm:prSet/>
      <dgm:spPr/>
      <dgm:t>
        <a:bodyPr/>
        <a:lstStyle/>
        <a:p>
          <a:endParaRPr lang="en-US"/>
        </a:p>
      </dgm:t>
    </dgm:pt>
    <dgm:pt modelId="{DD3EDE9A-EDF9-4C7C-8DBB-429E04175B59}" type="sibTrans" cxnId="{0DF17EBA-6BA4-4F34-AB8D-1B256BD4B0FA}">
      <dgm:prSet/>
      <dgm:spPr/>
      <dgm:t>
        <a:bodyPr/>
        <a:lstStyle/>
        <a:p>
          <a:endParaRPr lang="en-US"/>
        </a:p>
      </dgm:t>
    </dgm:pt>
    <dgm:pt modelId="{4356EE56-6B80-4F38-869F-EDE4FA4E99F0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Data centers outside the flood plains</a:t>
          </a:r>
        </a:p>
      </dgm:t>
    </dgm:pt>
    <dgm:pt modelId="{2CA6DAA6-0132-4DDF-A458-9A73C8480767}" type="parTrans" cxnId="{6FB97C03-E1C9-44F2-8C96-7E53B258BC3F}">
      <dgm:prSet/>
      <dgm:spPr/>
      <dgm:t>
        <a:bodyPr/>
        <a:lstStyle/>
        <a:p>
          <a:endParaRPr lang="en-US"/>
        </a:p>
      </dgm:t>
    </dgm:pt>
    <dgm:pt modelId="{504CDFDB-442D-44E8-B521-1308D0A9F880}" type="sibTrans" cxnId="{6FB97C03-E1C9-44F2-8C96-7E53B258BC3F}">
      <dgm:prSet/>
      <dgm:spPr/>
      <dgm:t>
        <a:bodyPr/>
        <a:lstStyle/>
        <a:p>
          <a:endParaRPr lang="en-US"/>
        </a:p>
      </dgm:t>
    </dgm:pt>
    <dgm:pt modelId="{E077C5DA-DE1C-42B5-B174-1C5E36825EFA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Redundant power sources</a:t>
          </a:r>
        </a:p>
      </dgm:t>
    </dgm:pt>
    <dgm:pt modelId="{632EAB55-B8A6-41B1-82DC-C6424F11441D}" type="parTrans" cxnId="{7EBA1B9B-CF19-4D21-950C-E8A1792A306D}">
      <dgm:prSet/>
      <dgm:spPr/>
      <dgm:t>
        <a:bodyPr/>
        <a:lstStyle/>
        <a:p>
          <a:endParaRPr lang="en-US"/>
        </a:p>
      </dgm:t>
    </dgm:pt>
    <dgm:pt modelId="{B63FE8DC-64C7-4BAD-B9DF-29FA7CC98263}" type="sibTrans" cxnId="{7EBA1B9B-CF19-4D21-950C-E8A1792A306D}">
      <dgm:prSet/>
      <dgm:spPr/>
      <dgm:t>
        <a:bodyPr/>
        <a:lstStyle/>
        <a:p>
          <a:endParaRPr lang="en-US"/>
        </a:p>
      </dgm:t>
    </dgm:pt>
    <dgm:pt modelId="{40F245CA-64FA-4F29-BFAA-E99CB35F8841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Limited access to critical equipment or rooms</a:t>
          </a:r>
        </a:p>
      </dgm:t>
    </dgm:pt>
    <dgm:pt modelId="{0DA3EF32-14EC-4090-A93F-41A89B06E48E}" type="parTrans" cxnId="{8E2522CF-A2BD-4254-A2EA-4FFA710E070F}">
      <dgm:prSet/>
      <dgm:spPr/>
      <dgm:t>
        <a:bodyPr/>
        <a:lstStyle/>
        <a:p>
          <a:endParaRPr lang="en-US"/>
        </a:p>
      </dgm:t>
    </dgm:pt>
    <dgm:pt modelId="{4B593F3A-04F0-45C7-BC1D-8C451EAD3E63}" type="sibTrans" cxnId="{8E2522CF-A2BD-4254-A2EA-4FFA710E070F}">
      <dgm:prSet/>
      <dgm:spPr/>
      <dgm:t>
        <a:bodyPr/>
        <a:lstStyle/>
        <a:p>
          <a:endParaRPr lang="en-US"/>
        </a:p>
      </dgm:t>
    </dgm:pt>
    <dgm:pt modelId="{3A167A70-EF5B-41C8-9B06-4B011D588CAC}" type="pres">
      <dgm:prSet presAssocID="{15106113-7A9E-4150-8767-801B7D83F76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F8C81FF-4567-4B17-BEA6-22BB293B919E}" type="pres">
      <dgm:prSet presAssocID="{1942F8DD-C62D-4287-BBAD-3E0894BA92B5}" presName="root" presStyleCnt="0"/>
      <dgm:spPr/>
    </dgm:pt>
    <dgm:pt modelId="{D7F9321B-DC2F-41D4-8978-7BEF8FA6DDF3}" type="pres">
      <dgm:prSet presAssocID="{1942F8DD-C62D-4287-BBAD-3E0894BA92B5}" presName="rootComposite" presStyleCnt="0"/>
      <dgm:spPr/>
    </dgm:pt>
    <dgm:pt modelId="{E8D46FD9-1600-4DAE-A73A-42D7624546E1}" type="pres">
      <dgm:prSet presAssocID="{1942F8DD-C62D-4287-BBAD-3E0894BA92B5}" presName="rootText" presStyleLbl="node1" presStyleIdx="0" presStyleCnt="3"/>
      <dgm:spPr/>
    </dgm:pt>
    <dgm:pt modelId="{45E069AF-95B3-4C46-BFCD-80684B5E2E56}" type="pres">
      <dgm:prSet presAssocID="{1942F8DD-C62D-4287-BBAD-3E0894BA92B5}" presName="rootConnector" presStyleLbl="node1" presStyleIdx="0" presStyleCnt="3"/>
      <dgm:spPr/>
    </dgm:pt>
    <dgm:pt modelId="{F26D0FD4-E93E-461A-B5E9-10C4B2613028}" type="pres">
      <dgm:prSet presAssocID="{1942F8DD-C62D-4287-BBAD-3E0894BA92B5}" presName="childShape" presStyleCnt="0"/>
      <dgm:spPr/>
    </dgm:pt>
    <dgm:pt modelId="{F64B0163-2B5F-4064-84F9-DC43F6DF1AEA}" type="pres">
      <dgm:prSet presAssocID="{D616EC3F-7A34-4D28-9265-11FAB7A0DED3}" presName="Name13" presStyleLbl="parChTrans1D2" presStyleIdx="0" presStyleCnt="8"/>
      <dgm:spPr/>
    </dgm:pt>
    <dgm:pt modelId="{54D72E3B-3794-400E-BBCD-E4D640650D09}" type="pres">
      <dgm:prSet presAssocID="{8B303850-CCCE-4981-81AC-61A90F86773C}" presName="childText" presStyleLbl="bgAcc1" presStyleIdx="0" presStyleCnt="8">
        <dgm:presLayoutVars>
          <dgm:bulletEnabled val="1"/>
        </dgm:presLayoutVars>
      </dgm:prSet>
      <dgm:spPr/>
    </dgm:pt>
    <dgm:pt modelId="{0328BAD2-4BB0-46E3-AFBC-2D8D3041AD5C}" type="pres">
      <dgm:prSet presAssocID="{A1746178-89B1-4A51-8A5D-BBF9E47C7760}" presName="Name13" presStyleLbl="parChTrans1D2" presStyleIdx="1" presStyleCnt="8"/>
      <dgm:spPr/>
    </dgm:pt>
    <dgm:pt modelId="{D0F1A27B-5897-41B2-B66F-A074A758B03C}" type="pres">
      <dgm:prSet presAssocID="{836B1C92-D916-48E5-A305-AE0EBA3DCB94}" presName="childText" presStyleLbl="bgAcc1" presStyleIdx="1" presStyleCnt="8">
        <dgm:presLayoutVars>
          <dgm:bulletEnabled val="1"/>
        </dgm:presLayoutVars>
      </dgm:prSet>
      <dgm:spPr/>
    </dgm:pt>
    <dgm:pt modelId="{B9C052A0-0926-481F-9866-7CA0AFB888B1}" type="pres">
      <dgm:prSet presAssocID="{27799631-F8B2-4E82-A4A1-1913BEED9E75}" presName="root" presStyleCnt="0"/>
      <dgm:spPr/>
    </dgm:pt>
    <dgm:pt modelId="{CE52D0B1-8B7C-474D-A7F1-22C00B18996C}" type="pres">
      <dgm:prSet presAssocID="{27799631-F8B2-4E82-A4A1-1913BEED9E75}" presName="rootComposite" presStyleCnt="0"/>
      <dgm:spPr/>
    </dgm:pt>
    <dgm:pt modelId="{76B8B62A-52E8-40E2-91A8-29B6AA1801BE}" type="pres">
      <dgm:prSet presAssocID="{27799631-F8B2-4E82-A4A1-1913BEED9E75}" presName="rootText" presStyleLbl="node1" presStyleIdx="1" presStyleCnt="3"/>
      <dgm:spPr/>
    </dgm:pt>
    <dgm:pt modelId="{E85D9CD2-E71A-4F56-9D42-A96182DF3775}" type="pres">
      <dgm:prSet presAssocID="{27799631-F8B2-4E82-A4A1-1913BEED9E75}" presName="rootConnector" presStyleLbl="node1" presStyleIdx="1" presStyleCnt="3"/>
      <dgm:spPr/>
    </dgm:pt>
    <dgm:pt modelId="{86A2580D-3ED5-4519-A1DF-1B23663262DD}" type="pres">
      <dgm:prSet presAssocID="{27799631-F8B2-4E82-A4A1-1913BEED9E75}" presName="childShape" presStyleCnt="0"/>
      <dgm:spPr/>
    </dgm:pt>
    <dgm:pt modelId="{AF86867F-2D6D-4E26-BED5-A02448EE5243}" type="pres">
      <dgm:prSet presAssocID="{CB5852F3-A9BB-4C3F-BE25-13F64B95E32F}" presName="Name13" presStyleLbl="parChTrans1D2" presStyleIdx="2" presStyleCnt="8"/>
      <dgm:spPr/>
    </dgm:pt>
    <dgm:pt modelId="{C31682FD-6F7D-4C1B-B953-4F2948466013}" type="pres">
      <dgm:prSet presAssocID="{2F67B7B9-3945-4F1C-B66F-EFE054B3D9A3}" presName="childText" presStyleLbl="bgAcc1" presStyleIdx="2" presStyleCnt="8">
        <dgm:presLayoutVars>
          <dgm:bulletEnabled val="1"/>
        </dgm:presLayoutVars>
      </dgm:prSet>
      <dgm:spPr/>
    </dgm:pt>
    <dgm:pt modelId="{0F012D97-426C-4149-BB38-517CA76ED436}" type="pres">
      <dgm:prSet presAssocID="{F84E47DB-812E-4060-85BC-F2573F23B132}" presName="Name13" presStyleLbl="parChTrans1D2" presStyleIdx="3" presStyleCnt="8"/>
      <dgm:spPr/>
    </dgm:pt>
    <dgm:pt modelId="{404F845D-261F-41A8-8F54-5081B3F3B1C1}" type="pres">
      <dgm:prSet presAssocID="{093635D4-A0C0-411F-B1C8-3DBBE38BA86A}" presName="childText" presStyleLbl="bgAcc1" presStyleIdx="3" presStyleCnt="8">
        <dgm:presLayoutVars>
          <dgm:bulletEnabled val="1"/>
        </dgm:presLayoutVars>
      </dgm:prSet>
      <dgm:spPr/>
    </dgm:pt>
    <dgm:pt modelId="{29366E8B-0EAE-4A37-9950-0F8D2E5DB823}" type="pres">
      <dgm:prSet presAssocID="{75A44899-5D72-4423-A0EF-546D253B5BCA}" presName="Name13" presStyleLbl="parChTrans1D2" presStyleIdx="4" presStyleCnt="8"/>
      <dgm:spPr/>
    </dgm:pt>
    <dgm:pt modelId="{6FB65BD9-CBE9-4E5F-B548-04E0417A985A}" type="pres">
      <dgm:prSet presAssocID="{D9B99B20-6C25-4A24-B2E7-2EBF0F188272}" presName="childText" presStyleLbl="bgAcc1" presStyleIdx="4" presStyleCnt="8">
        <dgm:presLayoutVars>
          <dgm:bulletEnabled val="1"/>
        </dgm:presLayoutVars>
      </dgm:prSet>
      <dgm:spPr/>
    </dgm:pt>
    <dgm:pt modelId="{8FAE31A3-8455-4130-A809-2B812853F3FB}" type="pres">
      <dgm:prSet presAssocID="{ECA5B586-AD95-403C-899E-36C2ED56486F}" presName="root" presStyleCnt="0"/>
      <dgm:spPr/>
    </dgm:pt>
    <dgm:pt modelId="{B9DB3B7A-07C5-43EB-AD93-86D27B50C7F5}" type="pres">
      <dgm:prSet presAssocID="{ECA5B586-AD95-403C-899E-36C2ED56486F}" presName="rootComposite" presStyleCnt="0"/>
      <dgm:spPr/>
    </dgm:pt>
    <dgm:pt modelId="{43A5905C-3011-465F-83FC-4E4A13D8D1DE}" type="pres">
      <dgm:prSet presAssocID="{ECA5B586-AD95-403C-899E-36C2ED56486F}" presName="rootText" presStyleLbl="node1" presStyleIdx="2" presStyleCnt="3"/>
      <dgm:spPr/>
    </dgm:pt>
    <dgm:pt modelId="{65F6B876-2F94-424D-8C4C-FE53A5F972DC}" type="pres">
      <dgm:prSet presAssocID="{ECA5B586-AD95-403C-899E-36C2ED56486F}" presName="rootConnector" presStyleLbl="node1" presStyleIdx="2" presStyleCnt="3"/>
      <dgm:spPr/>
    </dgm:pt>
    <dgm:pt modelId="{60E60DBA-4BBD-487A-9BEC-29F32AB4BE9E}" type="pres">
      <dgm:prSet presAssocID="{ECA5B586-AD95-403C-899E-36C2ED56486F}" presName="childShape" presStyleCnt="0"/>
      <dgm:spPr/>
    </dgm:pt>
    <dgm:pt modelId="{4936777E-4F42-4475-A8A1-32634E235289}" type="pres">
      <dgm:prSet presAssocID="{2CA6DAA6-0132-4DDF-A458-9A73C8480767}" presName="Name13" presStyleLbl="parChTrans1D2" presStyleIdx="5" presStyleCnt="8"/>
      <dgm:spPr/>
    </dgm:pt>
    <dgm:pt modelId="{E485BBFB-22C6-4C6D-977C-BF215BB26FBD}" type="pres">
      <dgm:prSet presAssocID="{4356EE56-6B80-4F38-869F-EDE4FA4E99F0}" presName="childText" presStyleLbl="bgAcc1" presStyleIdx="5" presStyleCnt="8">
        <dgm:presLayoutVars>
          <dgm:bulletEnabled val="1"/>
        </dgm:presLayoutVars>
      </dgm:prSet>
      <dgm:spPr/>
    </dgm:pt>
    <dgm:pt modelId="{4D93A59B-996C-48BA-841E-8349FDE5B1B5}" type="pres">
      <dgm:prSet presAssocID="{632EAB55-B8A6-41B1-82DC-C6424F11441D}" presName="Name13" presStyleLbl="parChTrans1D2" presStyleIdx="6" presStyleCnt="8"/>
      <dgm:spPr/>
    </dgm:pt>
    <dgm:pt modelId="{7A71576F-507C-4393-8FB5-9D4E13AD7B5C}" type="pres">
      <dgm:prSet presAssocID="{E077C5DA-DE1C-42B5-B174-1C5E36825EFA}" presName="childText" presStyleLbl="bgAcc1" presStyleIdx="6" presStyleCnt="8">
        <dgm:presLayoutVars>
          <dgm:bulletEnabled val="1"/>
        </dgm:presLayoutVars>
      </dgm:prSet>
      <dgm:spPr/>
    </dgm:pt>
    <dgm:pt modelId="{EEA50F6B-D142-49F6-AE26-A60074B64A14}" type="pres">
      <dgm:prSet presAssocID="{0DA3EF32-14EC-4090-A93F-41A89B06E48E}" presName="Name13" presStyleLbl="parChTrans1D2" presStyleIdx="7" presStyleCnt="8"/>
      <dgm:spPr/>
    </dgm:pt>
    <dgm:pt modelId="{2FB946AD-30BB-4821-8358-03A116D808E5}" type="pres">
      <dgm:prSet presAssocID="{40F245CA-64FA-4F29-BFAA-E99CB35F8841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6FB97C03-E1C9-44F2-8C96-7E53B258BC3F}" srcId="{ECA5B586-AD95-403C-899E-36C2ED56486F}" destId="{4356EE56-6B80-4F38-869F-EDE4FA4E99F0}" srcOrd="0" destOrd="0" parTransId="{2CA6DAA6-0132-4DDF-A458-9A73C8480767}" sibTransId="{504CDFDB-442D-44E8-B521-1308D0A9F880}"/>
    <dgm:cxn modelId="{F5F09005-47D7-4BDE-99CF-68631DCC91F4}" type="presOf" srcId="{632EAB55-B8A6-41B1-82DC-C6424F11441D}" destId="{4D93A59B-996C-48BA-841E-8349FDE5B1B5}" srcOrd="0" destOrd="0" presId="urn:microsoft.com/office/officeart/2005/8/layout/hierarchy3"/>
    <dgm:cxn modelId="{CD6C9509-9EAA-4F2B-9A79-6D2190BA0EA0}" type="presOf" srcId="{ECA5B586-AD95-403C-899E-36C2ED56486F}" destId="{43A5905C-3011-465F-83FC-4E4A13D8D1DE}" srcOrd="0" destOrd="0" presId="urn:microsoft.com/office/officeart/2005/8/layout/hierarchy3"/>
    <dgm:cxn modelId="{6961EA0D-8B49-477C-8113-561478C26AD5}" type="presOf" srcId="{A1746178-89B1-4A51-8A5D-BBF9E47C7760}" destId="{0328BAD2-4BB0-46E3-AFBC-2D8D3041AD5C}" srcOrd="0" destOrd="0" presId="urn:microsoft.com/office/officeart/2005/8/layout/hierarchy3"/>
    <dgm:cxn modelId="{C0583F17-D22E-461E-8478-D4C129CCB722}" type="presOf" srcId="{F84E47DB-812E-4060-85BC-F2573F23B132}" destId="{0F012D97-426C-4149-BB38-517CA76ED436}" srcOrd="0" destOrd="0" presId="urn:microsoft.com/office/officeart/2005/8/layout/hierarchy3"/>
    <dgm:cxn modelId="{C0B05C2C-9A04-416A-BAEC-55726881D0A7}" srcId="{15106113-7A9E-4150-8767-801B7D83F76D}" destId="{1942F8DD-C62D-4287-BBAD-3E0894BA92B5}" srcOrd="0" destOrd="0" parTransId="{CD224EA8-166C-43E2-8C15-B9020FF57E8A}" sibTransId="{F2FD5D94-D22E-4D6F-AAB0-EC285A96CA16}"/>
    <dgm:cxn modelId="{CE871634-189D-4346-A532-F9B36E61316B}" srcId="{27799631-F8B2-4E82-A4A1-1913BEED9E75}" destId="{093635D4-A0C0-411F-B1C8-3DBBE38BA86A}" srcOrd="1" destOrd="0" parTransId="{F84E47DB-812E-4060-85BC-F2573F23B132}" sibTransId="{1FCCF951-9CD6-4A78-9ADF-67BDA312E5BB}"/>
    <dgm:cxn modelId="{54D75A37-14BA-468E-B668-30FB3728DB19}" type="presOf" srcId="{1942F8DD-C62D-4287-BBAD-3E0894BA92B5}" destId="{E8D46FD9-1600-4DAE-A73A-42D7624546E1}" srcOrd="0" destOrd="0" presId="urn:microsoft.com/office/officeart/2005/8/layout/hierarchy3"/>
    <dgm:cxn modelId="{84C80139-9FF5-49A5-9D2B-048DB5ABAD8F}" type="presOf" srcId="{27799631-F8B2-4E82-A4A1-1913BEED9E75}" destId="{76B8B62A-52E8-40E2-91A8-29B6AA1801BE}" srcOrd="0" destOrd="0" presId="urn:microsoft.com/office/officeart/2005/8/layout/hierarchy3"/>
    <dgm:cxn modelId="{AD414B61-B440-43C2-9E69-378ADD659321}" type="presOf" srcId="{836B1C92-D916-48E5-A305-AE0EBA3DCB94}" destId="{D0F1A27B-5897-41B2-B66F-A074A758B03C}" srcOrd="0" destOrd="0" presId="urn:microsoft.com/office/officeart/2005/8/layout/hierarchy3"/>
    <dgm:cxn modelId="{67B79045-C898-4215-AB63-D541B27C5E44}" type="presOf" srcId="{D616EC3F-7A34-4D28-9265-11FAB7A0DED3}" destId="{F64B0163-2B5F-4064-84F9-DC43F6DF1AEA}" srcOrd="0" destOrd="0" presId="urn:microsoft.com/office/officeart/2005/8/layout/hierarchy3"/>
    <dgm:cxn modelId="{16B3F86F-C9A2-430D-8457-B18D30FFE2E9}" type="presOf" srcId="{093635D4-A0C0-411F-B1C8-3DBBE38BA86A}" destId="{404F845D-261F-41A8-8F54-5081B3F3B1C1}" srcOrd="0" destOrd="0" presId="urn:microsoft.com/office/officeart/2005/8/layout/hierarchy3"/>
    <dgm:cxn modelId="{15A29A5A-9884-4C1B-B302-22DFFC88C7C4}" srcId="{1942F8DD-C62D-4287-BBAD-3E0894BA92B5}" destId="{836B1C92-D916-48E5-A305-AE0EBA3DCB94}" srcOrd="1" destOrd="0" parTransId="{A1746178-89B1-4A51-8A5D-BBF9E47C7760}" sibTransId="{55F36034-D335-4B9C-B223-60213A5138EB}"/>
    <dgm:cxn modelId="{484CD47F-0261-4B00-9517-0F028B13D3DB}" type="presOf" srcId="{E077C5DA-DE1C-42B5-B174-1C5E36825EFA}" destId="{7A71576F-507C-4393-8FB5-9D4E13AD7B5C}" srcOrd="0" destOrd="0" presId="urn:microsoft.com/office/officeart/2005/8/layout/hierarchy3"/>
    <dgm:cxn modelId="{0874E485-E20C-4145-B215-6A9CB8EDFDDA}" srcId="{27799631-F8B2-4E82-A4A1-1913BEED9E75}" destId="{2F67B7B9-3945-4F1C-B66F-EFE054B3D9A3}" srcOrd="0" destOrd="0" parTransId="{CB5852F3-A9BB-4C3F-BE25-13F64B95E32F}" sibTransId="{FBCDF752-6934-45BB-8D76-E9689463A5D5}"/>
    <dgm:cxn modelId="{F4C1D790-8827-4600-BF68-8FE766B03955}" type="presOf" srcId="{2F67B7B9-3945-4F1C-B66F-EFE054B3D9A3}" destId="{C31682FD-6F7D-4C1B-B953-4F2948466013}" srcOrd="0" destOrd="0" presId="urn:microsoft.com/office/officeart/2005/8/layout/hierarchy3"/>
    <dgm:cxn modelId="{7EBA1B9B-CF19-4D21-950C-E8A1792A306D}" srcId="{ECA5B586-AD95-403C-899E-36C2ED56486F}" destId="{E077C5DA-DE1C-42B5-B174-1C5E36825EFA}" srcOrd="1" destOrd="0" parTransId="{632EAB55-B8A6-41B1-82DC-C6424F11441D}" sibTransId="{B63FE8DC-64C7-4BAD-B9DF-29FA7CC98263}"/>
    <dgm:cxn modelId="{1F7ECCA0-40B8-4D3E-9C1D-3BFF99B58CA8}" srcId="{1942F8DD-C62D-4287-BBAD-3E0894BA92B5}" destId="{8B303850-CCCE-4981-81AC-61A90F86773C}" srcOrd="0" destOrd="0" parTransId="{D616EC3F-7A34-4D28-9265-11FAB7A0DED3}" sibTransId="{042CFD47-FCE8-4ADC-B69A-342EE630F7AA}"/>
    <dgm:cxn modelId="{FFBBCDAC-9BC0-4BE4-9938-5BA25BC662CC}" type="presOf" srcId="{1942F8DD-C62D-4287-BBAD-3E0894BA92B5}" destId="{45E069AF-95B3-4C46-BFCD-80684B5E2E56}" srcOrd="1" destOrd="0" presId="urn:microsoft.com/office/officeart/2005/8/layout/hierarchy3"/>
    <dgm:cxn modelId="{1F9409B5-FDA1-4FEB-8CC4-4CC486DCF371}" type="presOf" srcId="{4356EE56-6B80-4F38-869F-EDE4FA4E99F0}" destId="{E485BBFB-22C6-4C6D-977C-BF215BB26FBD}" srcOrd="0" destOrd="0" presId="urn:microsoft.com/office/officeart/2005/8/layout/hierarchy3"/>
    <dgm:cxn modelId="{50585EB7-9A2B-414A-BDA6-E95D0D087BBE}" type="presOf" srcId="{27799631-F8B2-4E82-A4A1-1913BEED9E75}" destId="{E85D9CD2-E71A-4F56-9D42-A96182DF3775}" srcOrd="1" destOrd="0" presId="urn:microsoft.com/office/officeart/2005/8/layout/hierarchy3"/>
    <dgm:cxn modelId="{AE1D65B8-25D8-43B1-8F2B-15A4321388AF}" type="presOf" srcId="{ECA5B586-AD95-403C-899E-36C2ED56486F}" destId="{65F6B876-2F94-424D-8C4C-FE53A5F972DC}" srcOrd="1" destOrd="0" presId="urn:microsoft.com/office/officeart/2005/8/layout/hierarchy3"/>
    <dgm:cxn modelId="{0DF17EBA-6BA4-4F34-AB8D-1B256BD4B0FA}" srcId="{15106113-7A9E-4150-8767-801B7D83F76D}" destId="{ECA5B586-AD95-403C-899E-36C2ED56486F}" srcOrd="2" destOrd="0" parTransId="{CD4AE397-53E5-42D7-8970-8F7CF96C6924}" sibTransId="{DD3EDE9A-EDF9-4C7C-8DBB-429E04175B59}"/>
    <dgm:cxn modelId="{7A9028BF-DD3C-4079-95AB-6504290A89CA}" type="presOf" srcId="{0DA3EF32-14EC-4090-A93F-41A89B06E48E}" destId="{EEA50F6B-D142-49F6-AE26-A60074B64A14}" srcOrd="0" destOrd="0" presId="urn:microsoft.com/office/officeart/2005/8/layout/hierarchy3"/>
    <dgm:cxn modelId="{ECCCF0C0-456F-4E96-9EB6-8C17A65F937D}" type="presOf" srcId="{2CA6DAA6-0132-4DDF-A458-9A73C8480767}" destId="{4936777E-4F42-4475-A8A1-32634E235289}" srcOrd="0" destOrd="0" presId="urn:microsoft.com/office/officeart/2005/8/layout/hierarchy3"/>
    <dgm:cxn modelId="{6A22DEC2-AC2B-4D1D-8F74-65368AEC2C3F}" type="presOf" srcId="{CB5852F3-A9BB-4C3F-BE25-13F64B95E32F}" destId="{AF86867F-2D6D-4E26-BED5-A02448EE5243}" srcOrd="0" destOrd="0" presId="urn:microsoft.com/office/officeart/2005/8/layout/hierarchy3"/>
    <dgm:cxn modelId="{0C38A9C4-9D23-4EE8-8691-9C233AC688AA}" type="presOf" srcId="{8B303850-CCCE-4981-81AC-61A90F86773C}" destId="{54D72E3B-3794-400E-BBCD-E4D640650D09}" srcOrd="0" destOrd="0" presId="urn:microsoft.com/office/officeart/2005/8/layout/hierarchy3"/>
    <dgm:cxn modelId="{8E2522CF-A2BD-4254-A2EA-4FFA710E070F}" srcId="{ECA5B586-AD95-403C-899E-36C2ED56486F}" destId="{40F245CA-64FA-4F29-BFAA-E99CB35F8841}" srcOrd="2" destOrd="0" parTransId="{0DA3EF32-14EC-4090-A93F-41A89B06E48E}" sibTransId="{4B593F3A-04F0-45C7-BC1D-8C451EAD3E63}"/>
    <dgm:cxn modelId="{4D9D49D0-F689-4431-97E4-259BC5265F66}" type="presOf" srcId="{D9B99B20-6C25-4A24-B2E7-2EBF0F188272}" destId="{6FB65BD9-CBE9-4E5F-B548-04E0417A985A}" srcOrd="0" destOrd="0" presId="urn:microsoft.com/office/officeart/2005/8/layout/hierarchy3"/>
    <dgm:cxn modelId="{84C910E3-9877-4AAA-9AD3-FB80BA4ADD36}" type="presOf" srcId="{15106113-7A9E-4150-8767-801B7D83F76D}" destId="{3A167A70-EF5B-41C8-9B06-4B011D588CAC}" srcOrd="0" destOrd="0" presId="urn:microsoft.com/office/officeart/2005/8/layout/hierarchy3"/>
    <dgm:cxn modelId="{C8BE98E8-E6EA-4B93-ABF0-75784B0060ED}" type="presOf" srcId="{75A44899-5D72-4423-A0EF-546D253B5BCA}" destId="{29366E8B-0EAE-4A37-9950-0F8D2E5DB823}" srcOrd="0" destOrd="0" presId="urn:microsoft.com/office/officeart/2005/8/layout/hierarchy3"/>
    <dgm:cxn modelId="{274F6DF8-2CE1-444F-8A25-6B609DE66D8E}" srcId="{15106113-7A9E-4150-8767-801B7D83F76D}" destId="{27799631-F8B2-4E82-A4A1-1913BEED9E75}" srcOrd="1" destOrd="0" parTransId="{E67B507D-0C7A-43C7-9FE0-14B14A8A95DE}" sibTransId="{FFF8165C-6CCD-468D-A369-BF666B3682E0}"/>
    <dgm:cxn modelId="{E77818FB-8A67-4D4C-9997-F15CCD8881FA}" srcId="{27799631-F8B2-4E82-A4A1-1913BEED9E75}" destId="{D9B99B20-6C25-4A24-B2E7-2EBF0F188272}" srcOrd="2" destOrd="0" parTransId="{75A44899-5D72-4423-A0EF-546D253B5BCA}" sibTransId="{A2822530-A39D-4C5E-89CC-20BC8B368FAF}"/>
    <dgm:cxn modelId="{30BCD7FD-AF9C-4C46-A004-908F0B421CAC}" type="presOf" srcId="{40F245CA-64FA-4F29-BFAA-E99CB35F8841}" destId="{2FB946AD-30BB-4821-8358-03A116D808E5}" srcOrd="0" destOrd="0" presId="urn:microsoft.com/office/officeart/2005/8/layout/hierarchy3"/>
    <dgm:cxn modelId="{8BAED27A-6504-4003-AC0F-610F79E5085F}" type="presParOf" srcId="{3A167A70-EF5B-41C8-9B06-4B011D588CAC}" destId="{DF8C81FF-4567-4B17-BEA6-22BB293B919E}" srcOrd="0" destOrd="0" presId="urn:microsoft.com/office/officeart/2005/8/layout/hierarchy3"/>
    <dgm:cxn modelId="{3BB7E9D2-3175-421B-B6C0-F93F5B13B36B}" type="presParOf" srcId="{DF8C81FF-4567-4B17-BEA6-22BB293B919E}" destId="{D7F9321B-DC2F-41D4-8978-7BEF8FA6DDF3}" srcOrd="0" destOrd="0" presId="urn:microsoft.com/office/officeart/2005/8/layout/hierarchy3"/>
    <dgm:cxn modelId="{C59499AE-BD51-4198-823C-1EE3B0E86851}" type="presParOf" srcId="{D7F9321B-DC2F-41D4-8978-7BEF8FA6DDF3}" destId="{E8D46FD9-1600-4DAE-A73A-42D7624546E1}" srcOrd="0" destOrd="0" presId="urn:microsoft.com/office/officeart/2005/8/layout/hierarchy3"/>
    <dgm:cxn modelId="{80B6E275-A254-46AC-98C8-45B944D9AF1C}" type="presParOf" srcId="{D7F9321B-DC2F-41D4-8978-7BEF8FA6DDF3}" destId="{45E069AF-95B3-4C46-BFCD-80684B5E2E56}" srcOrd="1" destOrd="0" presId="urn:microsoft.com/office/officeart/2005/8/layout/hierarchy3"/>
    <dgm:cxn modelId="{F140CE82-F4EF-4DB4-AC1F-532E60BA1A6A}" type="presParOf" srcId="{DF8C81FF-4567-4B17-BEA6-22BB293B919E}" destId="{F26D0FD4-E93E-461A-B5E9-10C4B2613028}" srcOrd="1" destOrd="0" presId="urn:microsoft.com/office/officeart/2005/8/layout/hierarchy3"/>
    <dgm:cxn modelId="{8D4FD9E1-039A-421A-A527-6AB856736DDB}" type="presParOf" srcId="{F26D0FD4-E93E-461A-B5E9-10C4B2613028}" destId="{F64B0163-2B5F-4064-84F9-DC43F6DF1AEA}" srcOrd="0" destOrd="0" presId="urn:microsoft.com/office/officeart/2005/8/layout/hierarchy3"/>
    <dgm:cxn modelId="{C02FF616-9365-4F7C-977B-4C41B9A39CFD}" type="presParOf" srcId="{F26D0FD4-E93E-461A-B5E9-10C4B2613028}" destId="{54D72E3B-3794-400E-BBCD-E4D640650D09}" srcOrd="1" destOrd="0" presId="urn:microsoft.com/office/officeart/2005/8/layout/hierarchy3"/>
    <dgm:cxn modelId="{50CFBDAE-D3E8-42CB-BD16-D648EA8271BE}" type="presParOf" srcId="{F26D0FD4-E93E-461A-B5E9-10C4B2613028}" destId="{0328BAD2-4BB0-46E3-AFBC-2D8D3041AD5C}" srcOrd="2" destOrd="0" presId="urn:microsoft.com/office/officeart/2005/8/layout/hierarchy3"/>
    <dgm:cxn modelId="{2246915A-A470-4B00-8C69-45623CBEFA88}" type="presParOf" srcId="{F26D0FD4-E93E-461A-B5E9-10C4B2613028}" destId="{D0F1A27B-5897-41B2-B66F-A074A758B03C}" srcOrd="3" destOrd="0" presId="urn:microsoft.com/office/officeart/2005/8/layout/hierarchy3"/>
    <dgm:cxn modelId="{D8267803-AE94-4602-9B68-C3D9DCAC957A}" type="presParOf" srcId="{3A167A70-EF5B-41C8-9B06-4B011D588CAC}" destId="{B9C052A0-0926-481F-9866-7CA0AFB888B1}" srcOrd="1" destOrd="0" presId="urn:microsoft.com/office/officeart/2005/8/layout/hierarchy3"/>
    <dgm:cxn modelId="{48EFFA9B-5589-4091-92FD-E5C690FC1A81}" type="presParOf" srcId="{B9C052A0-0926-481F-9866-7CA0AFB888B1}" destId="{CE52D0B1-8B7C-474D-A7F1-22C00B18996C}" srcOrd="0" destOrd="0" presId="urn:microsoft.com/office/officeart/2005/8/layout/hierarchy3"/>
    <dgm:cxn modelId="{3D139427-76F0-4CCD-9DE0-06FE425293F2}" type="presParOf" srcId="{CE52D0B1-8B7C-474D-A7F1-22C00B18996C}" destId="{76B8B62A-52E8-40E2-91A8-29B6AA1801BE}" srcOrd="0" destOrd="0" presId="urn:microsoft.com/office/officeart/2005/8/layout/hierarchy3"/>
    <dgm:cxn modelId="{7B38DFCD-3DA0-46C8-8A79-178E69CD046B}" type="presParOf" srcId="{CE52D0B1-8B7C-474D-A7F1-22C00B18996C}" destId="{E85D9CD2-E71A-4F56-9D42-A96182DF3775}" srcOrd="1" destOrd="0" presId="urn:microsoft.com/office/officeart/2005/8/layout/hierarchy3"/>
    <dgm:cxn modelId="{5D24DFD9-0793-4F1D-99D5-A0E12CAE5BFC}" type="presParOf" srcId="{B9C052A0-0926-481F-9866-7CA0AFB888B1}" destId="{86A2580D-3ED5-4519-A1DF-1B23663262DD}" srcOrd="1" destOrd="0" presId="urn:microsoft.com/office/officeart/2005/8/layout/hierarchy3"/>
    <dgm:cxn modelId="{88678966-6EC2-4240-9F72-27AC87710F9C}" type="presParOf" srcId="{86A2580D-3ED5-4519-A1DF-1B23663262DD}" destId="{AF86867F-2D6D-4E26-BED5-A02448EE5243}" srcOrd="0" destOrd="0" presId="urn:microsoft.com/office/officeart/2005/8/layout/hierarchy3"/>
    <dgm:cxn modelId="{26AA028E-4677-47DC-ABCF-5B2D42B054AE}" type="presParOf" srcId="{86A2580D-3ED5-4519-A1DF-1B23663262DD}" destId="{C31682FD-6F7D-4C1B-B953-4F2948466013}" srcOrd="1" destOrd="0" presId="urn:microsoft.com/office/officeart/2005/8/layout/hierarchy3"/>
    <dgm:cxn modelId="{8A1E8966-2F45-48A8-BE40-7CBE2535DC56}" type="presParOf" srcId="{86A2580D-3ED5-4519-A1DF-1B23663262DD}" destId="{0F012D97-426C-4149-BB38-517CA76ED436}" srcOrd="2" destOrd="0" presId="urn:microsoft.com/office/officeart/2005/8/layout/hierarchy3"/>
    <dgm:cxn modelId="{B151BACF-43EE-4C08-9FFD-7D3C8EC0EBEA}" type="presParOf" srcId="{86A2580D-3ED5-4519-A1DF-1B23663262DD}" destId="{404F845D-261F-41A8-8F54-5081B3F3B1C1}" srcOrd="3" destOrd="0" presId="urn:microsoft.com/office/officeart/2005/8/layout/hierarchy3"/>
    <dgm:cxn modelId="{729FFCA6-3E27-4060-89F9-F1F413E497A0}" type="presParOf" srcId="{86A2580D-3ED5-4519-A1DF-1B23663262DD}" destId="{29366E8B-0EAE-4A37-9950-0F8D2E5DB823}" srcOrd="4" destOrd="0" presId="urn:microsoft.com/office/officeart/2005/8/layout/hierarchy3"/>
    <dgm:cxn modelId="{DCE0C438-DBA8-451F-9DDA-711065A7A5CA}" type="presParOf" srcId="{86A2580D-3ED5-4519-A1DF-1B23663262DD}" destId="{6FB65BD9-CBE9-4E5F-B548-04E0417A985A}" srcOrd="5" destOrd="0" presId="urn:microsoft.com/office/officeart/2005/8/layout/hierarchy3"/>
    <dgm:cxn modelId="{A9AE81A2-F733-4B5F-9C4D-62C209989D29}" type="presParOf" srcId="{3A167A70-EF5B-41C8-9B06-4B011D588CAC}" destId="{8FAE31A3-8455-4130-A809-2B812853F3FB}" srcOrd="2" destOrd="0" presId="urn:microsoft.com/office/officeart/2005/8/layout/hierarchy3"/>
    <dgm:cxn modelId="{D2A84D13-16F1-4137-ABC4-4C66A03D32DF}" type="presParOf" srcId="{8FAE31A3-8455-4130-A809-2B812853F3FB}" destId="{B9DB3B7A-07C5-43EB-AD93-86D27B50C7F5}" srcOrd="0" destOrd="0" presId="urn:microsoft.com/office/officeart/2005/8/layout/hierarchy3"/>
    <dgm:cxn modelId="{447C3D89-4142-41E0-9384-47B7B1C5C668}" type="presParOf" srcId="{B9DB3B7A-07C5-43EB-AD93-86D27B50C7F5}" destId="{43A5905C-3011-465F-83FC-4E4A13D8D1DE}" srcOrd="0" destOrd="0" presId="urn:microsoft.com/office/officeart/2005/8/layout/hierarchy3"/>
    <dgm:cxn modelId="{E1572BA1-81D2-41E5-B692-4A69560FA38E}" type="presParOf" srcId="{B9DB3B7A-07C5-43EB-AD93-86D27B50C7F5}" destId="{65F6B876-2F94-424D-8C4C-FE53A5F972DC}" srcOrd="1" destOrd="0" presId="urn:microsoft.com/office/officeart/2005/8/layout/hierarchy3"/>
    <dgm:cxn modelId="{EEA9551B-B202-4AA4-8EDD-A97BFD3EEFB4}" type="presParOf" srcId="{8FAE31A3-8455-4130-A809-2B812853F3FB}" destId="{60E60DBA-4BBD-487A-9BEC-29F32AB4BE9E}" srcOrd="1" destOrd="0" presId="urn:microsoft.com/office/officeart/2005/8/layout/hierarchy3"/>
    <dgm:cxn modelId="{2B6E7C40-0AD4-475A-8142-0899080670F2}" type="presParOf" srcId="{60E60DBA-4BBD-487A-9BEC-29F32AB4BE9E}" destId="{4936777E-4F42-4475-A8A1-32634E235289}" srcOrd="0" destOrd="0" presId="urn:microsoft.com/office/officeart/2005/8/layout/hierarchy3"/>
    <dgm:cxn modelId="{A671DC31-D8D6-42AB-A120-5D37946C8AD9}" type="presParOf" srcId="{60E60DBA-4BBD-487A-9BEC-29F32AB4BE9E}" destId="{E485BBFB-22C6-4C6D-977C-BF215BB26FBD}" srcOrd="1" destOrd="0" presId="urn:microsoft.com/office/officeart/2005/8/layout/hierarchy3"/>
    <dgm:cxn modelId="{4DD7EE8F-01F8-4A89-A159-D6F73EE2026C}" type="presParOf" srcId="{60E60DBA-4BBD-487A-9BEC-29F32AB4BE9E}" destId="{4D93A59B-996C-48BA-841E-8349FDE5B1B5}" srcOrd="2" destOrd="0" presId="urn:microsoft.com/office/officeart/2005/8/layout/hierarchy3"/>
    <dgm:cxn modelId="{440A5EA9-FE3C-458D-B2B3-8908582E0CB7}" type="presParOf" srcId="{60E60DBA-4BBD-487A-9BEC-29F32AB4BE9E}" destId="{7A71576F-507C-4393-8FB5-9D4E13AD7B5C}" srcOrd="3" destOrd="0" presId="urn:microsoft.com/office/officeart/2005/8/layout/hierarchy3"/>
    <dgm:cxn modelId="{E19309CC-D6E2-4883-8AD8-99D97452B0A4}" type="presParOf" srcId="{60E60DBA-4BBD-487A-9BEC-29F32AB4BE9E}" destId="{EEA50F6B-D142-49F6-AE26-A60074B64A14}" srcOrd="4" destOrd="0" presId="urn:microsoft.com/office/officeart/2005/8/layout/hierarchy3"/>
    <dgm:cxn modelId="{13A0BDA6-1755-4C30-80EB-7A28C4C67E8D}" type="presParOf" srcId="{60E60DBA-4BBD-487A-9BEC-29F32AB4BE9E}" destId="{2FB946AD-30BB-4821-8358-03A116D808E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5556A90-B5C0-4C1F-9448-3150531A40FA}" type="doc">
      <dgm:prSet loTypeId="urn:microsoft.com/office/officeart/2005/8/layout/vList2" loCatId="list" qsTypeId="urn:microsoft.com/office/officeart/2005/8/quickstyle/simple1#7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9BA6B75-490A-4231-AC39-FC56136FA5CE}">
      <dgm:prSet/>
      <dgm:spPr/>
      <dgm:t>
        <a:bodyPr/>
        <a:lstStyle/>
        <a:p>
          <a:pPr rtl="0"/>
          <a:r>
            <a:rPr lang="en-US" dirty="0"/>
            <a:t>Analysis of Applications and Data Criticality</a:t>
          </a:r>
        </a:p>
      </dgm:t>
    </dgm:pt>
    <dgm:pt modelId="{FF88A9FE-C247-453A-A492-DF4EF02E679B}" type="parTrans" cxnId="{14172280-6477-4317-9BB8-2CB58340CCDF}">
      <dgm:prSet/>
      <dgm:spPr/>
      <dgm:t>
        <a:bodyPr/>
        <a:lstStyle/>
        <a:p>
          <a:endParaRPr lang="en-US"/>
        </a:p>
      </dgm:t>
    </dgm:pt>
    <dgm:pt modelId="{5E5997CB-0D9F-47AA-B6DD-C333B79157DF}" type="sibTrans" cxnId="{14172280-6477-4317-9BB8-2CB58340CCDF}">
      <dgm:prSet/>
      <dgm:spPr/>
      <dgm:t>
        <a:bodyPr/>
        <a:lstStyle/>
        <a:p>
          <a:endParaRPr lang="en-US"/>
        </a:p>
      </dgm:t>
    </dgm:pt>
    <dgm:pt modelId="{0B397BAA-D113-4BE5-BF70-1529BC813864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Applications and data need to be prioritized by priority</a:t>
          </a:r>
        </a:p>
      </dgm:t>
    </dgm:pt>
    <dgm:pt modelId="{8A60472A-7C32-402B-BC91-FFEE8B0C2CB4}" type="parTrans" cxnId="{A4831D14-313D-4ACE-8D4A-2BA36046D96D}">
      <dgm:prSet/>
      <dgm:spPr/>
      <dgm:t>
        <a:bodyPr/>
        <a:lstStyle/>
        <a:p>
          <a:endParaRPr lang="en-US"/>
        </a:p>
      </dgm:t>
    </dgm:pt>
    <dgm:pt modelId="{EBDF4C43-C047-4D4E-AA40-5C3E4092C02D}" type="sibTrans" cxnId="{A4831D14-313D-4ACE-8D4A-2BA36046D96D}">
      <dgm:prSet/>
      <dgm:spPr/>
      <dgm:t>
        <a:bodyPr/>
        <a:lstStyle/>
        <a:p>
          <a:endParaRPr lang="en-US"/>
        </a:p>
      </dgm:t>
    </dgm:pt>
    <dgm:pt modelId="{BBBA6343-E12A-43DD-A472-B27C16CB3CF6}">
      <dgm:prSet/>
      <dgm:spPr/>
      <dgm:t>
        <a:bodyPr/>
        <a:lstStyle/>
        <a:p>
          <a:pPr rtl="0"/>
          <a:r>
            <a:rPr lang="en-US" dirty="0"/>
            <a:t>Data Backup Plan</a:t>
          </a:r>
        </a:p>
      </dgm:t>
    </dgm:pt>
    <dgm:pt modelId="{7C00904C-EC69-4DBC-855D-0EE201FA5655}" type="parTrans" cxnId="{F5A51F89-DCAD-49D3-99D6-1F94127022FF}">
      <dgm:prSet/>
      <dgm:spPr/>
      <dgm:t>
        <a:bodyPr/>
        <a:lstStyle/>
        <a:p>
          <a:endParaRPr lang="en-US"/>
        </a:p>
      </dgm:t>
    </dgm:pt>
    <dgm:pt modelId="{8956549F-3EF5-4317-B0D2-78D09A98EB9A}" type="sibTrans" cxnId="{F5A51F89-DCAD-49D3-99D6-1F94127022FF}">
      <dgm:prSet/>
      <dgm:spPr/>
      <dgm:t>
        <a:bodyPr/>
        <a:lstStyle/>
        <a:p>
          <a:endParaRPr lang="en-US"/>
        </a:p>
      </dgm:t>
    </dgm:pt>
    <dgm:pt modelId="{43AA7639-CDC5-4B07-BA49-F0597538D307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A data backup plan is needed to backup mission critical data to an offsite location</a:t>
          </a:r>
        </a:p>
      </dgm:t>
    </dgm:pt>
    <dgm:pt modelId="{82CDFFA6-5C36-4D36-BEFE-46162F259831}" type="parTrans" cxnId="{573BBDFA-370C-4608-9AAE-B4FF046BC0A5}">
      <dgm:prSet/>
      <dgm:spPr/>
      <dgm:t>
        <a:bodyPr/>
        <a:lstStyle/>
        <a:p>
          <a:endParaRPr lang="en-US"/>
        </a:p>
      </dgm:t>
    </dgm:pt>
    <dgm:pt modelId="{A407482A-EF5E-4FD6-B6FF-FBB625056B8D}" type="sibTrans" cxnId="{573BBDFA-370C-4608-9AAE-B4FF046BC0A5}">
      <dgm:prSet/>
      <dgm:spPr/>
      <dgm:t>
        <a:bodyPr/>
        <a:lstStyle/>
        <a:p>
          <a:endParaRPr lang="en-US"/>
        </a:p>
      </dgm:t>
    </dgm:pt>
    <dgm:pt modelId="{22353416-F714-4474-B641-EDC8F4F32B47}">
      <dgm:prSet/>
      <dgm:spPr/>
      <dgm:t>
        <a:bodyPr/>
        <a:lstStyle/>
        <a:p>
          <a:pPr rtl="0"/>
          <a:r>
            <a:rPr lang="en-US" dirty="0"/>
            <a:t>Disaster Recovery Plan</a:t>
          </a:r>
        </a:p>
      </dgm:t>
    </dgm:pt>
    <dgm:pt modelId="{9C1F7648-4A1C-45DE-8BBE-FA1CE0D69BB5}" type="parTrans" cxnId="{F274BCE4-B9FC-45BF-8C34-496C3CA698B6}">
      <dgm:prSet/>
      <dgm:spPr/>
      <dgm:t>
        <a:bodyPr/>
        <a:lstStyle/>
        <a:p>
          <a:endParaRPr lang="en-US"/>
        </a:p>
      </dgm:t>
    </dgm:pt>
    <dgm:pt modelId="{E61157B8-1AFF-4B82-9135-5D6E8EE3B504}" type="sibTrans" cxnId="{F274BCE4-B9FC-45BF-8C34-496C3CA698B6}">
      <dgm:prSet/>
      <dgm:spPr/>
      <dgm:t>
        <a:bodyPr/>
        <a:lstStyle/>
        <a:p>
          <a:endParaRPr lang="en-US"/>
        </a:p>
      </dgm:t>
    </dgm:pt>
    <dgm:pt modelId="{C11E894D-3D3B-4891-BD47-AC3D68EBBBF4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Procedures must exist that detail how to restore data after a loss</a:t>
          </a:r>
        </a:p>
      </dgm:t>
    </dgm:pt>
    <dgm:pt modelId="{2B314C92-F591-40EE-AD3E-0B470687D670}" type="parTrans" cxnId="{CB916224-6AC6-4129-8B21-ABD2DFF68895}">
      <dgm:prSet/>
      <dgm:spPr/>
      <dgm:t>
        <a:bodyPr/>
        <a:lstStyle/>
        <a:p>
          <a:endParaRPr lang="en-US"/>
        </a:p>
      </dgm:t>
    </dgm:pt>
    <dgm:pt modelId="{2993552E-B65A-42AE-AF88-D26C69C1BBC1}" type="sibTrans" cxnId="{CB916224-6AC6-4129-8B21-ABD2DFF68895}">
      <dgm:prSet/>
      <dgm:spPr/>
      <dgm:t>
        <a:bodyPr/>
        <a:lstStyle/>
        <a:p>
          <a:endParaRPr lang="en-US"/>
        </a:p>
      </dgm:t>
    </dgm:pt>
    <dgm:pt modelId="{BAE7710D-053E-4B3A-B706-652DFB4F14A4}">
      <dgm:prSet/>
      <dgm:spPr/>
      <dgm:t>
        <a:bodyPr/>
        <a:lstStyle/>
        <a:p>
          <a:pPr rtl="0"/>
          <a:r>
            <a:rPr lang="en-US" dirty="0"/>
            <a:t>Emergency Mode Operation Plan</a:t>
          </a:r>
        </a:p>
      </dgm:t>
    </dgm:pt>
    <dgm:pt modelId="{8416B5B8-DF9D-41A4-A55D-A0F3488B3467}" type="parTrans" cxnId="{E5F53DA2-2F97-408D-B80D-3812E1BCC911}">
      <dgm:prSet/>
      <dgm:spPr/>
      <dgm:t>
        <a:bodyPr/>
        <a:lstStyle/>
        <a:p>
          <a:endParaRPr lang="en-US"/>
        </a:p>
      </dgm:t>
    </dgm:pt>
    <dgm:pt modelId="{6A043538-E8B3-478F-B0E0-283E8C94ED6B}" type="sibTrans" cxnId="{E5F53DA2-2F97-408D-B80D-3812E1BCC911}">
      <dgm:prSet/>
      <dgm:spPr/>
      <dgm:t>
        <a:bodyPr/>
        <a:lstStyle/>
        <a:p>
          <a:endParaRPr lang="en-US"/>
        </a:p>
      </dgm:t>
    </dgm:pt>
    <dgm:pt modelId="{4028FC1C-E757-43EF-8756-D1DA0BE5649F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Downtime procedures must outline how to operator while systems are down</a:t>
          </a:r>
        </a:p>
      </dgm:t>
    </dgm:pt>
    <dgm:pt modelId="{239FB665-85FD-445C-B33A-FF2F2F3B3BEF}" type="parTrans" cxnId="{64F40B3F-4C19-495E-AB44-605BABADA225}">
      <dgm:prSet/>
      <dgm:spPr/>
      <dgm:t>
        <a:bodyPr/>
        <a:lstStyle/>
        <a:p>
          <a:endParaRPr lang="en-US"/>
        </a:p>
      </dgm:t>
    </dgm:pt>
    <dgm:pt modelId="{80E252BE-E386-479C-814F-F8071081B6E4}" type="sibTrans" cxnId="{64F40B3F-4C19-495E-AB44-605BABADA225}">
      <dgm:prSet/>
      <dgm:spPr/>
      <dgm:t>
        <a:bodyPr/>
        <a:lstStyle/>
        <a:p>
          <a:endParaRPr lang="en-US"/>
        </a:p>
      </dgm:t>
    </dgm:pt>
    <dgm:pt modelId="{B5769C6B-9873-4BA5-BDCB-BEEFF2B4C17E}">
      <dgm:prSet/>
      <dgm:spPr/>
      <dgm:t>
        <a:bodyPr/>
        <a:lstStyle/>
        <a:p>
          <a:pPr rtl="0"/>
          <a:r>
            <a:rPr lang="en-US" dirty="0"/>
            <a:t>Testing and Revision</a:t>
          </a:r>
        </a:p>
      </dgm:t>
    </dgm:pt>
    <dgm:pt modelId="{C6302544-C7A7-4AEA-B40C-C8FA79B70979}" type="parTrans" cxnId="{B6ADACF8-BBDB-4AED-B33D-42AF6A5565B9}">
      <dgm:prSet/>
      <dgm:spPr/>
      <dgm:t>
        <a:bodyPr/>
        <a:lstStyle/>
        <a:p>
          <a:endParaRPr lang="en-US"/>
        </a:p>
      </dgm:t>
    </dgm:pt>
    <dgm:pt modelId="{5232A1B3-A2BB-4958-BBB5-86E6C8D0780D}" type="sibTrans" cxnId="{B6ADACF8-BBDB-4AED-B33D-42AF6A5565B9}">
      <dgm:prSet/>
      <dgm:spPr/>
      <dgm:t>
        <a:bodyPr/>
        <a:lstStyle/>
        <a:p>
          <a:endParaRPr lang="en-US"/>
        </a:p>
      </dgm:t>
    </dgm:pt>
    <dgm:pt modelId="{328A8037-386B-4BE2-9B8F-D352BEC07B9F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All disaster recovery procedures must be tested regularly (annually) and updated </a:t>
          </a:r>
        </a:p>
      </dgm:t>
    </dgm:pt>
    <dgm:pt modelId="{E5F7A9E5-314B-48C9-A173-C697C4542C10}" type="parTrans" cxnId="{33350066-FB5E-40E0-A3D4-884D40A50E8F}">
      <dgm:prSet/>
      <dgm:spPr/>
      <dgm:t>
        <a:bodyPr/>
        <a:lstStyle/>
        <a:p>
          <a:endParaRPr lang="en-US"/>
        </a:p>
      </dgm:t>
    </dgm:pt>
    <dgm:pt modelId="{613D80E0-559F-4251-A639-2EABC3F54863}" type="sibTrans" cxnId="{33350066-FB5E-40E0-A3D4-884D40A50E8F}">
      <dgm:prSet/>
      <dgm:spPr/>
      <dgm:t>
        <a:bodyPr/>
        <a:lstStyle/>
        <a:p>
          <a:endParaRPr lang="en-US"/>
        </a:p>
      </dgm:t>
    </dgm:pt>
    <dgm:pt modelId="{CB0D115B-C1C9-4580-9EBC-924FE5BB96AF}" type="pres">
      <dgm:prSet presAssocID="{A5556A90-B5C0-4C1F-9448-3150531A40FA}" presName="linear" presStyleCnt="0">
        <dgm:presLayoutVars>
          <dgm:animLvl val="lvl"/>
          <dgm:resizeHandles val="exact"/>
        </dgm:presLayoutVars>
      </dgm:prSet>
      <dgm:spPr/>
    </dgm:pt>
    <dgm:pt modelId="{C7901C5A-E780-44C9-8F1F-BE08EFF01F43}" type="pres">
      <dgm:prSet presAssocID="{99BA6B75-490A-4231-AC39-FC56136FA5C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C47F7AA-792F-46F6-9C88-4DF9E5032625}" type="pres">
      <dgm:prSet presAssocID="{99BA6B75-490A-4231-AC39-FC56136FA5CE}" presName="childText" presStyleLbl="revTx" presStyleIdx="0" presStyleCnt="5">
        <dgm:presLayoutVars>
          <dgm:bulletEnabled val="1"/>
        </dgm:presLayoutVars>
      </dgm:prSet>
      <dgm:spPr/>
    </dgm:pt>
    <dgm:pt modelId="{75E29BD0-6CF4-4F53-A175-29ABC9FA01C0}" type="pres">
      <dgm:prSet presAssocID="{BBBA6343-E12A-43DD-A472-B27C16CB3CF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1E7D955-6147-412B-8037-C3A16350BC4B}" type="pres">
      <dgm:prSet presAssocID="{BBBA6343-E12A-43DD-A472-B27C16CB3CF6}" presName="childText" presStyleLbl="revTx" presStyleIdx="1" presStyleCnt="5">
        <dgm:presLayoutVars>
          <dgm:bulletEnabled val="1"/>
        </dgm:presLayoutVars>
      </dgm:prSet>
      <dgm:spPr/>
    </dgm:pt>
    <dgm:pt modelId="{DFFCFD6A-AFFF-48DF-8873-35431618C89D}" type="pres">
      <dgm:prSet presAssocID="{22353416-F714-4474-B641-EDC8F4F32B4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78026C7-7225-4865-B514-E2C98CC73DBF}" type="pres">
      <dgm:prSet presAssocID="{22353416-F714-4474-B641-EDC8F4F32B47}" presName="childText" presStyleLbl="revTx" presStyleIdx="2" presStyleCnt="5">
        <dgm:presLayoutVars>
          <dgm:bulletEnabled val="1"/>
        </dgm:presLayoutVars>
      </dgm:prSet>
      <dgm:spPr/>
    </dgm:pt>
    <dgm:pt modelId="{273FD6D7-BB4C-4DDC-9439-FDE9B2F7F081}" type="pres">
      <dgm:prSet presAssocID="{BAE7710D-053E-4B3A-B706-652DFB4F14A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6D61A05-3A52-46D9-81A8-E23982F113FD}" type="pres">
      <dgm:prSet presAssocID="{BAE7710D-053E-4B3A-B706-652DFB4F14A4}" presName="childText" presStyleLbl="revTx" presStyleIdx="3" presStyleCnt="5">
        <dgm:presLayoutVars>
          <dgm:bulletEnabled val="1"/>
        </dgm:presLayoutVars>
      </dgm:prSet>
      <dgm:spPr/>
    </dgm:pt>
    <dgm:pt modelId="{A92E006D-3B4B-4487-9475-5704537DF2B1}" type="pres">
      <dgm:prSet presAssocID="{B5769C6B-9873-4BA5-BDCB-BEEFF2B4C17E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FB526F43-6EAD-4C08-A59B-18E7F5E11E7F}" type="pres">
      <dgm:prSet presAssocID="{B5769C6B-9873-4BA5-BDCB-BEEFF2B4C17E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D38F0D0A-1C6D-4711-944C-6E5B668B4B6C}" type="presOf" srcId="{A5556A90-B5C0-4C1F-9448-3150531A40FA}" destId="{CB0D115B-C1C9-4580-9EBC-924FE5BB96AF}" srcOrd="0" destOrd="0" presId="urn:microsoft.com/office/officeart/2005/8/layout/vList2"/>
    <dgm:cxn modelId="{A4831D14-313D-4ACE-8D4A-2BA36046D96D}" srcId="{99BA6B75-490A-4231-AC39-FC56136FA5CE}" destId="{0B397BAA-D113-4BE5-BF70-1529BC813864}" srcOrd="0" destOrd="0" parTransId="{8A60472A-7C32-402B-BC91-FFEE8B0C2CB4}" sibTransId="{EBDF4C43-C047-4D4E-AA40-5C3E4092C02D}"/>
    <dgm:cxn modelId="{CB916224-6AC6-4129-8B21-ABD2DFF68895}" srcId="{22353416-F714-4474-B641-EDC8F4F32B47}" destId="{C11E894D-3D3B-4891-BD47-AC3D68EBBBF4}" srcOrd="0" destOrd="0" parTransId="{2B314C92-F591-40EE-AD3E-0B470687D670}" sibTransId="{2993552E-B65A-42AE-AF88-D26C69C1BBC1}"/>
    <dgm:cxn modelId="{935E1F3C-A82F-43F3-B2B2-D46C311235AB}" type="presOf" srcId="{99BA6B75-490A-4231-AC39-FC56136FA5CE}" destId="{C7901C5A-E780-44C9-8F1F-BE08EFF01F43}" srcOrd="0" destOrd="0" presId="urn:microsoft.com/office/officeart/2005/8/layout/vList2"/>
    <dgm:cxn modelId="{64F40B3F-4C19-495E-AB44-605BABADA225}" srcId="{BAE7710D-053E-4B3A-B706-652DFB4F14A4}" destId="{4028FC1C-E757-43EF-8756-D1DA0BE5649F}" srcOrd="0" destOrd="0" parTransId="{239FB665-85FD-445C-B33A-FF2F2F3B3BEF}" sibTransId="{80E252BE-E386-479C-814F-F8071081B6E4}"/>
    <dgm:cxn modelId="{33350066-FB5E-40E0-A3D4-884D40A50E8F}" srcId="{B5769C6B-9873-4BA5-BDCB-BEEFF2B4C17E}" destId="{328A8037-386B-4BE2-9B8F-D352BEC07B9F}" srcOrd="0" destOrd="0" parTransId="{E5F7A9E5-314B-48C9-A173-C697C4542C10}" sibTransId="{613D80E0-559F-4251-A639-2EABC3F54863}"/>
    <dgm:cxn modelId="{4C365566-DDC9-4C67-B569-E342D829F59C}" type="presOf" srcId="{4028FC1C-E757-43EF-8756-D1DA0BE5649F}" destId="{26D61A05-3A52-46D9-81A8-E23982F113FD}" srcOrd="0" destOrd="0" presId="urn:microsoft.com/office/officeart/2005/8/layout/vList2"/>
    <dgm:cxn modelId="{95082751-ADC3-4BF1-84CA-D9EDEED38581}" type="presOf" srcId="{BBBA6343-E12A-43DD-A472-B27C16CB3CF6}" destId="{75E29BD0-6CF4-4F53-A175-29ABC9FA01C0}" srcOrd="0" destOrd="0" presId="urn:microsoft.com/office/officeart/2005/8/layout/vList2"/>
    <dgm:cxn modelId="{14172280-6477-4317-9BB8-2CB58340CCDF}" srcId="{A5556A90-B5C0-4C1F-9448-3150531A40FA}" destId="{99BA6B75-490A-4231-AC39-FC56136FA5CE}" srcOrd="0" destOrd="0" parTransId="{FF88A9FE-C247-453A-A492-DF4EF02E679B}" sibTransId="{5E5997CB-0D9F-47AA-B6DD-C333B79157DF}"/>
    <dgm:cxn modelId="{F5A51F89-DCAD-49D3-99D6-1F94127022FF}" srcId="{A5556A90-B5C0-4C1F-9448-3150531A40FA}" destId="{BBBA6343-E12A-43DD-A472-B27C16CB3CF6}" srcOrd="1" destOrd="0" parTransId="{7C00904C-EC69-4DBC-855D-0EE201FA5655}" sibTransId="{8956549F-3EF5-4317-B0D2-78D09A98EB9A}"/>
    <dgm:cxn modelId="{6FC72290-8B7E-411C-9436-E86EDD0153E1}" type="presOf" srcId="{B5769C6B-9873-4BA5-BDCB-BEEFF2B4C17E}" destId="{A92E006D-3B4B-4487-9475-5704537DF2B1}" srcOrd="0" destOrd="0" presId="urn:microsoft.com/office/officeart/2005/8/layout/vList2"/>
    <dgm:cxn modelId="{35427D93-ADA1-45B9-A318-4BD7B771CBFD}" type="presOf" srcId="{43AA7639-CDC5-4B07-BA49-F0597538D307}" destId="{D1E7D955-6147-412B-8037-C3A16350BC4B}" srcOrd="0" destOrd="0" presId="urn:microsoft.com/office/officeart/2005/8/layout/vList2"/>
    <dgm:cxn modelId="{F719E793-5091-422A-8298-BEEE61EC95A9}" type="presOf" srcId="{0B397BAA-D113-4BE5-BF70-1529BC813864}" destId="{8C47F7AA-792F-46F6-9C88-4DF9E5032625}" srcOrd="0" destOrd="0" presId="urn:microsoft.com/office/officeart/2005/8/layout/vList2"/>
    <dgm:cxn modelId="{E5F53DA2-2F97-408D-B80D-3812E1BCC911}" srcId="{A5556A90-B5C0-4C1F-9448-3150531A40FA}" destId="{BAE7710D-053E-4B3A-B706-652DFB4F14A4}" srcOrd="3" destOrd="0" parTransId="{8416B5B8-DF9D-41A4-A55D-A0F3488B3467}" sibTransId="{6A043538-E8B3-478F-B0E0-283E8C94ED6B}"/>
    <dgm:cxn modelId="{A586A5AE-D4D2-407E-97C7-D4C571A8EF0A}" type="presOf" srcId="{22353416-F714-4474-B641-EDC8F4F32B47}" destId="{DFFCFD6A-AFFF-48DF-8873-35431618C89D}" srcOrd="0" destOrd="0" presId="urn:microsoft.com/office/officeart/2005/8/layout/vList2"/>
    <dgm:cxn modelId="{64CF96B3-A0D6-487B-8DF5-D3FB266BE3B4}" type="presOf" srcId="{328A8037-386B-4BE2-9B8F-D352BEC07B9F}" destId="{FB526F43-6EAD-4C08-A59B-18E7F5E11E7F}" srcOrd="0" destOrd="0" presId="urn:microsoft.com/office/officeart/2005/8/layout/vList2"/>
    <dgm:cxn modelId="{5E3657C2-7647-4CC1-891D-C7DD827B818B}" type="presOf" srcId="{C11E894D-3D3B-4891-BD47-AC3D68EBBBF4}" destId="{E78026C7-7225-4865-B514-E2C98CC73DBF}" srcOrd="0" destOrd="0" presId="urn:microsoft.com/office/officeart/2005/8/layout/vList2"/>
    <dgm:cxn modelId="{F274BCE4-B9FC-45BF-8C34-496C3CA698B6}" srcId="{A5556A90-B5C0-4C1F-9448-3150531A40FA}" destId="{22353416-F714-4474-B641-EDC8F4F32B47}" srcOrd="2" destOrd="0" parTransId="{9C1F7648-4A1C-45DE-8BBE-FA1CE0D69BB5}" sibTransId="{E61157B8-1AFF-4B82-9135-5D6E8EE3B504}"/>
    <dgm:cxn modelId="{576B62F8-737A-428E-9C0B-11B0F3CFD5AE}" type="presOf" srcId="{BAE7710D-053E-4B3A-B706-652DFB4F14A4}" destId="{273FD6D7-BB4C-4DDC-9439-FDE9B2F7F081}" srcOrd="0" destOrd="0" presId="urn:microsoft.com/office/officeart/2005/8/layout/vList2"/>
    <dgm:cxn modelId="{B6ADACF8-BBDB-4AED-B33D-42AF6A5565B9}" srcId="{A5556A90-B5C0-4C1F-9448-3150531A40FA}" destId="{B5769C6B-9873-4BA5-BDCB-BEEFF2B4C17E}" srcOrd="4" destOrd="0" parTransId="{C6302544-C7A7-4AEA-B40C-C8FA79B70979}" sibTransId="{5232A1B3-A2BB-4958-BBB5-86E6C8D0780D}"/>
    <dgm:cxn modelId="{573BBDFA-370C-4608-9AAE-B4FF046BC0A5}" srcId="{BBBA6343-E12A-43DD-A472-B27C16CB3CF6}" destId="{43AA7639-CDC5-4B07-BA49-F0597538D307}" srcOrd="0" destOrd="0" parTransId="{82CDFFA6-5C36-4D36-BEFE-46162F259831}" sibTransId="{A407482A-EF5E-4FD6-B6FF-FBB625056B8D}"/>
    <dgm:cxn modelId="{95406886-B821-467C-86C0-16BADF3D53F8}" type="presParOf" srcId="{CB0D115B-C1C9-4580-9EBC-924FE5BB96AF}" destId="{C7901C5A-E780-44C9-8F1F-BE08EFF01F43}" srcOrd="0" destOrd="0" presId="urn:microsoft.com/office/officeart/2005/8/layout/vList2"/>
    <dgm:cxn modelId="{FDF0C698-BF1B-4138-BBF0-0DC9170A256B}" type="presParOf" srcId="{CB0D115B-C1C9-4580-9EBC-924FE5BB96AF}" destId="{8C47F7AA-792F-46F6-9C88-4DF9E5032625}" srcOrd="1" destOrd="0" presId="urn:microsoft.com/office/officeart/2005/8/layout/vList2"/>
    <dgm:cxn modelId="{8A41B1A5-2FB7-418A-8ADA-D984D9322BE8}" type="presParOf" srcId="{CB0D115B-C1C9-4580-9EBC-924FE5BB96AF}" destId="{75E29BD0-6CF4-4F53-A175-29ABC9FA01C0}" srcOrd="2" destOrd="0" presId="urn:microsoft.com/office/officeart/2005/8/layout/vList2"/>
    <dgm:cxn modelId="{512ACA33-45FB-4BFC-BD1C-3D1492780396}" type="presParOf" srcId="{CB0D115B-C1C9-4580-9EBC-924FE5BB96AF}" destId="{D1E7D955-6147-412B-8037-C3A16350BC4B}" srcOrd="3" destOrd="0" presId="urn:microsoft.com/office/officeart/2005/8/layout/vList2"/>
    <dgm:cxn modelId="{D2CF9EBE-DC7C-4ED2-8EB0-87BB9B297A26}" type="presParOf" srcId="{CB0D115B-C1C9-4580-9EBC-924FE5BB96AF}" destId="{DFFCFD6A-AFFF-48DF-8873-35431618C89D}" srcOrd="4" destOrd="0" presId="urn:microsoft.com/office/officeart/2005/8/layout/vList2"/>
    <dgm:cxn modelId="{554CA0BD-998D-46D9-88F3-DBC436A9817E}" type="presParOf" srcId="{CB0D115B-C1C9-4580-9EBC-924FE5BB96AF}" destId="{E78026C7-7225-4865-B514-E2C98CC73DBF}" srcOrd="5" destOrd="0" presId="urn:microsoft.com/office/officeart/2005/8/layout/vList2"/>
    <dgm:cxn modelId="{8715C50C-964B-4C99-A007-4406754C0193}" type="presParOf" srcId="{CB0D115B-C1C9-4580-9EBC-924FE5BB96AF}" destId="{273FD6D7-BB4C-4DDC-9439-FDE9B2F7F081}" srcOrd="6" destOrd="0" presId="urn:microsoft.com/office/officeart/2005/8/layout/vList2"/>
    <dgm:cxn modelId="{62E56A6C-4E01-4AAE-AC31-19273DBB202B}" type="presParOf" srcId="{CB0D115B-C1C9-4580-9EBC-924FE5BB96AF}" destId="{26D61A05-3A52-46D9-81A8-E23982F113FD}" srcOrd="7" destOrd="0" presId="urn:microsoft.com/office/officeart/2005/8/layout/vList2"/>
    <dgm:cxn modelId="{EADB2336-C0B5-4928-BE30-E80D8B28DE37}" type="presParOf" srcId="{CB0D115B-C1C9-4580-9EBC-924FE5BB96AF}" destId="{A92E006D-3B4B-4487-9475-5704537DF2B1}" srcOrd="8" destOrd="0" presId="urn:microsoft.com/office/officeart/2005/8/layout/vList2"/>
    <dgm:cxn modelId="{B977A61F-B1E8-465C-A960-EF43B563B018}" type="presParOf" srcId="{CB0D115B-C1C9-4580-9EBC-924FE5BB96AF}" destId="{FB526F43-6EAD-4C08-A59B-18E7F5E11E7F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559A86B-0E0C-49CD-A5BD-96D5DF6AA32A}" type="doc">
      <dgm:prSet loTypeId="urn:microsoft.com/office/officeart/2005/8/layout/pyramid2" loCatId="pyramid" qsTypeId="urn:microsoft.com/office/officeart/2005/8/quickstyle/simple1#8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0636875F-1F0D-44E3-A60B-00E948F58812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Allows organization to monitor access to protected data using an audit trail</a:t>
          </a:r>
        </a:p>
      </dgm:t>
    </dgm:pt>
    <dgm:pt modelId="{BB2A42B2-7AB7-4786-8BCD-4CA720662BA5}" type="parTrans" cxnId="{7246A182-CE0E-4114-BD81-B4D58AC0DDFE}">
      <dgm:prSet/>
      <dgm:spPr/>
      <dgm:t>
        <a:bodyPr/>
        <a:lstStyle/>
        <a:p>
          <a:endParaRPr lang="en-US"/>
        </a:p>
      </dgm:t>
    </dgm:pt>
    <dgm:pt modelId="{19B128F6-F66C-41BC-B0C7-7C38A70FBFCC}" type="sibTrans" cxnId="{7246A182-CE0E-4114-BD81-B4D58AC0DDFE}">
      <dgm:prSet/>
      <dgm:spPr/>
      <dgm:t>
        <a:bodyPr/>
        <a:lstStyle/>
        <a:p>
          <a:endParaRPr lang="en-US"/>
        </a:p>
      </dgm:t>
    </dgm:pt>
    <dgm:pt modelId="{52A5ACE7-B27F-4082-816C-E0BC6FF5F57A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Identifies breaches and gaps between policies/procedures and practice</a:t>
          </a:r>
        </a:p>
      </dgm:t>
    </dgm:pt>
    <dgm:pt modelId="{FBE67BF6-03B1-4219-8CEE-B0AA916E0B8F}" type="parTrans" cxnId="{E49E22B8-12C4-4629-A961-E70FFB9578E5}">
      <dgm:prSet/>
      <dgm:spPr/>
      <dgm:t>
        <a:bodyPr/>
        <a:lstStyle/>
        <a:p>
          <a:endParaRPr lang="en-US"/>
        </a:p>
      </dgm:t>
    </dgm:pt>
    <dgm:pt modelId="{EC65A74D-6784-4D64-A909-00B23DFCE73C}" type="sibTrans" cxnId="{E49E22B8-12C4-4629-A961-E70FFB9578E5}">
      <dgm:prSet/>
      <dgm:spPr/>
      <dgm:t>
        <a:bodyPr/>
        <a:lstStyle/>
        <a:p>
          <a:endParaRPr lang="en-US"/>
        </a:p>
      </dgm:t>
    </dgm:pt>
    <dgm:pt modelId="{7FA167BF-F358-4C14-BEF4-AA68868FA003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Involves evaluating human behavior and information systems</a:t>
          </a:r>
        </a:p>
      </dgm:t>
    </dgm:pt>
    <dgm:pt modelId="{E128A893-5CD5-434D-A52A-7DAB43F95F9C}" type="parTrans" cxnId="{0809DFCC-E4D0-461F-A998-9F244047851F}">
      <dgm:prSet/>
      <dgm:spPr/>
      <dgm:t>
        <a:bodyPr/>
        <a:lstStyle/>
        <a:p>
          <a:endParaRPr lang="en-US"/>
        </a:p>
      </dgm:t>
    </dgm:pt>
    <dgm:pt modelId="{28B41C78-B15D-4DC9-A47E-28A9D10BD025}" type="sibTrans" cxnId="{0809DFCC-E4D0-461F-A998-9F244047851F}">
      <dgm:prSet/>
      <dgm:spPr/>
      <dgm:t>
        <a:bodyPr/>
        <a:lstStyle/>
        <a:p>
          <a:endParaRPr lang="en-US"/>
        </a:p>
      </dgm:t>
    </dgm:pt>
    <dgm:pt modelId="{C28E1F2B-4C41-41F6-AC6D-FC2F816095DE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Should be done on an ongoing basis (annually)</a:t>
          </a:r>
        </a:p>
      </dgm:t>
    </dgm:pt>
    <dgm:pt modelId="{5E95A75E-E477-4DA1-828A-9862BE8F740C}" type="parTrans" cxnId="{8572DD14-DAF5-4024-BA70-FDFD22B3D3A0}">
      <dgm:prSet/>
      <dgm:spPr/>
      <dgm:t>
        <a:bodyPr/>
        <a:lstStyle/>
        <a:p>
          <a:endParaRPr lang="en-US"/>
        </a:p>
      </dgm:t>
    </dgm:pt>
    <dgm:pt modelId="{8969F57B-7E40-4049-BCBF-169425B19CA7}" type="sibTrans" cxnId="{8572DD14-DAF5-4024-BA70-FDFD22B3D3A0}">
      <dgm:prSet/>
      <dgm:spPr/>
      <dgm:t>
        <a:bodyPr/>
        <a:lstStyle/>
        <a:p>
          <a:endParaRPr lang="en-US"/>
        </a:p>
      </dgm:t>
    </dgm:pt>
    <dgm:pt modelId="{17F7686B-9585-4442-BD4D-804345364AD1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Can be done with automated systems or individual auditors</a:t>
          </a:r>
        </a:p>
      </dgm:t>
    </dgm:pt>
    <dgm:pt modelId="{5F9F866E-63EB-4D7F-823C-D3F536185507}" type="parTrans" cxnId="{EC120261-2729-439A-B0F7-AD60FA6881DE}">
      <dgm:prSet/>
      <dgm:spPr/>
      <dgm:t>
        <a:bodyPr/>
        <a:lstStyle/>
        <a:p>
          <a:endParaRPr lang="en-US"/>
        </a:p>
      </dgm:t>
    </dgm:pt>
    <dgm:pt modelId="{C724F1A7-FEE1-4C78-A1B9-91EE4734B21F}" type="sibTrans" cxnId="{EC120261-2729-439A-B0F7-AD60FA6881DE}">
      <dgm:prSet/>
      <dgm:spPr/>
      <dgm:t>
        <a:bodyPr/>
        <a:lstStyle/>
        <a:p>
          <a:endParaRPr lang="en-US"/>
        </a:p>
      </dgm:t>
    </dgm:pt>
    <dgm:pt modelId="{9DC6624D-2FE9-4DDC-A486-43B1BD929A9F}">
      <dgm:prSet/>
      <dgm:spPr/>
      <dgm:t>
        <a:bodyPr/>
        <a:lstStyle/>
        <a:p>
          <a:pPr rtl="0"/>
          <a:r>
            <a:rPr lang="en-US" b="0" dirty="0">
              <a:solidFill>
                <a:schemeClr val="accent6">
                  <a:lumMod val="75000"/>
                </a:schemeClr>
              </a:solidFill>
            </a:rPr>
            <a:t>Audit trail is </a:t>
          </a:r>
          <a:r>
            <a:rPr lang="en-US" b="0" dirty="0">
              <a:solidFill>
                <a:schemeClr val="accent6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rPr>
            <a:t>a chronological record of activities occurring in the system</a:t>
          </a:r>
          <a:endParaRPr lang="en-US" b="0" dirty="0">
            <a:solidFill>
              <a:schemeClr val="accent6">
                <a:lumMod val="75000"/>
              </a:schemeClr>
            </a:solidFill>
          </a:endParaRPr>
        </a:p>
      </dgm:t>
    </dgm:pt>
    <dgm:pt modelId="{1523CF37-9DF0-432F-A0B9-ED0C99B35E51}" type="parTrans" cxnId="{7E51AFA4-380F-41E5-8B90-57DD0B9519B9}">
      <dgm:prSet/>
      <dgm:spPr/>
      <dgm:t>
        <a:bodyPr/>
        <a:lstStyle/>
        <a:p>
          <a:endParaRPr lang="en-US"/>
        </a:p>
      </dgm:t>
    </dgm:pt>
    <dgm:pt modelId="{F9FEC97C-609B-400E-B12B-BD7B40E9E879}" type="sibTrans" cxnId="{7E51AFA4-380F-41E5-8B90-57DD0B9519B9}">
      <dgm:prSet/>
      <dgm:spPr/>
      <dgm:t>
        <a:bodyPr/>
        <a:lstStyle/>
        <a:p>
          <a:endParaRPr lang="en-US"/>
        </a:p>
      </dgm:t>
    </dgm:pt>
    <dgm:pt modelId="{05109FFA-51ED-4863-A8E2-E39B25C752A9}" type="pres">
      <dgm:prSet presAssocID="{1559A86B-0E0C-49CD-A5BD-96D5DF6AA32A}" presName="compositeShape" presStyleCnt="0">
        <dgm:presLayoutVars>
          <dgm:dir/>
          <dgm:resizeHandles/>
        </dgm:presLayoutVars>
      </dgm:prSet>
      <dgm:spPr/>
    </dgm:pt>
    <dgm:pt modelId="{938F75D4-AF34-4879-9EF5-BF7C8F3C1534}" type="pres">
      <dgm:prSet presAssocID="{1559A86B-0E0C-49CD-A5BD-96D5DF6AA32A}" presName="pyramid" presStyleLbl="node1" presStyleIdx="0" presStyleCnt="1"/>
      <dgm:spPr/>
    </dgm:pt>
    <dgm:pt modelId="{E3F892B4-807E-4257-9977-6899D0234834}" type="pres">
      <dgm:prSet presAssocID="{1559A86B-0E0C-49CD-A5BD-96D5DF6AA32A}" presName="theList" presStyleCnt="0"/>
      <dgm:spPr/>
    </dgm:pt>
    <dgm:pt modelId="{CAFA34FB-68E5-451B-B41D-AB6B32E80427}" type="pres">
      <dgm:prSet presAssocID="{0636875F-1F0D-44E3-A60B-00E948F58812}" presName="aNode" presStyleLbl="fgAcc1" presStyleIdx="0" presStyleCnt="6">
        <dgm:presLayoutVars>
          <dgm:bulletEnabled val="1"/>
        </dgm:presLayoutVars>
      </dgm:prSet>
      <dgm:spPr/>
    </dgm:pt>
    <dgm:pt modelId="{BBFF2BE7-C35F-413A-958D-16E304A7A584}" type="pres">
      <dgm:prSet presAssocID="{0636875F-1F0D-44E3-A60B-00E948F58812}" presName="aSpace" presStyleCnt="0"/>
      <dgm:spPr/>
    </dgm:pt>
    <dgm:pt modelId="{3697D065-B3A6-4572-A4F6-C890BCA60978}" type="pres">
      <dgm:prSet presAssocID="{9DC6624D-2FE9-4DDC-A486-43B1BD929A9F}" presName="aNode" presStyleLbl="fgAcc1" presStyleIdx="1" presStyleCnt="6">
        <dgm:presLayoutVars>
          <dgm:bulletEnabled val="1"/>
        </dgm:presLayoutVars>
      </dgm:prSet>
      <dgm:spPr/>
    </dgm:pt>
    <dgm:pt modelId="{755B6404-8874-40E2-9031-DDE83438B56F}" type="pres">
      <dgm:prSet presAssocID="{9DC6624D-2FE9-4DDC-A486-43B1BD929A9F}" presName="aSpace" presStyleCnt="0"/>
      <dgm:spPr/>
    </dgm:pt>
    <dgm:pt modelId="{E70F4809-EDA9-474D-905D-D1640D1C7FD9}" type="pres">
      <dgm:prSet presAssocID="{52A5ACE7-B27F-4082-816C-E0BC6FF5F57A}" presName="aNode" presStyleLbl="fgAcc1" presStyleIdx="2" presStyleCnt="6">
        <dgm:presLayoutVars>
          <dgm:bulletEnabled val="1"/>
        </dgm:presLayoutVars>
      </dgm:prSet>
      <dgm:spPr/>
    </dgm:pt>
    <dgm:pt modelId="{680FCAAF-7EB6-4BB2-BE9F-4A26FCFC5334}" type="pres">
      <dgm:prSet presAssocID="{52A5ACE7-B27F-4082-816C-E0BC6FF5F57A}" presName="aSpace" presStyleCnt="0"/>
      <dgm:spPr/>
    </dgm:pt>
    <dgm:pt modelId="{805696F0-ED6F-40BE-954E-DA9FDD49D07C}" type="pres">
      <dgm:prSet presAssocID="{7FA167BF-F358-4C14-BEF4-AA68868FA003}" presName="aNode" presStyleLbl="fgAcc1" presStyleIdx="3" presStyleCnt="6">
        <dgm:presLayoutVars>
          <dgm:bulletEnabled val="1"/>
        </dgm:presLayoutVars>
      </dgm:prSet>
      <dgm:spPr/>
    </dgm:pt>
    <dgm:pt modelId="{1768517D-0534-4C5D-B933-93D4926EE836}" type="pres">
      <dgm:prSet presAssocID="{7FA167BF-F358-4C14-BEF4-AA68868FA003}" presName="aSpace" presStyleCnt="0"/>
      <dgm:spPr/>
    </dgm:pt>
    <dgm:pt modelId="{05D5AF27-5A5E-4006-96C9-D71D75CDFA9D}" type="pres">
      <dgm:prSet presAssocID="{C28E1F2B-4C41-41F6-AC6D-FC2F816095DE}" presName="aNode" presStyleLbl="fgAcc1" presStyleIdx="4" presStyleCnt="6">
        <dgm:presLayoutVars>
          <dgm:bulletEnabled val="1"/>
        </dgm:presLayoutVars>
      </dgm:prSet>
      <dgm:spPr/>
    </dgm:pt>
    <dgm:pt modelId="{D2A711B0-F4E9-4859-BA64-A6AB1A6D70EE}" type="pres">
      <dgm:prSet presAssocID="{C28E1F2B-4C41-41F6-AC6D-FC2F816095DE}" presName="aSpace" presStyleCnt="0"/>
      <dgm:spPr/>
    </dgm:pt>
    <dgm:pt modelId="{36D0EB64-FD43-4535-A8DE-E86A3656E4FE}" type="pres">
      <dgm:prSet presAssocID="{17F7686B-9585-4442-BD4D-804345364AD1}" presName="aNode" presStyleLbl="fgAcc1" presStyleIdx="5" presStyleCnt="6">
        <dgm:presLayoutVars>
          <dgm:bulletEnabled val="1"/>
        </dgm:presLayoutVars>
      </dgm:prSet>
      <dgm:spPr/>
    </dgm:pt>
    <dgm:pt modelId="{9136C1DE-F495-4792-B266-6709762CDA74}" type="pres">
      <dgm:prSet presAssocID="{17F7686B-9585-4442-BD4D-804345364AD1}" presName="aSpace" presStyleCnt="0"/>
      <dgm:spPr/>
    </dgm:pt>
  </dgm:ptLst>
  <dgm:cxnLst>
    <dgm:cxn modelId="{8572DD14-DAF5-4024-BA70-FDFD22B3D3A0}" srcId="{1559A86B-0E0C-49CD-A5BD-96D5DF6AA32A}" destId="{C28E1F2B-4C41-41F6-AC6D-FC2F816095DE}" srcOrd="4" destOrd="0" parTransId="{5E95A75E-E477-4DA1-828A-9862BE8F740C}" sibTransId="{8969F57B-7E40-4049-BCBF-169425B19CA7}"/>
    <dgm:cxn modelId="{87420324-8B18-41A8-A238-5CA726B68A2D}" type="presOf" srcId="{C28E1F2B-4C41-41F6-AC6D-FC2F816095DE}" destId="{05D5AF27-5A5E-4006-96C9-D71D75CDFA9D}" srcOrd="0" destOrd="0" presId="urn:microsoft.com/office/officeart/2005/8/layout/pyramid2"/>
    <dgm:cxn modelId="{98D4052A-D79E-4AE6-A93D-65907E594535}" type="presOf" srcId="{7FA167BF-F358-4C14-BEF4-AA68868FA003}" destId="{805696F0-ED6F-40BE-954E-DA9FDD49D07C}" srcOrd="0" destOrd="0" presId="urn:microsoft.com/office/officeart/2005/8/layout/pyramid2"/>
    <dgm:cxn modelId="{EC120261-2729-439A-B0F7-AD60FA6881DE}" srcId="{1559A86B-0E0C-49CD-A5BD-96D5DF6AA32A}" destId="{17F7686B-9585-4442-BD4D-804345364AD1}" srcOrd="5" destOrd="0" parTransId="{5F9F866E-63EB-4D7F-823C-D3F536185507}" sibTransId="{C724F1A7-FEE1-4C78-A1B9-91EE4734B21F}"/>
    <dgm:cxn modelId="{0592DF45-7C4B-4EB5-9A02-590B5987A8EF}" type="presOf" srcId="{0636875F-1F0D-44E3-A60B-00E948F58812}" destId="{CAFA34FB-68E5-451B-B41D-AB6B32E80427}" srcOrd="0" destOrd="0" presId="urn:microsoft.com/office/officeart/2005/8/layout/pyramid2"/>
    <dgm:cxn modelId="{DD6FEA54-4D3D-4219-9555-C35A2EC03809}" type="presOf" srcId="{9DC6624D-2FE9-4DDC-A486-43B1BD929A9F}" destId="{3697D065-B3A6-4572-A4F6-C890BCA60978}" srcOrd="0" destOrd="0" presId="urn:microsoft.com/office/officeart/2005/8/layout/pyramid2"/>
    <dgm:cxn modelId="{BA12AA56-D068-49E0-B198-FC570B40D002}" type="presOf" srcId="{1559A86B-0E0C-49CD-A5BD-96D5DF6AA32A}" destId="{05109FFA-51ED-4863-A8E2-E39B25C752A9}" srcOrd="0" destOrd="0" presId="urn:microsoft.com/office/officeart/2005/8/layout/pyramid2"/>
    <dgm:cxn modelId="{7246A182-CE0E-4114-BD81-B4D58AC0DDFE}" srcId="{1559A86B-0E0C-49CD-A5BD-96D5DF6AA32A}" destId="{0636875F-1F0D-44E3-A60B-00E948F58812}" srcOrd="0" destOrd="0" parTransId="{BB2A42B2-7AB7-4786-8BCD-4CA720662BA5}" sibTransId="{19B128F6-F66C-41BC-B0C7-7C38A70FBFCC}"/>
    <dgm:cxn modelId="{7E51AFA4-380F-41E5-8B90-57DD0B9519B9}" srcId="{1559A86B-0E0C-49CD-A5BD-96D5DF6AA32A}" destId="{9DC6624D-2FE9-4DDC-A486-43B1BD929A9F}" srcOrd="1" destOrd="0" parTransId="{1523CF37-9DF0-432F-A0B9-ED0C99B35E51}" sibTransId="{F9FEC97C-609B-400E-B12B-BD7B40E9E879}"/>
    <dgm:cxn modelId="{E49E22B8-12C4-4629-A961-E70FFB9578E5}" srcId="{1559A86B-0E0C-49CD-A5BD-96D5DF6AA32A}" destId="{52A5ACE7-B27F-4082-816C-E0BC6FF5F57A}" srcOrd="2" destOrd="0" parTransId="{FBE67BF6-03B1-4219-8CEE-B0AA916E0B8F}" sibTransId="{EC65A74D-6784-4D64-A909-00B23DFCE73C}"/>
    <dgm:cxn modelId="{0809DFCC-E4D0-461F-A998-9F244047851F}" srcId="{1559A86B-0E0C-49CD-A5BD-96D5DF6AA32A}" destId="{7FA167BF-F358-4C14-BEF4-AA68868FA003}" srcOrd="3" destOrd="0" parTransId="{E128A893-5CD5-434D-A52A-7DAB43F95F9C}" sibTransId="{28B41C78-B15D-4DC9-A47E-28A9D10BD025}"/>
    <dgm:cxn modelId="{90C469D6-7189-4710-8424-0AC3078C8848}" type="presOf" srcId="{17F7686B-9585-4442-BD4D-804345364AD1}" destId="{36D0EB64-FD43-4535-A8DE-E86A3656E4FE}" srcOrd="0" destOrd="0" presId="urn:microsoft.com/office/officeart/2005/8/layout/pyramid2"/>
    <dgm:cxn modelId="{E9C151DE-0F3E-4E68-9374-D8741924ED8B}" type="presOf" srcId="{52A5ACE7-B27F-4082-816C-E0BC6FF5F57A}" destId="{E70F4809-EDA9-474D-905D-D1640D1C7FD9}" srcOrd="0" destOrd="0" presId="urn:microsoft.com/office/officeart/2005/8/layout/pyramid2"/>
    <dgm:cxn modelId="{90E4F9C5-3F7B-404E-921D-D6784E1F90A0}" type="presParOf" srcId="{05109FFA-51ED-4863-A8E2-E39B25C752A9}" destId="{938F75D4-AF34-4879-9EF5-BF7C8F3C1534}" srcOrd="0" destOrd="0" presId="urn:microsoft.com/office/officeart/2005/8/layout/pyramid2"/>
    <dgm:cxn modelId="{F64990DA-8299-45A7-A75D-041A1D9CDB8A}" type="presParOf" srcId="{05109FFA-51ED-4863-A8E2-E39B25C752A9}" destId="{E3F892B4-807E-4257-9977-6899D0234834}" srcOrd="1" destOrd="0" presId="urn:microsoft.com/office/officeart/2005/8/layout/pyramid2"/>
    <dgm:cxn modelId="{521AE15E-6782-4CC9-8283-6630AAAC7357}" type="presParOf" srcId="{E3F892B4-807E-4257-9977-6899D0234834}" destId="{CAFA34FB-68E5-451B-B41D-AB6B32E80427}" srcOrd="0" destOrd="0" presId="urn:microsoft.com/office/officeart/2005/8/layout/pyramid2"/>
    <dgm:cxn modelId="{EE35D5E6-BB0C-4B68-967F-E6B1852947BA}" type="presParOf" srcId="{E3F892B4-807E-4257-9977-6899D0234834}" destId="{BBFF2BE7-C35F-413A-958D-16E304A7A584}" srcOrd="1" destOrd="0" presId="urn:microsoft.com/office/officeart/2005/8/layout/pyramid2"/>
    <dgm:cxn modelId="{AAF0A2B5-4CF3-4F20-95F9-E4542547CCE8}" type="presParOf" srcId="{E3F892B4-807E-4257-9977-6899D0234834}" destId="{3697D065-B3A6-4572-A4F6-C890BCA60978}" srcOrd="2" destOrd="0" presId="urn:microsoft.com/office/officeart/2005/8/layout/pyramid2"/>
    <dgm:cxn modelId="{E3C4727B-54AB-429A-9355-EDF3743098B5}" type="presParOf" srcId="{E3F892B4-807E-4257-9977-6899D0234834}" destId="{755B6404-8874-40E2-9031-DDE83438B56F}" srcOrd="3" destOrd="0" presId="urn:microsoft.com/office/officeart/2005/8/layout/pyramid2"/>
    <dgm:cxn modelId="{6D083C7C-7546-4E61-9D18-5DFE84CFFDE1}" type="presParOf" srcId="{E3F892B4-807E-4257-9977-6899D0234834}" destId="{E70F4809-EDA9-474D-905D-D1640D1C7FD9}" srcOrd="4" destOrd="0" presId="urn:microsoft.com/office/officeart/2005/8/layout/pyramid2"/>
    <dgm:cxn modelId="{B35863A6-C8D1-4DEE-B1AA-D601F96DC10A}" type="presParOf" srcId="{E3F892B4-807E-4257-9977-6899D0234834}" destId="{680FCAAF-7EB6-4BB2-BE9F-4A26FCFC5334}" srcOrd="5" destOrd="0" presId="urn:microsoft.com/office/officeart/2005/8/layout/pyramid2"/>
    <dgm:cxn modelId="{72CDFF7C-9354-46FD-ABB9-C927AF81F307}" type="presParOf" srcId="{E3F892B4-807E-4257-9977-6899D0234834}" destId="{805696F0-ED6F-40BE-954E-DA9FDD49D07C}" srcOrd="6" destOrd="0" presId="urn:microsoft.com/office/officeart/2005/8/layout/pyramid2"/>
    <dgm:cxn modelId="{B26DF50D-D301-468B-9595-539C0F0D2573}" type="presParOf" srcId="{E3F892B4-807E-4257-9977-6899D0234834}" destId="{1768517D-0534-4C5D-B933-93D4926EE836}" srcOrd="7" destOrd="0" presId="urn:microsoft.com/office/officeart/2005/8/layout/pyramid2"/>
    <dgm:cxn modelId="{3CAD85D7-F123-49C0-A8D3-D8D16C06D6F2}" type="presParOf" srcId="{E3F892B4-807E-4257-9977-6899D0234834}" destId="{05D5AF27-5A5E-4006-96C9-D71D75CDFA9D}" srcOrd="8" destOrd="0" presId="urn:microsoft.com/office/officeart/2005/8/layout/pyramid2"/>
    <dgm:cxn modelId="{73BF2B0F-398B-4441-887E-D84E983B41FC}" type="presParOf" srcId="{E3F892B4-807E-4257-9977-6899D0234834}" destId="{D2A711B0-F4E9-4859-BA64-A6AB1A6D70EE}" srcOrd="9" destOrd="0" presId="urn:microsoft.com/office/officeart/2005/8/layout/pyramid2"/>
    <dgm:cxn modelId="{5D2A00EE-9D52-4743-8514-6F46E359FDB6}" type="presParOf" srcId="{E3F892B4-807E-4257-9977-6899D0234834}" destId="{36D0EB64-FD43-4535-A8DE-E86A3656E4FE}" srcOrd="10" destOrd="0" presId="urn:microsoft.com/office/officeart/2005/8/layout/pyramid2"/>
    <dgm:cxn modelId="{C8C4BC01-8729-409A-818C-03F8D0EAA51F}" type="presParOf" srcId="{E3F892B4-807E-4257-9977-6899D0234834}" destId="{9136C1DE-F495-4792-B266-6709762CDA74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73877-40D1-4BAD-A2C4-F883152B7F5F}" type="doc">
      <dgm:prSet loTypeId="urn:microsoft.com/office/officeart/2005/8/layout/vList5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9DDFD28-2F78-4FEA-823A-17CB18FFEFD1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Regulations and Legal Requirements</a:t>
          </a:r>
        </a:p>
      </dgm:t>
    </dgm:pt>
    <dgm:pt modelId="{2C34E54F-5CA7-43E8-897D-E96979CCA11A}" type="parTrans" cxnId="{0CC8D644-F704-41F1-86D7-D6181382BA60}">
      <dgm:prSet/>
      <dgm:spPr/>
      <dgm:t>
        <a:bodyPr/>
        <a:lstStyle/>
        <a:p>
          <a:endParaRPr lang="en-US"/>
        </a:p>
      </dgm:t>
    </dgm:pt>
    <dgm:pt modelId="{D8D27830-A190-420A-99A1-AA3175E26508}" type="sibTrans" cxnId="{0CC8D644-F704-41F1-86D7-D6181382BA60}">
      <dgm:prSet/>
      <dgm:spPr/>
      <dgm:t>
        <a:bodyPr/>
        <a:lstStyle/>
        <a:p>
          <a:endParaRPr lang="en-US"/>
        </a:p>
      </dgm:t>
    </dgm:pt>
    <dgm:pt modelId="{A419284F-F919-408D-880C-E98C69C58FDA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Policies</a:t>
          </a:r>
        </a:p>
      </dgm:t>
    </dgm:pt>
    <dgm:pt modelId="{796B2DDE-6F82-4EBD-95DC-6839620FCB8F}" type="parTrans" cxnId="{C14C6CB3-74BC-4DA8-929B-0DF5AC7F07BA}">
      <dgm:prSet/>
      <dgm:spPr/>
      <dgm:t>
        <a:bodyPr/>
        <a:lstStyle/>
        <a:p>
          <a:endParaRPr lang="en-US"/>
        </a:p>
      </dgm:t>
    </dgm:pt>
    <dgm:pt modelId="{E5652540-F7B4-44D2-B8B2-0689ED264DA2}" type="sibTrans" cxnId="{C14C6CB3-74BC-4DA8-929B-0DF5AC7F07BA}">
      <dgm:prSet/>
      <dgm:spPr/>
      <dgm:t>
        <a:bodyPr/>
        <a:lstStyle/>
        <a:p>
          <a:endParaRPr lang="en-US"/>
        </a:p>
      </dgm:t>
    </dgm:pt>
    <dgm:pt modelId="{B658174E-55FD-4FA9-8AB1-FF19FB11011D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Procedures</a:t>
          </a:r>
        </a:p>
      </dgm:t>
    </dgm:pt>
    <dgm:pt modelId="{2DF91CD6-0882-43DE-A174-FBD84D0F6D59}" type="parTrans" cxnId="{D5DBACA2-B3CC-4475-8B9F-53002917C405}">
      <dgm:prSet/>
      <dgm:spPr/>
      <dgm:t>
        <a:bodyPr/>
        <a:lstStyle/>
        <a:p>
          <a:endParaRPr lang="en-US"/>
        </a:p>
      </dgm:t>
    </dgm:pt>
    <dgm:pt modelId="{B0519D09-B6CB-4F33-9D39-1B5044D3BD58}" type="sibTrans" cxnId="{D5DBACA2-B3CC-4475-8B9F-53002917C405}">
      <dgm:prSet/>
      <dgm:spPr/>
      <dgm:t>
        <a:bodyPr/>
        <a:lstStyle/>
        <a:p>
          <a:endParaRPr lang="en-US"/>
        </a:p>
      </dgm:t>
    </dgm:pt>
    <dgm:pt modelId="{876316D9-0F89-4AF3-8C83-57B642A54A6E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Security Policies and Procedures</a:t>
          </a:r>
        </a:p>
      </dgm:t>
    </dgm:pt>
    <dgm:pt modelId="{E78920FA-20FD-4F7F-A978-615B73B3CF02}" type="parTrans" cxnId="{C88FE24A-0A6F-403C-AA5A-5D450D06B5C2}">
      <dgm:prSet/>
      <dgm:spPr/>
      <dgm:t>
        <a:bodyPr/>
        <a:lstStyle/>
        <a:p>
          <a:endParaRPr lang="en-US"/>
        </a:p>
      </dgm:t>
    </dgm:pt>
    <dgm:pt modelId="{5878A647-D7F8-4A23-A8F2-D758E0DAF075}" type="sibTrans" cxnId="{C88FE24A-0A6F-403C-AA5A-5D450D06B5C2}">
      <dgm:prSet/>
      <dgm:spPr/>
      <dgm:t>
        <a:bodyPr/>
        <a:lstStyle/>
        <a:p>
          <a:endParaRPr lang="en-US"/>
        </a:p>
      </dgm:t>
    </dgm:pt>
    <dgm:pt modelId="{CB4A9AEE-AB83-4211-BB75-3A11896805B4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Deal with limits on the use and disclosure of health information</a:t>
          </a:r>
        </a:p>
      </dgm:t>
    </dgm:pt>
    <dgm:pt modelId="{3DCFEF47-7BCB-4A48-9141-3055A3E3448C}" type="parTrans" cxnId="{F28544F0-9D7A-4C50-A3E9-A408D98DF2D7}">
      <dgm:prSet/>
      <dgm:spPr/>
      <dgm:t>
        <a:bodyPr/>
        <a:lstStyle/>
        <a:p>
          <a:endParaRPr lang="en-US"/>
        </a:p>
      </dgm:t>
    </dgm:pt>
    <dgm:pt modelId="{CCCCAA62-2FDF-4BC7-8FFD-8487731C5AC6}" type="sibTrans" cxnId="{F28544F0-9D7A-4C50-A3E9-A408D98DF2D7}">
      <dgm:prSet/>
      <dgm:spPr/>
      <dgm:t>
        <a:bodyPr/>
        <a:lstStyle/>
        <a:p>
          <a:endParaRPr lang="en-US"/>
        </a:p>
      </dgm:t>
    </dgm:pt>
    <dgm:pt modelId="{DFC5E079-7563-4B51-A4D1-70AB6984D9D0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Describe an organizations rules and regulations</a:t>
          </a:r>
        </a:p>
      </dgm:t>
    </dgm:pt>
    <dgm:pt modelId="{38659F77-0EBC-4CED-9998-039C9E02FDBF}" type="parTrans" cxnId="{720E99F6-025E-42F8-ACD0-5A81FC69D3D9}">
      <dgm:prSet/>
      <dgm:spPr/>
      <dgm:t>
        <a:bodyPr/>
        <a:lstStyle/>
        <a:p>
          <a:endParaRPr lang="en-US"/>
        </a:p>
      </dgm:t>
    </dgm:pt>
    <dgm:pt modelId="{C7DC96E5-0F5C-48E1-8D21-CFACA4F09317}" type="sibTrans" cxnId="{720E99F6-025E-42F8-ACD0-5A81FC69D3D9}">
      <dgm:prSet/>
      <dgm:spPr/>
      <dgm:t>
        <a:bodyPr/>
        <a:lstStyle/>
        <a:p>
          <a:endParaRPr lang="en-US"/>
        </a:p>
      </dgm:t>
    </dgm:pt>
    <dgm:pt modelId="{4E7169EF-194A-4DA2-937D-BB1D5021DDCB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Stepwise accounting of how tasks are to be performed to ensure compliance with policies</a:t>
          </a:r>
        </a:p>
      </dgm:t>
    </dgm:pt>
    <dgm:pt modelId="{7BAE03A5-8338-4A00-BD0E-9EDBF991E993}" type="parTrans" cxnId="{9A6BE827-370A-47CB-808E-2A5DCD14B22C}">
      <dgm:prSet/>
      <dgm:spPr/>
      <dgm:t>
        <a:bodyPr/>
        <a:lstStyle/>
        <a:p>
          <a:endParaRPr lang="en-US"/>
        </a:p>
      </dgm:t>
    </dgm:pt>
    <dgm:pt modelId="{4FA232D9-4D5C-45DC-8A39-71D97385EE14}" type="sibTrans" cxnId="{9A6BE827-370A-47CB-808E-2A5DCD14B22C}">
      <dgm:prSet/>
      <dgm:spPr/>
      <dgm:t>
        <a:bodyPr/>
        <a:lstStyle/>
        <a:p>
          <a:endParaRPr lang="en-US"/>
        </a:p>
      </dgm:t>
    </dgm:pt>
    <dgm:pt modelId="{354AA45D-3831-444A-803C-8668BD3B642B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Provide controls on electronic and physical access to health data</a:t>
          </a:r>
        </a:p>
      </dgm:t>
    </dgm:pt>
    <dgm:pt modelId="{6532B94F-F099-473E-9553-B6C81BADFEC7}" type="parTrans" cxnId="{C9E076FA-72D1-4F72-A4F2-CFE37CE9D48C}">
      <dgm:prSet/>
      <dgm:spPr/>
      <dgm:t>
        <a:bodyPr/>
        <a:lstStyle/>
        <a:p>
          <a:endParaRPr lang="en-US"/>
        </a:p>
      </dgm:t>
    </dgm:pt>
    <dgm:pt modelId="{748E7E25-0CB8-4ABD-833A-2910F9582581}" type="sibTrans" cxnId="{C9E076FA-72D1-4F72-A4F2-CFE37CE9D48C}">
      <dgm:prSet/>
      <dgm:spPr/>
      <dgm:t>
        <a:bodyPr/>
        <a:lstStyle/>
        <a:p>
          <a:endParaRPr lang="en-US"/>
        </a:p>
      </dgm:t>
    </dgm:pt>
    <dgm:pt modelId="{8AF9711A-6A0D-4E1E-B7BC-792CA2240622}" type="pres">
      <dgm:prSet presAssocID="{C2373877-40D1-4BAD-A2C4-F883152B7F5F}" presName="Name0" presStyleCnt="0">
        <dgm:presLayoutVars>
          <dgm:dir/>
          <dgm:animLvl val="lvl"/>
          <dgm:resizeHandles val="exact"/>
        </dgm:presLayoutVars>
      </dgm:prSet>
      <dgm:spPr/>
    </dgm:pt>
    <dgm:pt modelId="{4489B216-44EF-4C95-9441-35B304575327}" type="pres">
      <dgm:prSet presAssocID="{89DDFD28-2F78-4FEA-823A-17CB18FFEFD1}" presName="linNode" presStyleCnt="0"/>
      <dgm:spPr/>
    </dgm:pt>
    <dgm:pt modelId="{8FDDE2EB-4AAD-4147-B246-54C4E768D66E}" type="pres">
      <dgm:prSet presAssocID="{89DDFD28-2F78-4FEA-823A-17CB18FFEFD1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C2515996-B98B-4D75-8741-0239879A8A8A}" type="pres">
      <dgm:prSet presAssocID="{89DDFD28-2F78-4FEA-823A-17CB18FFEFD1}" presName="descendantText" presStyleLbl="alignAccFollowNode1" presStyleIdx="0" presStyleCnt="4">
        <dgm:presLayoutVars>
          <dgm:bulletEnabled val="1"/>
        </dgm:presLayoutVars>
      </dgm:prSet>
      <dgm:spPr/>
    </dgm:pt>
    <dgm:pt modelId="{90F1AE3B-9F5C-4531-AF42-3C658931B2A7}" type="pres">
      <dgm:prSet presAssocID="{D8D27830-A190-420A-99A1-AA3175E26508}" presName="sp" presStyleCnt="0"/>
      <dgm:spPr/>
    </dgm:pt>
    <dgm:pt modelId="{EAF4E72E-754B-469A-95C4-28F7AABA03C2}" type="pres">
      <dgm:prSet presAssocID="{A419284F-F919-408D-880C-E98C69C58FDA}" presName="linNode" presStyleCnt="0"/>
      <dgm:spPr/>
    </dgm:pt>
    <dgm:pt modelId="{293307F9-3239-45B7-A250-9F1DA7A69989}" type="pres">
      <dgm:prSet presAssocID="{A419284F-F919-408D-880C-E98C69C58FDA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7D954E9F-440B-4554-BDAF-E5A49ED67579}" type="pres">
      <dgm:prSet presAssocID="{A419284F-F919-408D-880C-E98C69C58FDA}" presName="descendantText" presStyleLbl="alignAccFollowNode1" presStyleIdx="1" presStyleCnt="4">
        <dgm:presLayoutVars>
          <dgm:bulletEnabled val="1"/>
        </dgm:presLayoutVars>
      </dgm:prSet>
      <dgm:spPr/>
    </dgm:pt>
    <dgm:pt modelId="{0097C76B-F50B-415E-A464-8D7EC6CFA7BB}" type="pres">
      <dgm:prSet presAssocID="{E5652540-F7B4-44D2-B8B2-0689ED264DA2}" presName="sp" presStyleCnt="0"/>
      <dgm:spPr/>
    </dgm:pt>
    <dgm:pt modelId="{2F99CC6F-AA79-4D0B-A8BB-AC5958B612F8}" type="pres">
      <dgm:prSet presAssocID="{B658174E-55FD-4FA9-8AB1-FF19FB11011D}" presName="linNode" presStyleCnt="0"/>
      <dgm:spPr/>
    </dgm:pt>
    <dgm:pt modelId="{72CD668E-0B58-4B5B-80A4-54BC75EED2A8}" type="pres">
      <dgm:prSet presAssocID="{B658174E-55FD-4FA9-8AB1-FF19FB11011D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04951966-D4F2-417F-9B5F-BAC83FEF5DDF}" type="pres">
      <dgm:prSet presAssocID="{B658174E-55FD-4FA9-8AB1-FF19FB11011D}" presName="descendantText" presStyleLbl="alignAccFollowNode1" presStyleIdx="2" presStyleCnt="4">
        <dgm:presLayoutVars>
          <dgm:bulletEnabled val="1"/>
        </dgm:presLayoutVars>
      </dgm:prSet>
      <dgm:spPr/>
    </dgm:pt>
    <dgm:pt modelId="{F77DB00B-1425-42E4-AB5D-75FA44C764EA}" type="pres">
      <dgm:prSet presAssocID="{B0519D09-B6CB-4F33-9D39-1B5044D3BD58}" presName="sp" presStyleCnt="0"/>
      <dgm:spPr/>
    </dgm:pt>
    <dgm:pt modelId="{492F2C73-71C0-4C2E-AA2C-7B146F1DB457}" type="pres">
      <dgm:prSet presAssocID="{876316D9-0F89-4AF3-8C83-57B642A54A6E}" presName="linNode" presStyleCnt="0"/>
      <dgm:spPr/>
    </dgm:pt>
    <dgm:pt modelId="{E9FF5AA9-6350-41C9-BBDB-4E25E56FFD15}" type="pres">
      <dgm:prSet presAssocID="{876316D9-0F89-4AF3-8C83-57B642A54A6E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FC238FAC-D7DE-4E22-B76E-973B69DEEF06}" type="pres">
      <dgm:prSet presAssocID="{876316D9-0F89-4AF3-8C83-57B642A54A6E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D2202404-AF17-47AE-8D8C-2AF206FB6FDA}" type="presOf" srcId="{4E7169EF-194A-4DA2-937D-BB1D5021DDCB}" destId="{04951966-D4F2-417F-9B5F-BAC83FEF5DDF}" srcOrd="0" destOrd="0" presId="urn:microsoft.com/office/officeart/2005/8/layout/vList5"/>
    <dgm:cxn modelId="{9A6BE827-370A-47CB-808E-2A5DCD14B22C}" srcId="{B658174E-55FD-4FA9-8AB1-FF19FB11011D}" destId="{4E7169EF-194A-4DA2-937D-BB1D5021DDCB}" srcOrd="0" destOrd="0" parTransId="{7BAE03A5-8338-4A00-BD0E-9EDBF991E993}" sibTransId="{4FA232D9-4D5C-45DC-8A39-71D97385EE14}"/>
    <dgm:cxn modelId="{00E02F2B-226F-4ABE-A5D8-4B292F0A6B08}" type="presOf" srcId="{89DDFD28-2F78-4FEA-823A-17CB18FFEFD1}" destId="{8FDDE2EB-4AAD-4147-B246-54C4E768D66E}" srcOrd="0" destOrd="0" presId="urn:microsoft.com/office/officeart/2005/8/layout/vList5"/>
    <dgm:cxn modelId="{DFE2BE3D-DB1E-4E66-8E61-632BF1C34E60}" type="presOf" srcId="{CB4A9AEE-AB83-4211-BB75-3A11896805B4}" destId="{C2515996-B98B-4D75-8741-0239879A8A8A}" srcOrd="0" destOrd="0" presId="urn:microsoft.com/office/officeart/2005/8/layout/vList5"/>
    <dgm:cxn modelId="{79794F5B-2E96-471F-B524-0B3F8317D816}" type="presOf" srcId="{C2373877-40D1-4BAD-A2C4-F883152B7F5F}" destId="{8AF9711A-6A0D-4E1E-B7BC-792CA2240622}" srcOrd="0" destOrd="0" presId="urn:microsoft.com/office/officeart/2005/8/layout/vList5"/>
    <dgm:cxn modelId="{0CC8D644-F704-41F1-86D7-D6181382BA60}" srcId="{C2373877-40D1-4BAD-A2C4-F883152B7F5F}" destId="{89DDFD28-2F78-4FEA-823A-17CB18FFEFD1}" srcOrd="0" destOrd="0" parTransId="{2C34E54F-5CA7-43E8-897D-E96979CCA11A}" sibTransId="{D8D27830-A190-420A-99A1-AA3175E26508}"/>
    <dgm:cxn modelId="{C88FE24A-0A6F-403C-AA5A-5D450D06B5C2}" srcId="{C2373877-40D1-4BAD-A2C4-F883152B7F5F}" destId="{876316D9-0F89-4AF3-8C83-57B642A54A6E}" srcOrd="3" destOrd="0" parTransId="{E78920FA-20FD-4F7F-A978-615B73B3CF02}" sibTransId="{5878A647-D7F8-4A23-A8F2-D758E0DAF075}"/>
    <dgm:cxn modelId="{D5DBACA2-B3CC-4475-8B9F-53002917C405}" srcId="{C2373877-40D1-4BAD-A2C4-F883152B7F5F}" destId="{B658174E-55FD-4FA9-8AB1-FF19FB11011D}" srcOrd="2" destOrd="0" parTransId="{2DF91CD6-0882-43DE-A174-FBD84D0F6D59}" sibTransId="{B0519D09-B6CB-4F33-9D39-1B5044D3BD58}"/>
    <dgm:cxn modelId="{503B28AC-2B81-4994-93CF-40FAC4EFB215}" type="presOf" srcId="{A419284F-F919-408D-880C-E98C69C58FDA}" destId="{293307F9-3239-45B7-A250-9F1DA7A69989}" srcOrd="0" destOrd="0" presId="urn:microsoft.com/office/officeart/2005/8/layout/vList5"/>
    <dgm:cxn modelId="{B139E5B0-4508-4378-BAF7-0911ACA522CE}" type="presOf" srcId="{876316D9-0F89-4AF3-8C83-57B642A54A6E}" destId="{E9FF5AA9-6350-41C9-BBDB-4E25E56FFD15}" srcOrd="0" destOrd="0" presId="urn:microsoft.com/office/officeart/2005/8/layout/vList5"/>
    <dgm:cxn modelId="{C14C6CB3-74BC-4DA8-929B-0DF5AC7F07BA}" srcId="{C2373877-40D1-4BAD-A2C4-F883152B7F5F}" destId="{A419284F-F919-408D-880C-E98C69C58FDA}" srcOrd="1" destOrd="0" parTransId="{796B2DDE-6F82-4EBD-95DC-6839620FCB8F}" sibTransId="{E5652540-F7B4-44D2-B8B2-0689ED264DA2}"/>
    <dgm:cxn modelId="{DB1E54BC-8464-45C3-B7E0-3A2B96E3638B}" type="presOf" srcId="{DFC5E079-7563-4B51-A4D1-70AB6984D9D0}" destId="{7D954E9F-440B-4554-BDAF-E5A49ED67579}" srcOrd="0" destOrd="0" presId="urn:microsoft.com/office/officeart/2005/8/layout/vList5"/>
    <dgm:cxn modelId="{DD1358D1-4A61-44B3-AB98-9B10F7B51ABE}" type="presOf" srcId="{354AA45D-3831-444A-803C-8668BD3B642B}" destId="{FC238FAC-D7DE-4E22-B76E-973B69DEEF06}" srcOrd="0" destOrd="0" presId="urn:microsoft.com/office/officeart/2005/8/layout/vList5"/>
    <dgm:cxn modelId="{ED5680E8-8EDA-4F3E-87F0-4F6C0E973010}" type="presOf" srcId="{B658174E-55FD-4FA9-8AB1-FF19FB11011D}" destId="{72CD668E-0B58-4B5B-80A4-54BC75EED2A8}" srcOrd="0" destOrd="0" presId="urn:microsoft.com/office/officeart/2005/8/layout/vList5"/>
    <dgm:cxn modelId="{F28544F0-9D7A-4C50-A3E9-A408D98DF2D7}" srcId="{89DDFD28-2F78-4FEA-823A-17CB18FFEFD1}" destId="{CB4A9AEE-AB83-4211-BB75-3A11896805B4}" srcOrd="0" destOrd="0" parTransId="{3DCFEF47-7BCB-4A48-9141-3055A3E3448C}" sibTransId="{CCCCAA62-2FDF-4BC7-8FFD-8487731C5AC6}"/>
    <dgm:cxn modelId="{720E99F6-025E-42F8-ACD0-5A81FC69D3D9}" srcId="{A419284F-F919-408D-880C-E98C69C58FDA}" destId="{DFC5E079-7563-4B51-A4D1-70AB6984D9D0}" srcOrd="0" destOrd="0" parTransId="{38659F77-0EBC-4CED-9998-039C9E02FDBF}" sibTransId="{C7DC96E5-0F5C-48E1-8D21-CFACA4F09317}"/>
    <dgm:cxn modelId="{C9E076FA-72D1-4F72-A4F2-CFE37CE9D48C}" srcId="{876316D9-0F89-4AF3-8C83-57B642A54A6E}" destId="{354AA45D-3831-444A-803C-8668BD3B642B}" srcOrd="0" destOrd="0" parTransId="{6532B94F-F099-473E-9553-B6C81BADFEC7}" sibTransId="{748E7E25-0CB8-4ABD-833A-2910F9582581}"/>
    <dgm:cxn modelId="{EA09DCE0-A4C2-46F9-8E63-30D50ADC1377}" type="presParOf" srcId="{8AF9711A-6A0D-4E1E-B7BC-792CA2240622}" destId="{4489B216-44EF-4C95-9441-35B304575327}" srcOrd="0" destOrd="0" presId="urn:microsoft.com/office/officeart/2005/8/layout/vList5"/>
    <dgm:cxn modelId="{45108A4A-7017-4C5C-A743-831EE695B0F1}" type="presParOf" srcId="{4489B216-44EF-4C95-9441-35B304575327}" destId="{8FDDE2EB-4AAD-4147-B246-54C4E768D66E}" srcOrd="0" destOrd="0" presId="urn:microsoft.com/office/officeart/2005/8/layout/vList5"/>
    <dgm:cxn modelId="{0E9F8864-C67A-49F6-B3CD-070BFF61DA60}" type="presParOf" srcId="{4489B216-44EF-4C95-9441-35B304575327}" destId="{C2515996-B98B-4D75-8741-0239879A8A8A}" srcOrd="1" destOrd="0" presId="urn:microsoft.com/office/officeart/2005/8/layout/vList5"/>
    <dgm:cxn modelId="{C7F3C4D4-863E-4B29-89AE-2F05F2DC5849}" type="presParOf" srcId="{8AF9711A-6A0D-4E1E-B7BC-792CA2240622}" destId="{90F1AE3B-9F5C-4531-AF42-3C658931B2A7}" srcOrd="1" destOrd="0" presId="urn:microsoft.com/office/officeart/2005/8/layout/vList5"/>
    <dgm:cxn modelId="{4F1D25F3-03FE-45FF-93B1-9D2519F3F440}" type="presParOf" srcId="{8AF9711A-6A0D-4E1E-B7BC-792CA2240622}" destId="{EAF4E72E-754B-469A-95C4-28F7AABA03C2}" srcOrd="2" destOrd="0" presId="urn:microsoft.com/office/officeart/2005/8/layout/vList5"/>
    <dgm:cxn modelId="{7A98B7B9-9340-4690-A152-B42CE6287E9F}" type="presParOf" srcId="{EAF4E72E-754B-469A-95C4-28F7AABA03C2}" destId="{293307F9-3239-45B7-A250-9F1DA7A69989}" srcOrd="0" destOrd="0" presId="urn:microsoft.com/office/officeart/2005/8/layout/vList5"/>
    <dgm:cxn modelId="{F1BB90CD-9F86-4763-B9BC-7F8CBE08EE57}" type="presParOf" srcId="{EAF4E72E-754B-469A-95C4-28F7AABA03C2}" destId="{7D954E9F-440B-4554-BDAF-E5A49ED67579}" srcOrd="1" destOrd="0" presId="urn:microsoft.com/office/officeart/2005/8/layout/vList5"/>
    <dgm:cxn modelId="{27DCB9EE-92FA-4B1E-8805-274A4661F84F}" type="presParOf" srcId="{8AF9711A-6A0D-4E1E-B7BC-792CA2240622}" destId="{0097C76B-F50B-415E-A464-8D7EC6CFA7BB}" srcOrd="3" destOrd="0" presId="urn:microsoft.com/office/officeart/2005/8/layout/vList5"/>
    <dgm:cxn modelId="{A4571C68-0E31-45C9-BC83-BF7F80445786}" type="presParOf" srcId="{8AF9711A-6A0D-4E1E-B7BC-792CA2240622}" destId="{2F99CC6F-AA79-4D0B-A8BB-AC5958B612F8}" srcOrd="4" destOrd="0" presId="urn:microsoft.com/office/officeart/2005/8/layout/vList5"/>
    <dgm:cxn modelId="{A29395EB-4449-4900-A934-1BCA1C16EF3F}" type="presParOf" srcId="{2F99CC6F-AA79-4D0B-A8BB-AC5958B612F8}" destId="{72CD668E-0B58-4B5B-80A4-54BC75EED2A8}" srcOrd="0" destOrd="0" presId="urn:microsoft.com/office/officeart/2005/8/layout/vList5"/>
    <dgm:cxn modelId="{38EF123F-0E20-4C34-BEEA-4135E61F820A}" type="presParOf" srcId="{2F99CC6F-AA79-4D0B-A8BB-AC5958B612F8}" destId="{04951966-D4F2-417F-9B5F-BAC83FEF5DDF}" srcOrd="1" destOrd="0" presId="urn:microsoft.com/office/officeart/2005/8/layout/vList5"/>
    <dgm:cxn modelId="{B0F162FD-339C-4675-B7DC-BF7E0304C7AF}" type="presParOf" srcId="{8AF9711A-6A0D-4E1E-B7BC-792CA2240622}" destId="{F77DB00B-1425-42E4-AB5D-75FA44C764EA}" srcOrd="5" destOrd="0" presId="urn:microsoft.com/office/officeart/2005/8/layout/vList5"/>
    <dgm:cxn modelId="{8FFE6883-8AB5-453E-96AC-D1A707BCFCB6}" type="presParOf" srcId="{8AF9711A-6A0D-4E1E-B7BC-792CA2240622}" destId="{492F2C73-71C0-4C2E-AA2C-7B146F1DB457}" srcOrd="6" destOrd="0" presId="urn:microsoft.com/office/officeart/2005/8/layout/vList5"/>
    <dgm:cxn modelId="{A35B2421-8C8D-4DCA-ADF4-41914CA98A83}" type="presParOf" srcId="{492F2C73-71C0-4C2E-AA2C-7B146F1DB457}" destId="{E9FF5AA9-6350-41C9-BBDB-4E25E56FFD15}" srcOrd="0" destOrd="0" presId="urn:microsoft.com/office/officeart/2005/8/layout/vList5"/>
    <dgm:cxn modelId="{2428289E-0071-43F6-91A7-3F6E5113569C}" type="presParOf" srcId="{492F2C73-71C0-4C2E-AA2C-7B146F1DB457}" destId="{FC238FAC-D7DE-4E22-B76E-973B69DEEF0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387081-6133-4700-883E-C9C13146743F}" type="doc">
      <dgm:prSet loTypeId="urn:microsoft.com/office/officeart/2005/8/layout/hList1" loCatId="list" qsTypeId="urn:microsoft.com/office/officeart/2005/8/quickstyle/simple1#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991AF20-DABE-4BDF-9503-0748F4A2FF0E}">
      <dgm:prSet/>
      <dgm:spPr/>
      <dgm:t>
        <a:bodyPr/>
        <a:lstStyle/>
        <a:p>
          <a:pPr rtl="0"/>
          <a:r>
            <a:rPr lang="en-US" dirty="0"/>
            <a:t>Risk Assessment Summary Involves:</a:t>
          </a:r>
        </a:p>
      </dgm:t>
    </dgm:pt>
    <dgm:pt modelId="{6B5331B8-8366-437A-8DB9-4E758987E87B}" type="parTrans" cxnId="{B00AA5B2-ADFE-4F50-9D90-0E1BD4DE0E58}">
      <dgm:prSet/>
      <dgm:spPr/>
      <dgm:t>
        <a:bodyPr/>
        <a:lstStyle/>
        <a:p>
          <a:endParaRPr lang="en-US"/>
        </a:p>
      </dgm:t>
    </dgm:pt>
    <dgm:pt modelId="{BBD26B31-810C-4690-BACC-19372700261D}" type="sibTrans" cxnId="{B00AA5B2-ADFE-4F50-9D90-0E1BD4DE0E58}">
      <dgm:prSet/>
      <dgm:spPr/>
      <dgm:t>
        <a:bodyPr/>
        <a:lstStyle/>
        <a:p>
          <a:endParaRPr lang="en-US"/>
        </a:p>
      </dgm:t>
    </dgm:pt>
    <dgm:pt modelId="{FDF43379-EBDD-4879-87F9-23529190DDEF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Risk assessment analysis</a:t>
          </a:r>
        </a:p>
      </dgm:t>
    </dgm:pt>
    <dgm:pt modelId="{B58FA21C-F3D5-4C3D-9E96-924E7BEAD9C5}" type="parTrans" cxnId="{90FD6F06-B588-4CDE-A15E-84BF84DB0D19}">
      <dgm:prSet/>
      <dgm:spPr/>
      <dgm:t>
        <a:bodyPr/>
        <a:lstStyle/>
        <a:p>
          <a:endParaRPr lang="en-US"/>
        </a:p>
      </dgm:t>
    </dgm:pt>
    <dgm:pt modelId="{4C20757A-FE89-4C21-BEE0-142202595F63}" type="sibTrans" cxnId="{90FD6F06-B588-4CDE-A15E-84BF84DB0D19}">
      <dgm:prSet/>
      <dgm:spPr/>
      <dgm:t>
        <a:bodyPr/>
        <a:lstStyle/>
        <a:p>
          <a:endParaRPr lang="en-US"/>
        </a:p>
      </dgm:t>
    </dgm:pt>
    <dgm:pt modelId="{2023A8F6-705B-491B-9980-95DBA0D9A7E1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Audit reports</a:t>
          </a:r>
        </a:p>
      </dgm:t>
    </dgm:pt>
    <dgm:pt modelId="{42644174-02C5-4735-B241-AD6BECC2F265}" type="parTrans" cxnId="{6D546766-F2C4-4C89-B99A-F2C32B794547}">
      <dgm:prSet/>
      <dgm:spPr/>
      <dgm:t>
        <a:bodyPr/>
        <a:lstStyle/>
        <a:p>
          <a:endParaRPr lang="en-US"/>
        </a:p>
      </dgm:t>
    </dgm:pt>
    <dgm:pt modelId="{CD11FCBC-FF96-4269-9FB7-794C43C90A0C}" type="sibTrans" cxnId="{6D546766-F2C4-4C89-B99A-F2C32B794547}">
      <dgm:prSet/>
      <dgm:spPr/>
      <dgm:t>
        <a:bodyPr/>
        <a:lstStyle/>
        <a:p>
          <a:endParaRPr lang="en-US"/>
        </a:p>
      </dgm:t>
    </dgm:pt>
    <dgm:pt modelId="{134785C1-0123-4755-B10C-AD143151B10B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Reports of anomalous system behavior</a:t>
          </a:r>
        </a:p>
      </dgm:t>
    </dgm:pt>
    <dgm:pt modelId="{4AD9C68E-25D6-4AAD-B9E3-B0FA2DC5E094}" type="parTrans" cxnId="{1FFFED1B-3D83-463C-9285-67498783F1EB}">
      <dgm:prSet/>
      <dgm:spPr/>
      <dgm:t>
        <a:bodyPr/>
        <a:lstStyle/>
        <a:p>
          <a:endParaRPr lang="en-US"/>
        </a:p>
      </dgm:t>
    </dgm:pt>
    <dgm:pt modelId="{11BC1BBA-7ECD-4944-9EBB-76F6FB4B1363}" type="sibTrans" cxnId="{1FFFED1B-3D83-463C-9285-67498783F1EB}">
      <dgm:prSet/>
      <dgm:spPr/>
      <dgm:t>
        <a:bodyPr/>
        <a:lstStyle/>
        <a:p>
          <a:endParaRPr lang="en-US"/>
        </a:p>
      </dgm:t>
    </dgm:pt>
    <dgm:pt modelId="{666A5EB1-4D03-4BCE-ABE0-78362DCFE7F4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Vendor advisories</a:t>
          </a:r>
        </a:p>
      </dgm:t>
    </dgm:pt>
    <dgm:pt modelId="{B36937AF-7CB6-437C-B200-BC71A48EB513}" type="parTrans" cxnId="{B14061C4-6C22-4F2B-B842-7103913E120A}">
      <dgm:prSet/>
      <dgm:spPr/>
      <dgm:t>
        <a:bodyPr/>
        <a:lstStyle/>
        <a:p>
          <a:endParaRPr lang="en-US"/>
        </a:p>
      </dgm:t>
    </dgm:pt>
    <dgm:pt modelId="{834639B3-BAA7-4584-87AF-69B699BF89CF}" type="sibTrans" cxnId="{B14061C4-6C22-4F2B-B842-7103913E120A}">
      <dgm:prSet/>
      <dgm:spPr/>
      <dgm:t>
        <a:bodyPr/>
        <a:lstStyle/>
        <a:p>
          <a:endParaRPr lang="en-US"/>
        </a:p>
      </dgm:t>
    </dgm:pt>
    <dgm:pt modelId="{AB39024F-F48B-45B4-B102-20B855F7D2BC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System security analysis</a:t>
          </a:r>
        </a:p>
      </dgm:t>
    </dgm:pt>
    <dgm:pt modelId="{E2047333-5A1E-4D04-BE76-E49DDD2C5F46}" type="parTrans" cxnId="{AF85DA3B-5A2F-4FFC-947C-F58244F18709}">
      <dgm:prSet/>
      <dgm:spPr/>
      <dgm:t>
        <a:bodyPr/>
        <a:lstStyle/>
        <a:p>
          <a:endParaRPr lang="en-US"/>
        </a:p>
      </dgm:t>
    </dgm:pt>
    <dgm:pt modelId="{CB380573-0E7E-4664-8216-C0052E2B44E8}" type="sibTrans" cxnId="{AF85DA3B-5A2F-4FFC-947C-F58244F18709}">
      <dgm:prSet/>
      <dgm:spPr/>
      <dgm:t>
        <a:bodyPr/>
        <a:lstStyle/>
        <a:p>
          <a:endParaRPr lang="en-US"/>
        </a:p>
      </dgm:t>
    </dgm:pt>
    <dgm:pt modelId="{D0637472-3B43-400E-B910-152AC9DF21C9}">
      <dgm:prSet/>
      <dgm:spPr/>
      <dgm:t>
        <a:bodyPr/>
        <a:lstStyle/>
        <a:p>
          <a:pPr rtl="0"/>
          <a:r>
            <a:rPr lang="en-US" dirty="0"/>
            <a:t>Risk Assessment Follow Up Actions</a:t>
          </a:r>
        </a:p>
      </dgm:t>
    </dgm:pt>
    <dgm:pt modelId="{1DB62869-84F9-462E-883C-B3B539DDB711}" type="parTrans" cxnId="{7C781BA5-A2A5-4C3E-9F11-DC0524CAD5D0}">
      <dgm:prSet/>
      <dgm:spPr/>
      <dgm:t>
        <a:bodyPr/>
        <a:lstStyle/>
        <a:p>
          <a:endParaRPr lang="en-US"/>
        </a:p>
      </dgm:t>
    </dgm:pt>
    <dgm:pt modelId="{FABB36EC-644A-4630-B8BC-A3ACE7B28AB4}" type="sibTrans" cxnId="{7C781BA5-A2A5-4C3E-9F11-DC0524CAD5D0}">
      <dgm:prSet/>
      <dgm:spPr/>
      <dgm:t>
        <a:bodyPr/>
        <a:lstStyle/>
        <a:p>
          <a:endParaRPr lang="en-US"/>
        </a:p>
      </dgm:t>
    </dgm:pt>
    <dgm:pt modelId="{7EF86D56-3BD0-4A27-ABCF-831091367C24}">
      <dgm:prSet/>
      <dgm:spPr/>
      <dgm:t>
        <a:bodyPr/>
        <a:lstStyle/>
        <a:p>
          <a:pPr rtl="0"/>
          <a:r>
            <a:rPr lang="en-US" b="0" baseline="0" dirty="0">
              <a:solidFill>
                <a:schemeClr val="tx1"/>
              </a:solidFill>
            </a:rPr>
            <a:t>Accept</a:t>
          </a:r>
        </a:p>
      </dgm:t>
    </dgm:pt>
    <dgm:pt modelId="{396AAB35-8B5F-4E2E-8FF3-6B7A3F27F292}" type="parTrans" cxnId="{2605F74E-48C7-4675-9DEF-ACDDC2C5DA99}">
      <dgm:prSet/>
      <dgm:spPr/>
      <dgm:t>
        <a:bodyPr/>
        <a:lstStyle/>
        <a:p>
          <a:endParaRPr lang="en-US"/>
        </a:p>
      </dgm:t>
    </dgm:pt>
    <dgm:pt modelId="{65917699-750A-482C-B9F0-15F00346A29A}" type="sibTrans" cxnId="{2605F74E-48C7-4675-9DEF-ACDDC2C5DA99}">
      <dgm:prSet/>
      <dgm:spPr/>
      <dgm:t>
        <a:bodyPr/>
        <a:lstStyle/>
        <a:p>
          <a:endParaRPr lang="en-US"/>
        </a:p>
      </dgm:t>
    </dgm:pt>
    <dgm:pt modelId="{C72BF8CE-28D4-4514-8DF9-8E23B3B18F0F}">
      <dgm:prSet/>
      <dgm:spPr/>
      <dgm:t>
        <a:bodyPr/>
        <a:lstStyle/>
        <a:p>
          <a:pPr rtl="0"/>
          <a:r>
            <a:rPr lang="en-US" b="0" baseline="0" dirty="0">
              <a:solidFill>
                <a:schemeClr val="tx1"/>
              </a:solidFill>
            </a:rPr>
            <a:t>Mitigate</a:t>
          </a:r>
        </a:p>
      </dgm:t>
    </dgm:pt>
    <dgm:pt modelId="{0994FA47-15A9-4F3E-A6A0-AE364DC0081F}" type="parTrans" cxnId="{212BFAD9-FBE4-4D25-B83E-036DF9FCFF9C}">
      <dgm:prSet/>
      <dgm:spPr/>
      <dgm:t>
        <a:bodyPr/>
        <a:lstStyle/>
        <a:p>
          <a:endParaRPr lang="en-US"/>
        </a:p>
      </dgm:t>
    </dgm:pt>
    <dgm:pt modelId="{64F52EE1-C7E1-4AFA-B2FB-88114A9C2A02}" type="sibTrans" cxnId="{212BFAD9-FBE4-4D25-B83E-036DF9FCFF9C}">
      <dgm:prSet/>
      <dgm:spPr/>
      <dgm:t>
        <a:bodyPr/>
        <a:lstStyle/>
        <a:p>
          <a:endParaRPr lang="en-US"/>
        </a:p>
      </dgm:t>
    </dgm:pt>
    <dgm:pt modelId="{D327E97C-0C12-45BE-B8EB-3B6EA2854B6D}">
      <dgm:prSet/>
      <dgm:spPr/>
      <dgm:t>
        <a:bodyPr/>
        <a:lstStyle/>
        <a:p>
          <a:pPr rtl="0"/>
          <a:r>
            <a:rPr lang="en-US" dirty="0"/>
            <a:t>Risk Assessment Remediation Process</a:t>
          </a:r>
        </a:p>
      </dgm:t>
    </dgm:pt>
    <dgm:pt modelId="{5FE7883C-7E09-4598-A99A-0B1CB5B21313}" type="parTrans" cxnId="{6135A53F-7D15-4842-9A25-556CAA333563}">
      <dgm:prSet/>
      <dgm:spPr/>
      <dgm:t>
        <a:bodyPr/>
        <a:lstStyle/>
        <a:p>
          <a:endParaRPr lang="en-US"/>
        </a:p>
      </dgm:t>
    </dgm:pt>
    <dgm:pt modelId="{259663ED-B64F-493B-B5B9-0525B9007CBD}" type="sibTrans" cxnId="{6135A53F-7D15-4842-9A25-556CAA333563}">
      <dgm:prSet/>
      <dgm:spPr/>
      <dgm:t>
        <a:bodyPr/>
        <a:lstStyle/>
        <a:p>
          <a:endParaRPr lang="en-US"/>
        </a:p>
      </dgm:t>
    </dgm:pt>
    <dgm:pt modelId="{853F5DC0-75DB-40BB-966E-59F24C5CA650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Review and update policies and procedures</a:t>
          </a:r>
        </a:p>
      </dgm:t>
    </dgm:pt>
    <dgm:pt modelId="{D10E8852-DC21-4C61-9918-FD19A6FFF960}" type="parTrans" cxnId="{B5D85747-B9D9-4454-97A0-F5E27A8119F3}">
      <dgm:prSet/>
      <dgm:spPr/>
      <dgm:t>
        <a:bodyPr/>
        <a:lstStyle/>
        <a:p>
          <a:endParaRPr lang="en-US"/>
        </a:p>
      </dgm:t>
    </dgm:pt>
    <dgm:pt modelId="{A3E01359-C087-4451-8D92-E9592DBFFE63}" type="sibTrans" cxnId="{B5D85747-B9D9-4454-97A0-F5E27A8119F3}">
      <dgm:prSet/>
      <dgm:spPr/>
      <dgm:t>
        <a:bodyPr/>
        <a:lstStyle/>
        <a:p>
          <a:endParaRPr lang="en-US"/>
        </a:p>
      </dgm:t>
    </dgm:pt>
    <dgm:pt modelId="{FC029BAE-30DA-4749-B855-8994C84ACE0E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Educate and train staff</a:t>
          </a:r>
        </a:p>
      </dgm:t>
    </dgm:pt>
    <dgm:pt modelId="{42C47E66-8C82-4491-AD4D-863A2C1BA623}" type="parTrans" cxnId="{061044B5-42FA-43A6-ABFC-3C6403FE685D}">
      <dgm:prSet/>
      <dgm:spPr/>
      <dgm:t>
        <a:bodyPr/>
        <a:lstStyle/>
        <a:p>
          <a:endParaRPr lang="en-US"/>
        </a:p>
      </dgm:t>
    </dgm:pt>
    <dgm:pt modelId="{4DF99DB0-5F24-4149-B694-F61D52B4EBBC}" type="sibTrans" cxnId="{061044B5-42FA-43A6-ABFC-3C6403FE685D}">
      <dgm:prSet/>
      <dgm:spPr/>
      <dgm:t>
        <a:bodyPr/>
        <a:lstStyle/>
        <a:p>
          <a:endParaRPr lang="en-US"/>
        </a:p>
      </dgm:t>
    </dgm:pt>
    <dgm:pt modelId="{EC889B85-1CCA-4364-8F8B-B5F052DB54F3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Implement physical, administrative, and technical safeguard controls</a:t>
          </a:r>
        </a:p>
      </dgm:t>
    </dgm:pt>
    <dgm:pt modelId="{3A69783C-241F-4F49-BDB3-660EB459A83B}" type="parTrans" cxnId="{7946B661-C320-4DAA-8D10-32E6F9061FFF}">
      <dgm:prSet/>
      <dgm:spPr/>
      <dgm:t>
        <a:bodyPr/>
        <a:lstStyle/>
        <a:p>
          <a:endParaRPr lang="en-US"/>
        </a:p>
      </dgm:t>
    </dgm:pt>
    <dgm:pt modelId="{5A0D8951-2047-4B1D-8D93-1AB5B9DF55EB}" type="sibTrans" cxnId="{7946B661-C320-4DAA-8D10-32E6F9061FFF}">
      <dgm:prSet/>
      <dgm:spPr/>
      <dgm:t>
        <a:bodyPr/>
        <a:lstStyle/>
        <a:p>
          <a:endParaRPr lang="en-US"/>
        </a:p>
      </dgm:t>
    </dgm:pt>
    <dgm:pt modelId="{8039299A-11A5-49A2-B0D3-12850E6696C0}" type="pres">
      <dgm:prSet presAssocID="{39387081-6133-4700-883E-C9C13146743F}" presName="Name0" presStyleCnt="0">
        <dgm:presLayoutVars>
          <dgm:dir/>
          <dgm:animLvl val="lvl"/>
          <dgm:resizeHandles val="exact"/>
        </dgm:presLayoutVars>
      </dgm:prSet>
      <dgm:spPr/>
    </dgm:pt>
    <dgm:pt modelId="{34381082-0A61-4B61-B8AF-2D3439841636}" type="pres">
      <dgm:prSet presAssocID="{F991AF20-DABE-4BDF-9503-0748F4A2FF0E}" presName="composite" presStyleCnt="0"/>
      <dgm:spPr/>
    </dgm:pt>
    <dgm:pt modelId="{A59E9A4C-D34F-4357-9785-0BE04B499251}" type="pres">
      <dgm:prSet presAssocID="{F991AF20-DABE-4BDF-9503-0748F4A2FF0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3469D45-68E9-4A45-91D7-CB7C0C9DF64E}" type="pres">
      <dgm:prSet presAssocID="{F991AF20-DABE-4BDF-9503-0748F4A2FF0E}" presName="desTx" presStyleLbl="alignAccFollowNode1" presStyleIdx="0" presStyleCnt="3">
        <dgm:presLayoutVars>
          <dgm:bulletEnabled val="1"/>
        </dgm:presLayoutVars>
      </dgm:prSet>
      <dgm:spPr/>
    </dgm:pt>
    <dgm:pt modelId="{F002447E-1F50-427E-9DD0-5331BC46B4A7}" type="pres">
      <dgm:prSet presAssocID="{BBD26B31-810C-4690-BACC-19372700261D}" presName="space" presStyleCnt="0"/>
      <dgm:spPr/>
    </dgm:pt>
    <dgm:pt modelId="{7496F17C-F86B-42CB-8A2D-93B1E3858CA6}" type="pres">
      <dgm:prSet presAssocID="{D0637472-3B43-400E-B910-152AC9DF21C9}" presName="composite" presStyleCnt="0"/>
      <dgm:spPr/>
    </dgm:pt>
    <dgm:pt modelId="{6BA6F781-F6F3-4F6B-A455-27C33B633E2C}" type="pres">
      <dgm:prSet presAssocID="{D0637472-3B43-400E-B910-152AC9DF21C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CA532DC-6C23-4E18-B8FB-08AEBCC11C9C}" type="pres">
      <dgm:prSet presAssocID="{D0637472-3B43-400E-B910-152AC9DF21C9}" presName="desTx" presStyleLbl="alignAccFollowNode1" presStyleIdx="1" presStyleCnt="3">
        <dgm:presLayoutVars>
          <dgm:bulletEnabled val="1"/>
        </dgm:presLayoutVars>
      </dgm:prSet>
      <dgm:spPr/>
    </dgm:pt>
    <dgm:pt modelId="{07FE65B2-1B31-4764-8DDD-4D915C6436B4}" type="pres">
      <dgm:prSet presAssocID="{FABB36EC-644A-4630-B8BC-A3ACE7B28AB4}" presName="space" presStyleCnt="0"/>
      <dgm:spPr/>
    </dgm:pt>
    <dgm:pt modelId="{7AB7AED1-9074-4BB9-BEE9-AAC1F47E6D4D}" type="pres">
      <dgm:prSet presAssocID="{D327E97C-0C12-45BE-B8EB-3B6EA2854B6D}" presName="composite" presStyleCnt="0"/>
      <dgm:spPr/>
    </dgm:pt>
    <dgm:pt modelId="{5ACEFCAD-BFE9-4905-88CF-D6DF9EDD0E6C}" type="pres">
      <dgm:prSet presAssocID="{D327E97C-0C12-45BE-B8EB-3B6EA2854B6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674B5DB-8622-4EFE-B130-D9826CE495DD}" type="pres">
      <dgm:prSet presAssocID="{D327E97C-0C12-45BE-B8EB-3B6EA2854B6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0FD6F06-B588-4CDE-A15E-84BF84DB0D19}" srcId="{F991AF20-DABE-4BDF-9503-0748F4A2FF0E}" destId="{FDF43379-EBDD-4879-87F9-23529190DDEF}" srcOrd="0" destOrd="0" parTransId="{B58FA21C-F3D5-4C3D-9E96-924E7BEAD9C5}" sibTransId="{4C20757A-FE89-4C21-BEE0-142202595F63}"/>
    <dgm:cxn modelId="{98121B15-BFA9-4412-B9C9-F03458EADF2B}" type="presOf" srcId="{C72BF8CE-28D4-4514-8DF9-8E23B3B18F0F}" destId="{2CA532DC-6C23-4E18-B8FB-08AEBCC11C9C}" srcOrd="0" destOrd="1" presId="urn:microsoft.com/office/officeart/2005/8/layout/hList1"/>
    <dgm:cxn modelId="{1FFFED1B-3D83-463C-9285-67498783F1EB}" srcId="{F991AF20-DABE-4BDF-9503-0748F4A2FF0E}" destId="{134785C1-0123-4755-B10C-AD143151B10B}" srcOrd="2" destOrd="0" parTransId="{4AD9C68E-25D6-4AAD-B9E3-B0FA2DC5E094}" sibTransId="{11BC1BBA-7ECD-4944-9EBB-76F6FB4B1363}"/>
    <dgm:cxn modelId="{50FAB729-9270-46BA-BEEB-11374A630760}" type="presOf" srcId="{D0637472-3B43-400E-B910-152AC9DF21C9}" destId="{6BA6F781-F6F3-4F6B-A455-27C33B633E2C}" srcOrd="0" destOrd="0" presId="urn:microsoft.com/office/officeart/2005/8/layout/hList1"/>
    <dgm:cxn modelId="{AF85DA3B-5A2F-4FFC-947C-F58244F18709}" srcId="{F991AF20-DABE-4BDF-9503-0748F4A2FF0E}" destId="{AB39024F-F48B-45B4-B102-20B855F7D2BC}" srcOrd="4" destOrd="0" parTransId="{E2047333-5A1E-4D04-BE76-E49DDD2C5F46}" sibTransId="{CB380573-0E7E-4664-8216-C0052E2B44E8}"/>
    <dgm:cxn modelId="{44CA6B3F-05C1-4217-AE09-50D80D4235E5}" type="presOf" srcId="{D327E97C-0C12-45BE-B8EB-3B6EA2854B6D}" destId="{5ACEFCAD-BFE9-4905-88CF-D6DF9EDD0E6C}" srcOrd="0" destOrd="0" presId="urn:microsoft.com/office/officeart/2005/8/layout/hList1"/>
    <dgm:cxn modelId="{6135A53F-7D15-4842-9A25-556CAA333563}" srcId="{39387081-6133-4700-883E-C9C13146743F}" destId="{D327E97C-0C12-45BE-B8EB-3B6EA2854B6D}" srcOrd="2" destOrd="0" parTransId="{5FE7883C-7E09-4598-A99A-0B1CB5B21313}" sibTransId="{259663ED-B64F-493B-B5B9-0525B9007CBD}"/>
    <dgm:cxn modelId="{7946B661-C320-4DAA-8D10-32E6F9061FFF}" srcId="{D327E97C-0C12-45BE-B8EB-3B6EA2854B6D}" destId="{EC889B85-1CCA-4364-8F8B-B5F052DB54F3}" srcOrd="2" destOrd="0" parTransId="{3A69783C-241F-4F49-BDB3-660EB459A83B}" sibTransId="{5A0D8951-2047-4B1D-8D93-1AB5B9DF55EB}"/>
    <dgm:cxn modelId="{6D546766-F2C4-4C89-B99A-F2C32B794547}" srcId="{F991AF20-DABE-4BDF-9503-0748F4A2FF0E}" destId="{2023A8F6-705B-491B-9980-95DBA0D9A7E1}" srcOrd="1" destOrd="0" parTransId="{42644174-02C5-4735-B241-AD6BECC2F265}" sibTransId="{CD11FCBC-FF96-4269-9FB7-794C43C90A0C}"/>
    <dgm:cxn modelId="{B5D85747-B9D9-4454-97A0-F5E27A8119F3}" srcId="{D327E97C-0C12-45BE-B8EB-3B6EA2854B6D}" destId="{853F5DC0-75DB-40BB-966E-59F24C5CA650}" srcOrd="0" destOrd="0" parTransId="{D10E8852-DC21-4C61-9918-FD19A6FFF960}" sibTransId="{A3E01359-C087-4451-8D92-E9592DBFFE63}"/>
    <dgm:cxn modelId="{795B0A4A-13B3-4CE4-AF3B-9A0764615DE6}" type="presOf" srcId="{2023A8F6-705B-491B-9980-95DBA0D9A7E1}" destId="{63469D45-68E9-4A45-91D7-CB7C0C9DF64E}" srcOrd="0" destOrd="1" presId="urn:microsoft.com/office/officeart/2005/8/layout/hList1"/>
    <dgm:cxn modelId="{2605F74E-48C7-4675-9DEF-ACDDC2C5DA99}" srcId="{D0637472-3B43-400E-B910-152AC9DF21C9}" destId="{7EF86D56-3BD0-4A27-ABCF-831091367C24}" srcOrd="0" destOrd="0" parTransId="{396AAB35-8B5F-4E2E-8FF3-6B7A3F27F292}" sibTransId="{65917699-750A-482C-B9F0-15F00346A29A}"/>
    <dgm:cxn modelId="{072E0952-C4E1-4254-AE67-2F0AE0986B99}" type="presOf" srcId="{AB39024F-F48B-45B4-B102-20B855F7D2BC}" destId="{63469D45-68E9-4A45-91D7-CB7C0C9DF64E}" srcOrd="0" destOrd="4" presId="urn:microsoft.com/office/officeart/2005/8/layout/hList1"/>
    <dgm:cxn modelId="{B898AA8C-488F-4446-8887-96BC34D68887}" type="presOf" srcId="{853F5DC0-75DB-40BB-966E-59F24C5CA650}" destId="{D674B5DB-8622-4EFE-B130-D9826CE495DD}" srcOrd="0" destOrd="0" presId="urn:microsoft.com/office/officeart/2005/8/layout/hList1"/>
    <dgm:cxn modelId="{7C781BA5-A2A5-4C3E-9F11-DC0524CAD5D0}" srcId="{39387081-6133-4700-883E-C9C13146743F}" destId="{D0637472-3B43-400E-B910-152AC9DF21C9}" srcOrd="1" destOrd="0" parTransId="{1DB62869-84F9-462E-883C-B3B539DDB711}" sibTransId="{FABB36EC-644A-4630-B8BC-A3ACE7B28AB4}"/>
    <dgm:cxn modelId="{8DE93EAF-B7DE-4350-8EFF-1DD59A881F45}" type="presOf" srcId="{FDF43379-EBDD-4879-87F9-23529190DDEF}" destId="{63469D45-68E9-4A45-91D7-CB7C0C9DF64E}" srcOrd="0" destOrd="0" presId="urn:microsoft.com/office/officeart/2005/8/layout/hList1"/>
    <dgm:cxn modelId="{B00AA5B2-ADFE-4F50-9D90-0E1BD4DE0E58}" srcId="{39387081-6133-4700-883E-C9C13146743F}" destId="{F991AF20-DABE-4BDF-9503-0748F4A2FF0E}" srcOrd="0" destOrd="0" parTransId="{6B5331B8-8366-437A-8DB9-4E758987E87B}" sibTransId="{BBD26B31-810C-4690-BACC-19372700261D}"/>
    <dgm:cxn modelId="{061044B5-42FA-43A6-ABFC-3C6403FE685D}" srcId="{D327E97C-0C12-45BE-B8EB-3B6EA2854B6D}" destId="{FC029BAE-30DA-4749-B855-8994C84ACE0E}" srcOrd="1" destOrd="0" parTransId="{42C47E66-8C82-4491-AD4D-863A2C1BA623}" sibTransId="{4DF99DB0-5F24-4149-B694-F61D52B4EBBC}"/>
    <dgm:cxn modelId="{C4F09BB6-C2D3-4CC8-8F89-1C3DBCCFABF9}" type="presOf" srcId="{7EF86D56-3BD0-4A27-ABCF-831091367C24}" destId="{2CA532DC-6C23-4E18-B8FB-08AEBCC11C9C}" srcOrd="0" destOrd="0" presId="urn:microsoft.com/office/officeart/2005/8/layout/hList1"/>
    <dgm:cxn modelId="{1B75A5BF-E1E9-4044-9C1A-21B0DA0C7B1D}" type="presOf" srcId="{666A5EB1-4D03-4BCE-ABE0-78362DCFE7F4}" destId="{63469D45-68E9-4A45-91D7-CB7C0C9DF64E}" srcOrd="0" destOrd="3" presId="urn:microsoft.com/office/officeart/2005/8/layout/hList1"/>
    <dgm:cxn modelId="{B14061C4-6C22-4F2B-B842-7103913E120A}" srcId="{F991AF20-DABE-4BDF-9503-0748F4A2FF0E}" destId="{666A5EB1-4D03-4BCE-ABE0-78362DCFE7F4}" srcOrd="3" destOrd="0" parTransId="{B36937AF-7CB6-437C-B200-BC71A48EB513}" sibTransId="{834639B3-BAA7-4584-87AF-69B699BF89CF}"/>
    <dgm:cxn modelId="{493EFCCD-BD0C-4934-B172-E410E0A88DB9}" type="presOf" srcId="{39387081-6133-4700-883E-C9C13146743F}" destId="{8039299A-11A5-49A2-B0D3-12850E6696C0}" srcOrd="0" destOrd="0" presId="urn:microsoft.com/office/officeart/2005/8/layout/hList1"/>
    <dgm:cxn modelId="{212BFAD9-FBE4-4D25-B83E-036DF9FCFF9C}" srcId="{D0637472-3B43-400E-B910-152AC9DF21C9}" destId="{C72BF8CE-28D4-4514-8DF9-8E23B3B18F0F}" srcOrd="1" destOrd="0" parTransId="{0994FA47-15A9-4F3E-A6A0-AE364DC0081F}" sibTransId="{64F52EE1-C7E1-4AFA-B2FB-88114A9C2A02}"/>
    <dgm:cxn modelId="{629554E1-73C9-42CD-AFD5-CF60D4F22033}" type="presOf" srcId="{EC889B85-1CCA-4364-8F8B-B5F052DB54F3}" destId="{D674B5DB-8622-4EFE-B130-D9826CE495DD}" srcOrd="0" destOrd="2" presId="urn:microsoft.com/office/officeart/2005/8/layout/hList1"/>
    <dgm:cxn modelId="{F8EBEDF2-C362-41A0-BF56-31EB2D4E549A}" type="presOf" srcId="{F991AF20-DABE-4BDF-9503-0748F4A2FF0E}" destId="{A59E9A4C-D34F-4357-9785-0BE04B499251}" srcOrd="0" destOrd="0" presId="urn:microsoft.com/office/officeart/2005/8/layout/hList1"/>
    <dgm:cxn modelId="{C36F0FF4-749B-4BC1-8C29-37F6F6812262}" type="presOf" srcId="{FC029BAE-30DA-4749-B855-8994C84ACE0E}" destId="{D674B5DB-8622-4EFE-B130-D9826CE495DD}" srcOrd="0" destOrd="1" presId="urn:microsoft.com/office/officeart/2005/8/layout/hList1"/>
    <dgm:cxn modelId="{CD66E6F4-F7B5-421D-A8F9-66A3ED0B1BCB}" type="presOf" srcId="{134785C1-0123-4755-B10C-AD143151B10B}" destId="{63469D45-68E9-4A45-91D7-CB7C0C9DF64E}" srcOrd="0" destOrd="2" presId="urn:microsoft.com/office/officeart/2005/8/layout/hList1"/>
    <dgm:cxn modelId="{F0ECF9D1-3BEB-401B-A4D5-D85F0B875F76}" type="presParOf" srcId="{8039299A-11A5-49A2-B0D3-12850E6696C0}" destId="{34381082-0A61-4B61-B8AF-2D3439841636}" srcOrd="0" destOrd="0" presId="urn:microsoft.com/office/officeart/2005/8/layout/hList1"/>
    <dgm:cxn modelId="{A7BA7724-786E-4E40-AAC4-7D492FAC8CE6}" type="presParOf" srcId="{34381082-0A61-4B61-B8AF-2D3439841636}" destId="{A59E9A4C-D34F-4357-9785-0BE04B499251}" srcOrd="0" destOrd="0" presId="urn:microsoft.com/office/officeart/2005/8/layout/hList1"/>
    <dgm:cxn modelId="{FB7D0AD4-B172-4722-906B-B2F8D717F378}" type="presParOf" srcId="{34381082-0A61-4B61-B8AF-2D3439841636}" destId="{63469D45-68E9-4A45-91D7-CB7C0C9DF64E}" srcOrd="1" destOrd="0" presId="urn:microsoft.com/office/officeart/2005/8/layout/hList1"/>
    <dgm:cxn modelId="{0D9FA11B-020D-404B-A97F-EA3FA398B739}" type="presParOf" srcId="{8039299A-11A5-49A2-B0D3-12850E6696C0}" destId="{F002447E-1F50-427E-9DD0-5331BC46B4A7}" srcOrd="1" destOrd="0" presId="urn:microsoft.com/office/officeart/2005/8/layout/hList1"/>
    <dgm:cxn modelId="{B3100CEE-B5C3-4F73-885B-F7DCFCAB0D6E}" type="presParOf" srcId="{8039299A-11A5-49A2-B0D3-12850E6696C0}" destId="{7496F17C-F86B-42CB-8A2D-93B1E3858CA6}" srcOrd="2" destOrd="0" presId="urn:microsoft.com/office/officeart/2005/8/layout/hList1"/>
    <dgm:cxn modelId="{568246D8-3C2B-448F-9D87-2337620F8E6E}" type="presParOf" srcId="{7496F17C-F86B-42CB-8A2D-93B1E3858CA6}" destId="{6BA6F781-F6F3-4F6B-A455-27C33B633E2C}" srcOrd="0" destOrd="0" presId="urn:microsoft.com/office/officeart/2005/8/layout/hList1"/>
    <dgm:cxn modelId="{422F07BB-093B-45C0-B048-066ADE46311C}" type="presParOf" srcId="{7496F17C-F86B-42CB-8A2D-93B1E3858CA6}" destId="{2CA532DC-6C23-4E18-B8FB-08AEBCC11C9C}" srcOrd="1" destOrd="0" presId="urn:microsoft.com/office/officeart/2005/8/layout/hList1"/>
    <dgm:cxn modelId="{B8445650-9D2D-4209-A669-34B7BD141803}" type="presParOf" srcId="{8039299A-11A5-49A2-B0D3-12850E6696C0}" destId="{07FE65B2-1B31-4764-8DDD-4D915C6436B4}" srcOrd="3" destOrd="0" presId="urn:microsoft.com/office/officeart/2005/8/layout/hList1"/>
    <dgm:cxn modelId="{431962E1-0774-4BF7-A22B-39750D15ADAA}" type="presParOf" srcId="{8039299A-11A5-49A2-B0D3-12850E6696C0}" destId="{7AB7AED1-9074-4BB9-BEE9-AAC1F47E6D4D}" srcOrd="4" destOrd="0" presId="urn:microsoft.com/office/officeart/2005/8/layout/hList1"/>
    <dgm:cxn modelId="{4268AB1A-B525-4A25-A60C-27C1F5D9A3E4}" type="presParOf" srcId="{7AB7AED1-9074-4BB9-BEE9-AAC1F47E6D4D}" destId="{5ACEFCAD-BFE9-4905-88CF-D6DF9EDD0E6C}" srcOrd="0" destOrd="0" presId="urn:microsoft.com/office/officeart/2005/8/layout/hList1"/>
    <dgm:cxn modelId="{7AA36AF0-5D10-454F-89E6-A27E561908DE}" type="presParOf" srcId="{7AB7AED1-9074-4BB9-BEE9-AAC1F47E6D4D}" destId="{D674B5DB-8622-4EFE-B130-D9826CE495D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E46185-03D7-4DF3-BDB5-2E436993881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C2C00D-5752-4D09-9C5C-391683B7D7DD}">
      <dgm:prSet custT="1"/>
      <dgm:spPr/>
      <dgm:t>
        <a:bodyPr/>
        <a:lstStyle/>
        <a:p>
          <a:pPr rtl="0"/>
          <a:r>
            <a:rPr lang="en-US" sz="1100" b="0" i="0" dirty="0">
              <a:solidFill>
                <a:schemeClr val="accent2">
                  <a:lumMod val="90000"/>
                  <a:lumOff val="10000"/>
                </a:schemeClr>
              </a:solidFill>
            </a:rPr>
            <a:t>Meaningful Use a driver</a:t>
          </a:r>
          <a:endParaRPr lang="en-US" sz="1100" dirty="0">
            <a:solidFill>
              <a:schemeClr val="accent2">
                <a:lumMod val="90000"/>
                <a:lumOff val="10000"/>
              </a:schemeClr>
            </a:solidFill>
          </a:endParaRPr>
        </a:p>
      </dgm:t>
    </dgm:pt>
    <dgm:pt modelId="{3F519BA6-D247-43BC-9369-CA92AD4766D0}" type="parTrans" cxnId="{772F22D5-FFB4-4E35-A607-0792FF25C52D}">
      <dgm:prSet/>
      <dgm:spPr/>
      <dgm:t>
        <a:bodyPr/>
        <a:lstStyle/>
        <a:p>
          <a:endParaRPr lang="en-US" sz="1400"/>
        </a:p>
      </dgm:t>
    </dgm:pt>
    <dgm:pt modelId="{AE7D097E-FA5A-400C-BF07-C47EB644040A}" type="sibTrans" cxnId="{772F22D5-FFB4-4E35-A607-0792FF25C52D}">
      <dgm:prSet/>
      <dgm:spPr/>
      <dgm:t>
        <a:bodyPr/>
        <a:lstStyle/>
        <a:p>
          <a:endParaRPr lang="en-US" sz="1400"/>
        </a:p>
      </dgm:t>
    </dgm:pt>
    <dgm:pt modelId="{FB0CCDD5-354D-4774-A029-618FD5F4E5EF}">
      <dgm:prSet custT="1"/>
      <dgm:spPr/>
      <dgm:t>
        <a:bodyPr/>
        <a:lstStyle/>
        <a:p>
          <a:pPr rtl="0"/>
          <a:r>
            <a:rPr lang="en-US" sz="1100" b="0" i="0" dirty="0">
              <a:solidFill>
                <a:schemeClr val="accent2">
                  <a:lumMod val="90000"/>
                  <a:lumOff val="10000"/>
                </a:schemeClr>
              </a:solidFill>
            </a:rPr>
            <a:t>Should be done annually</a:t>
          </a:r>
          <a:endParaRPr lang="en-US" sz="1100" dirty="0">
            <a:solidFill>
              <a:schemeClr val="accent2">
                <a:lumMod val="90000"/>
                <a:lumOff val="10000"/>
              </a:schemeClr>
            </a:solidFill>
          </a:endParaRPr>
        </a:p>
      </dgm:t>
    </dgm:pt>
    <dgm:pt modelId="{17B4164E-C915-4640-9E7B-09A3DACA0006}" type="parTrans" cxnId="{0F623E63-440C-49E6-B883-D8EB8D5CC7F3}">
      <dgm:prSet/>
      <dgm:spPr/>
      <dgm:t>
        <a:bodyPr/>
        <a:lstStyle/>
        <a:p>
          <a:endParaRPr lang="en-US" sz="1400"/>
        </a:p>
      </dgm:t>
    </dgm:pt>
    <dgm:pt modelId="{78940D72-988F-42D1-93BC-8B01F29D496E}" type="sibTrans" cxnId="{0F623E63-440C-49E6-B883-D8EB8D5CC7F3}">
      <dgm:prSet/>
      <dgm:spPr/>
      <dgm:t>
        <a:bodyPr/>
        <a:lstStyle/>
        <a:p>
          <a:endParaRPr lang="en-US" sz="1400"/>
        </a:p>
      </dgm:t>
    </dgm:pt>
    <dgm:pt modelId="{B6A5B0BB-7825-454E-8CB0-EC828CD3087C}">
      <dgm:prSet custT="1"/>
      <dgm:spPr/>
      <dgm:t>
        <a:bodyPr/>
        <a:lstStyle/>
        <a:p>
          <a:pPr rtl="0"/>
          <a:r>
            <a:rPr lang="en-US" sz="1100" b="0" i="0" dirty="0">
              <a:solidFill>
                <a:schemeClr val="accent2">
                  <a:lumMod val="90000"/>
                  <a:lumOff val="10000"/>
                </a:schemeClr>
              </a:solidFill>
            </a:rPr>
            <a:t>Use NIST SP 800-30 to assess risks &amp; vulnerabilities of C-I-A of ePHI systems</a:t>
          </a:r>
          <a:endParaRPr lang="en-US" sz="1100" dirty="0">
            <a:solidFill>
              <a:schemeClr val="accent2">
                <a:lumMod val="90000"/>
                <a:lumOff val="10000"/>
              </a:schemeClr>
            </a:solidFill>
          </a:endParaRPr>
        </a:p>
      </dgm:t>
    </dgm:pt>
    <dgm:pt modelId="{18E3788C-1D2F-4C24-95E7-17F71E79D60A}" type="parTrans" cxnId="{E9404C77-D14E-47A9-A608-CDA71D6F01A7}">
      <dgm:prSet/>
      <dgm:spPr/>
      <dgm:t>
        <a:bodyPr/>
        <a:lstStyle/>
        <a:p>
          <a:endParaRPr lang="en-US" sz="1400"/>
        </a:p>
      </dgm:t>
    </dgm:pt>
    <dgm:pt modelId="{EE87F545-5366-4785-85CE-C78A4F65841C}" type="sibTrans" cxnId="{E9404C77-D14E-47A9-A608-CDA71D6F01A7}">
      <dgm:prSet/>
      <dgm:spPr/>
      <dgm:t>
        <a:bodyPr/>
        <a:lstStyle/>
        <a:p>
          <a:endParaRPr lang="en-US" sz="1400"/>
        </a:p>
      </dgm:t>
    </dgm:pt>
    <dgm:pt modelId="{48CB6623-8721-4A3E-8C95-654920C25522}">
      <dgm:prSet custT="1"/>
      <dgm:spPr/>
      <dgm:t>
        <a:bodyPr/>
        <a:lstStyle/>
        <a:p>
          <a:pPr rtl="0"/>
          <a:r>
            <a:rPr lang="en-US" sz="1100" b="0" i="0" dirty="0">
              <a:solidFill>
                <a:schemeClr val="accent2">
                  <a:lumMod val="90000"/>
                  <a:lumOff val="10000"/>
                </a:schemeClr>
              </a:solidFill>
            </a:rPr>
            <a:t>Scope includes People, Processes, and Technology</a:t>
          </a:r>
          <a:endParaRPr lang="en-US" sz="1100" dirty="0">
            <a:solidFill>
              <a:schemeClr val="accent2">
                <a:lumMod val="90000"/>
                <a:lumOff val="10000"/>
              </a:schemeClr>
            </a:solidFill>
          </a:endParaRPr>
        </a:p>
      </dgm:t>
    </dgm:pt>
    <dgm:pt modelId="{AEFC7C1E-637A-4AC4-B86C-0117CF7681C6}" type="parTrans" cxnId="{D95F14CD-D44C-4E21-AEA3-DA2E95742062}">
      <dgm:prSet/>
      <dgm:spPr/>
      <dgm:t>
        <a:bodyPr/>
        <a:lstStyle/>
        <a:p>
          <a:endParaRPr lang="en-US" sz="1400"/>
        </a:p>
      </dgm:t>
    </dgm:pt>
    <dgm:pt modelId="{72E757A0-B3AA-446F-8404-C5EA9FF4594B}" type="sibTrans" cxnId="{D95F14CD-D44C-4E21-AEA3-DA2E95742062}">
      <dgm:prSet/>
      <dgm:spPr/>
      <dgm:t>
        <a:bodyPr/>
        <a:lstStyle/>
        <a:p>
          <a:endParaRPr lang="en-US" sz="1400"/>
        </a:p>
      </dgm:t>
    </dgm:pt>
    <dgm:pt modelId="{EB1E8C4B-D064-4948-8BA3-FE315F1259C6}">
      <dgm:prSet custT="1"/>
      <dgm:spPr/>
      <dgm:t>
        <a:bodyPr/>
        <a:lstStyle/>
        <a:p>
          <a:pPr rtl="0"/>
          <a:r>
            <a:rPr lang="en-US" sz="1100" b="0" i="0" dirty="0">
              <a:solidFill>
                <a:schemeClr val="accent2">
                  <a:lumMod val="90000"/>
                  <a:lumOff val="10000"/>
                </a:schemeClr>
              </a:solidFill>
            </a:rPr>
            <a:t>Threats - insider attack, physical intrusion or theft, external attack</a:t>
          </a:r>
          <a:endParaRPr lang="en-US" sz="1100" dirty="0">
            <a:solidFill>
              <a:schemeClr val="accent2">
                <a:lumMod val="90000"/>
                <a:lumOff val="10000"/>
              </a:schemeClr>
            </a:solidFill>
          </a:endParaRPr>
        </a:p>
      </dgm:t>
    </dgm:pt>
    <dgm:pt modelId="{5D94A45E-2612-4E22-A1C1-ED9B794C9BD2}" type="parTrans" cxnId="{FAFAE83F-F28A-407F-8181-52A9BC5AA877}">
      <dgm:prSet/>
      <dgm:spPr/>
      <dgm:t>
        <a:bodyPr/>
        <a:lstStyle/>
        <a:p>
          <a:endParaRPr lang="en-US" sz="1400"/>
        </a:p>
      </dgm:t>
    </dgm:pt>
    <dgm:pt modelId="{8B9BAA3B-D650-4068-829F-A3B8965890D5}" type="sibTrans" cxnId="{FAFAE83F-F28A-407F-8181-52A9BC5AA877}">
      <dgm:prSet/>
      <dgm:spPr/>
      <dgm:t>
        <a:bodyPr/>
        <a:lstStyle/>
        <a:p>
          <a:endParaRPr lang="en-US" sz="1400"/>
        </a:p>
      </dgm:t>
    </dgm:pt>
    <dgm:pt modelId="{786647D5-9636-4A5B-A254-F8813F5AEBAD}">
      <dgm:prSet custT="1"/>
      <dgm:spPr/>
      <dgm:t>
        <a:bodyPr/>
        <a:lstStyle/>
        <a:p>
          <a:pPr rtl="0"/>
          <a:r>
            <a:rPr lang="en-US" sz="1100" b="0" i="0" dirty="0">
              <a:solidFill>
                <a:schemeClr val="accent2">
                  <a:lumMod val="90000"/>
                  <a:lumOff val="10000"/>
                </a:schemeClr>
              </a:solidFill>
            </a:rPr>
            <a:t>Threat rating: Likelihood X Impact = Risk (High, Medium, Low)</a:t>
          </a:r>
          <a:endParaRPr lang="en-US" sz="1100" dirty="0">
            <a:solidFill>
              <a:schemeClr val="accent2">
                <a:lumMod val="90000"/>
                <a:lumOff val="10000"/>
              </a:schemeClr>
            </a:solidFill>
          </a:endParaRPr>
        </a:p>
      </dgm:t>
    </dgm:pt>
    <dgm:pt modelId="{3DDAB75E-535D-4569-BA5D-37F86BFD3182}" type="parTrans" cxnId="{22D5B2A8-DE78-407C-946C-1ADC8BB113FE}">
      <dgm:prSet/>
      <dgm:spPr/>
      <dgm:t>
        <a:bodyPr/>
        <a:lstStyle/>
        <a:p>
          <a:endParaRPr lang="en-US" sz="1400"/>
        </a:p>
      </dgm:t>
    </dgm:pt>
    <dgm:pt modelId="{E921456F-BBE2-406A-AF88-BD3AFE9B16D6}" type="sibTrans" cxnId="{22D5B2A8-DE78-407C-946C-1ADC8BB113FE}">
      <dgm:prSet/>
      <dgm:spPr/>
      <dgm:t>
        <a:bodyPr/>
        <a:lstStyle/>
        <a:p>
          <a:endParaRPr lang="en-US" sz="1400"/>
        </a:p>
      </dgm:t>
    </dgm:pt>
    <dgm:pt modelId="{DEA1F571-0E5B-41E9-AAAF-FE651D81791E}">
      <dgm:prSet custT="1"/>
      <dgm:spPr/>
      <dgm:t>
        <a:bodyPr/>
        <a:lstStyle/>
        <a:p>
          <a:pPr rtl="0"/>
          <a:r>
            <a:rPr lang="en-US" sz="1100" b="0" i="0" dirty="0">
              <a:solidFill>
                <a:schemeClr val="accent2">
                  <a:lumMod val="90000"/>
                  <a:lumOff val="10000"/>
                </a:schemeClr>
              </a:solidFill>
            </a:rPr>
            <a:t>Determine location of all ePHI</a:t>
          </a:r>
          <a:endParaRPr lang="en-US" sz="1100" dirty="0">
            <a:solidFill>
              <a:schemeClr val="accent2">
                <a:lumMod val="90000"/>
                <a:lumOff val="10000"/>
              </a:schemeClr>
            </a:solidFill>
          </a:endParaRPr>
        </a:p>
      </dgm:t>
    </dgm:pt>
    <dgm:pt modelId="{FA0CDE23-99A7-4056-96DA-9FDDDD47B653}" type="parTrans" cxnId="{EBCF8195-3D54-4E66-8CFD-FB96795964BE}">
      <dgm:prSet/>
      <dgm:spPr/>
      <dgm:t>
        <a:bodyPr/>
        <a:lstStyle/>
        <a:p>
          <a:endParaRPr lang="en-US" sz="1400"/>
        </a:p>
      </dgm:t>
    </dgm:pt>
    <dgm:pt modelId="{05488A00-433D-4636-9B33-14F2494EFCDD}" type="sibTrans" cxnId="{EBCF8195-3D54-4E66-8CFD-FB96795964BE}">
      <dgm:prSet/>
      <dgm:spPr/>
      <dgm:t>
        <a:bodyPr/>
        <a:lstStyle/>
        <a:p>
          <a:endParaRPr lang="en-US" sz="1400"/>
        </a:p>
      </dgm:t>
    </dgm:pt>
    <dgm:pt modelId="{DB08BE9C-D390-484F-86A0-0DDBF8FE4D16}">
      <dgm:prSet custT="1"/>
      <dgm:spPr/>
      <dgm:t>
        <a:bodyPr/>
        <a:lstStyle/>
        <a:p>
          <a:pPr rtl="0"/>
          <a:r>
            <a:rPr lang="en-US" sz="1100" b="0" i="0" dirty="0">
              <a:solidFill>
                <a:schemeClr val="accent2">
                  <a:lumMod val="90000"/>
                  <a:lumOff val="10000"/>
                </a:schemeClr>
              </a:solidFill>
            </a:rPr>
            <a:t>Develop remediation roadmap</a:t>
          </a:r>
          <a:endParaRPr lang="en-US" sz="1100" dirty="0">
            <a:solidFill>
              <a:schemeClr val="accent2">
                <a:lumMod val="90000"/>
                <a:lumOff val="10000"/>
              </a:schemeClr>
            </a:solidFill>
          </a:endParaRPr>
        </a:p>
      </dgm:t>
    </dgm:pt>
    <dgm:pt modelId="{60DE07C5-35ED-43F4-9BDE-19C6877DBA65}" type="parTrans" cxnId="{14C70889-17EE-4CB6-82A9-C5D321587EDC}">
      <dgm:prSet/>
      <dgm:spPr/>
      <dgm:t>
        <a:bodyPr/>
        <a:lstStyle/>
        <a:p>
          <a:endParaRPr lang="en-US" sz="1400"/>
        </a:p>
      </dgm:t>
    </dgm:pt>
    <dgm:pt modelId="{5407D638-84D9-471E-8FE8-EFC98FF80F30}" type="sibTrans" cxnId="{14C70889-17EE-4CB6-82A9-C5D321587EDC}">
      <dgm:prSet/>
      <dgm:spPr/>
      <dgm:t>
        <a:bodyPr/>
        <a:lstStyle/>
        <a:p>
          <a:endParaRPr lang="en-US" sz="1400"/>
        </a:p>
      </dgm:t>
    </dgm:pt>
    <dgm:pt modelId="{28593314-30A5-4783-88A2-C0EE62CA2F5F}">
      <dgm:prSet custT="1"/>
      <dgm:spPr/>
      <dgm:t>
        <a:bodyPr/>
        <a:lstStyle/>
        <a:p>
          <a:pPr rtl="0"/>
          <a:r>
            <a:rPr lang="en-US" sz="1100" dirty="0">
              <a:solidFill>
                <a:schemeClr val="accent2">
                  <a:lumMod val="90000"/>
                  <a:lumOff val="10000"/>
                </a:schemeClr>
              </a:solidFill>
            </a:rPr>
            <a:t>Methodology addresses management, operational, and technical controls</a:t>
          </a:r>
        </a:p>
      </dgm:t>
    </dgm:pt>
    <dgm:pt modelId="{37A697F3-3028-4F48-9993-5427B85A3545}" type="parTrans" cxnId="{7A62BD9C-5E39-473D-A9F1-6B3AB8C12172}">
      <dgm:prSet/>
      <dgm:spPr/>
      <dgm:t>
        <a:bodyPr/>
        <a:lstStyle/>
        <a:p>
          <a:endParaRPr lang="en-US" sz="1400"/>
        </a:p>
      </dgm:t>
    </dgm:pt>
    <dgm:pt modelId="{4C2DC2A0-F0A4-44D0-B68B-2520D3DA6E52}" type="sibTrans" cxnId="{7A62BD9C-5E39-473D-A9F1-6B3AB8C12172}">
      <dgm:prSet/>
      <dgm:spPr/>
      <dgm:t>
        <a:bodyPr/>
        <a:lstStyle/>
        <a:p>
          <a:endParaRPr lang="en-US" sz="1400"/>
        </a:p>
      </dgm:t>
    </dgm:pt>
    <dgm:pt modelId="{F676DE0E-6E62-4C84-BA11-BD141D3AD573}" type="pres">
      <dgm:prSet presAssocID="{5EE46185-03D7-4DF3-BDB5-2E436993881E}" presName="compositeShape" presStyleCnt="0">
        <dgm:presLayoutVars>
          <dgm:dir/>
          <dgm:resizeHandles/>
        </dgm:presLayoutVars>
      </dgm:prSet>
      <dgm:spPr/>
    </dgm:pt>
    <dgm:pt modelId="{99961937-89B3-4F9B-B083-B683594B661F}" type="pres">
      <dgm:prSet presAssocID="{5EE46185-03D7-4DF3-BDB5-2E436993881E}" presName="pyramid" presStyleLbl="node1" presStyleIdx="0" presStyleCnt="1"/>
      <dgm:spPr>
        <a:solidFill>
          <a:srgbClr val="00B050"/>
        </a:solidFill>
      </dgm:spPr>
    </dgm:pt>
    <dgm:pt modelId="{4434CAFB-D6EF-474B-BAAF-7E81AA1D7196}" type="pres">
      <dgm:prSet presAssocID="{5EE46185-03D7-4DF3-BDB5-2E436993881E}" presName="theList" presStyleCnt="0"/>
      <dgm:spPr/>
    </dgm:pt>
    <dgm:pt modelId="{1C783292-22B8-4235-B3BF-DD05AF2B1343}" type="pres">
      <dgm:prSet presAssocID="{0CC2C00D-5752-4D09-9C5C-391683B7D7DD}" presName="aNode" presStyleLbl="fgAcc1" presStyleIdx="0" presStyleCnt="9">
        <dgm:presLayoutVars>
          <dgm:bulletEnabled val="1"/>
        </dgm:presLayoutVars>
      </dgm:prSet>
      <dgm:spPr/>
    </dgm:pt>
    <dgm:pt modelId="{7AB1A85A-CF47-4975-8256-A0849D837088}" type="pres">
      <dgm:prSet presAssocID="{0CC2C00D-5752-4D09-9C5C-391683B7D7DD}" presName="aSpace" presStyleCnt="0"/>
      <dgm:spPr/>
    </dgm:pt>
    <dgm:pt modelId="{15DEFAA8-B5F5-4EB5-9F76-5164953DCC8B}" type="pres">
      <dgm:prSet presAssocID="{FB0CCDD5-354D-4774-A029-618FD5F4E5EF}" presName="aNode" presStyleLbl="fgAcc1" presStyleIdx="1" presStyleCnt="9">
        <dgm:presLayoutVars>
          <dgm:bulletEnabled val="1"/>
        </dgm:presLayoutVars>
      </dgm:prSet>
      <dgm:spPr/>
    </dgm:pt>
    <dgm:pt modelId="{7A6306A0-EACF-4C54-BD5D-EE2337A5169B}" type="pres">
      <dgm:prSet presAssocID="{FB0CCDD5-354D-4774-A029-618FD5F4E5EF}" presName="aSpace" presStyleCnt="0"/>
      <dgm:spPr/>
    </dgm:pt>
    <dgm:pt modelId="{A703761A-0348-40E1-855A-DAD0A3A746E4}" type="pres">
      <dgm:prSet presAssocID="{B6A5B0BB-7825-454E-8CB0-EC828CD3087C}" presName="aNode" presStyleLbl="fgAcc1" presStyleIdx="2" presStyleCnt="9">
        <dgm:presLayoutVars>
          <dgm:bulletEnabled val="1"/>
        </dgm:presLayoutVars>
      </dgm:prSet>
      <dgm:spPr/>
    </dgm:pt>
    <dgm:pt modelId="{AA8DBCC9-8F69-4EEC-9022-8CB73E557899}" type="pres">
      <dgm:prSet presAssocID="{B6A5B0BB-7825-454E-8CB0-EC828CD3087C}" presName="aSpace" presStyleCnt="0"/>
      <dgm:spPr/>
    </dgm:pt>
    <dgm:pt modelId="{C9B1F225-53A8-4D39-845A-AE4282D6FB13}" type="pres">
      <dgm:prSet presAssocID="{28593314-30A5-4783-88A2-C0EE62CA2F5F}" presName="aNode" presStyleLbl="fgAcc1" presStyleIdx="3" presStyleCnt="9">
        <dgm:presLayoutVars>
          <dgm:bulletEnabled val="1"/>
        </dgm:presLayoutVars>
      </dgm:prSet>
      <dgm:spPr/>
    </dgm:pt>
    <dgm:pt modelId="{D70D579E-C557-4713-8B61-34960EAC71A9}" type="pres">
      <dgm:prSet presAssocID="{28593314-30A5-4783-88A2-C0EE62CA2F5F}" presName="aSpace" presStyleCnt="0"/>
      <dgm:spPr/>
    </dgm:pt>
    <dgm:pt modelId="{C38F6EF9-380A-4AAF-8D15-3C4A6BB6053C}" type="pres">
      <dgm:prSet presAssocID="{48CB6623-8721-4A3E-8C95-654920C25522}" presName="aNode" presStyleLbl="fgAcc1" presStyleIdx="4" presStyleCnt="9">
        <dgm:presLayoutVars>
          <dgm:bulletEnabled val="1"/>
        </dgm:presLayoutVars>
      </dgm:prSet>
      <dgm:spPr/>
    </dgm:pt>
    <dgm:pt modelId="{8C4C96ED-C8A4-463F-8759-EFC93B7A24C4}" type="pres">
      <dgm:prSet presAssocID="{48CB6623-8721-4A3E-8C95-654920C25522}" presName="aSpace" presStyleCnt="0"/>
      <dgm:spPr/>
    </dgm:pt>
    <dgm:pt modelId="{24250FA6-8068-484A-9CD9-8FA6807AE5C7}" type="pres">
      <dgm:prSet presAssocID="{DEA1F571-0E5B-41E9-AAAF-FE651D81791E}" presName="aNode" presStyleLbl="fgAcc1" presStyleIdx="5" presStyleCnt="9">
        <dgm:presLayoutVars>
          <dgm:bulletEnabled val="1"/>
        </dgm:presLayoutVars>
      </dgm:prSet>
      <dgm:spPr/>
    </dgm:pt>
    <dgm:pt modelId="{8A361FCD-B904-47E0-AF39-2B0A62989958}" type="pres">
      <dgm:prSet presAssocID="{DEA1F571-0E5B-41E9-AAAF-FE651D81791E}" presName="aSpace" presStyleCnt="0"/>
      <dgm:spPr/>
    </dgm:pt>
    <dgm:pt modelId="{04909173-2CD0-4CC9-B9B2-CA69BC5C8D5C}" type="pres">
      <dgm:prSet presAssocID="{EB1E8C4B-D064-4948-8BA3-FE315F1259C6}" presName="aNode" presStyleLbl="fgAcc1" presStyleIdx="6" presStyleCnt="9">
        <dgm:presLayoutVars>
          <dgm:bulletEnabled val="1"/>
        </dgm:presLayoutVars>
      </dgm:prSet>
      <dgm:spPr/>
    </dgm:pt>
    <dgm:pt modelId="{6FEEE35D-5A39-4449-AEE6-E4A092C90D52}" type="pres">
      <dgm:prSet presAssocID="{EB1E8C4B-D064-4948-8BA3-FE315F1259C6}" presName="aSpace" presStyleCnt="0"/>
      <dgm:spPr/>
    </dgm:pt>
    <dgm:pt modelId="{8F81FCBD-D15F-4380-9DA7-D4B76D82751C}" type="pres">
      <dgm:prSet presAssocID="{786647D5-9636-4A5B-A254-F8813F5AEBAD}" presName="aNode" presStyleLbl="fgAcc1" presStyleIdx="7" presStyleCnt="9">
        <dgm:presLayoutVars>
          <dgm:bulletEnabled val="1"/>
        </dgm:presLayoutVars>
      </dgm:prSet>
      <dgm:spPr/>
    </dgm:pt>
    <dgm:pt modelId="{894BF07C-E0DE-4A4C-9EDA-B63D7D8A806D}" type="pres">
      <dgm:prSet presAssocID="{786647D5-9636-4A5B-A254-F8813F5AEBAD}" presName="aSpace" presStyleCnt="0"/>
      <dgm:spPr/>
    </dgm:pt>
    <dgm:pt modelId="{78538CD9-AAB3-498C-B71E-1DCBEA2A2236}" type="pres">
      <dgm:prSet presAssocID="{DB08BE9C-D390-484F-86A0-0DDBF8FE4D16}" presName="aNode" presStyleLbl="fgAcc1" presStyleIdx="8" presStyleCnt="9">
        <dgm:presLayoutVars>
          <dgm:bulletEnabled val="1"/>
        </dgm:presLayoutVars>
      </dgm:prSet>
      <dgm:spPr/>
    </dgm:pt>
    <dgm:pt modelId="{04B4AF1E-D9D3-4B2C-BFBF-C662C9E5E263}" type="pres">
      <dgm:prSet presAssocID="{DB08BE9C-D390-484F-86A0-0DDBF8FE4D16}" presName="aSpace" presStyleCnt="0"/>
      <dgm:spPr/>
    </dgm:pt>
  </dgm:ptLst>
  <dgm:cxnLst>
    <dgm:cxn modelId="{FAFAE83F-F28A-407F-8181-52A9BC5AA877}" srcId="{5EE46185-03D7-4DF3-BDB5-2E436993881E}" destId="{EB1E8C4B-D064-4948-8BA3-FE315F1259C6}" srcOrd="6" destOrd="0" parTransId="{5D94A45E-2612-4E22-A1C1-ED9B794C9BD2}" sibTransId="{8B9BAA3B-D650-4068-829F-A3B8965890D5}"/>
    <dgm:cxn modelId="{5B37FF62-09A3-4FFF-8B9D-DDBE904518FE}" type="presOf" srcId="{48CB6623-8721-4A3E-8C95-654920C25522}" destId="{C38F6EF9-380A-4AAF-8D15-3C4A6BB6053C}" srcOrd="0" destOrd="0" presId="urn:microsoft.com/office/officeart/2005/8/layout/pyramid2"/>
    <dgm:cxn modelId="{0F623E63-440C-49E6-B883-D8EB8D5CC7F3}" srcId="{5EE46185-03D7-4DF3-BDB5-2E436993881E}" destId="{FB0CCDD5-354D-4774-A029-618FD5F4E5EF}" srcOrd="1" destOrd="0" parTransId="{17B4164E-C915-4640-9E7B-09A3DACA0006}" sibTransId="{78940D72-988F-42D1-93BC-8B01F29D496E}"/>
    <dgm:cxn modelId="{840BFE63-930B-4B1A-94EC-5B4171863239}" type="presOf" srcId="{0CC2C00D-5752-4D09-9C5C-391683B7D7DD}" destId="{1C783292-22B8-4235-B3BF-DD05AF2B1343}" srcOrd="0" destOrd="0" presId="urn:microsoft.com/office/officeart/2005/8/layout/pyramid2"/>
    <dgm:cxn modelId="{2A34A246-6016-42D9-A3C3-38962FCA95B9}" type="presOf" srcId="{28593314-30A5-4783-88A2-C0EE62CA2F5F}" destId="{C9B1F225-53A8-4D39-845A-AE4282D6FB13}" srcOrd="0" destOrd="0" presId="urn:microsoft.com/office/officeart/2005/8/layout/pyramid2"/>
    <dgm:cxn modelId="{E9404C77-D14E-47A9-A608-CDA71D6F01A7}" srcId="{5EE46185-03D7-4DF3-BDB5-2E436993881E}" destId="{B6A5B0BB-7825-454E-8CB0-EC828CD3087C}" srcOrd="2" destOrd="0" parTransId="{18E3788C-1D2F-4C24-95E7-17F71E79D60A}" sibTransId="{EE87F545-5366-4785-85CE-C78A4F65841C}"/>
    <dgm:cxn modelId="{4C81017A-29D0-4D77-AB0E-46E3ACBFC264}" type="presOf" srcId="{B6A5B0BB-7825-454E-8CB0-EC828CD3087C}" destId="{A703761A-0348-40E1-855A-DAD0A3A746E4}" srcOrd="0" destOrd="0" presId="urn:microsoft.com/office/officeart/2005/8/layout/pyramid2"/>
    <dgm:cxn modelId="{14C70889-17EE-4CB6-82A9-C5D321587EDC}" srcId="{5EE46185-03D7-4DF3-BDB5-2E436993881E}" destId="{DB08BE9C-D390-484F-86A0-0DDBF8FE4D16}" srcOrd="8" destOrd="0" parTransId="{60DE07C5-35ED-43F4-9BDE-19C6877DBA65}" sibTransId="{5407D638-84D9-471E-8FE8-EFC98FF80F30}"/>
    <dgm:cxn modelId="{EBCF8195-3D54-4E66-8CFD-FB96795964BE}" srcId="{5EE46185-03D7-4DF3-BDB5-2E436993881E}" destId="{DEA1F571-0E5B-41E9-AAAF-FE651D81791E}" srcOrd="5" destOrd="0" parTransId="{FA0CDE23-99A7-4056-96DA-9FDDDD47B653}" sibTransId="{05488A00-433D-4636-9B33-14F2494EFCDD}"/>
    <dgm:cxn modelId="{948BDF9A-D92B-46A3-98A6-AF7FF616DB90}" type="presOf" srcId="{DB08BE9C-D390-484F-86A0-0DDBF8FE4D16}" destId="{78538CD9-AAB3-498C-B71E-1DCBEA2A2236}" srcOrd="0" destOrd="0" presId="urn:microsoft.com/office/officeart/2005/8/layout/pyramid2"/>
    <dgm:cxn modelId="{7A62BD9C-5E39-473D-A9F1-6B3AB8C12172}" srcId="{5EE46185-03D7-4DF3-BDB5-2E436993881E}" destId="{28593314-30A5-4783-88A2-C0EE62CA2F5F}" srcOrd="3" destOrd="0" parTransId="{37A697F3-3028-4F48-9993-5427B85A3545}" sibTransId="{4C2DC2A0-F0A4-44D0-B68B-2520D3DA6E52}"/>
    <dgm:cxn modelId="{B7DE129E-12F8-401B-B5BC-D986A3820C81}" type="presOf" srcId="{EB1E8C4B-D064-4948-8BA3-FE315F1259C6}" destId="{04909173-2CD0-4CC9-B9B2-CA69BC5C8D5C}" srcOrd="0" destOrd="0" presId="urn:microsoft.com/office/officeart/2005/8/layout/pyramid2"/>
    <dgm:cxn modelId="{22D5B2A8-DE78-407C-946C-1ADC8BB113FE}" srcId="{5EE46185-03D7-4DF3-BDB5-2E436993881E}" destId="{786647D5-9636-4A5B-A254-F8813F5AEBAD}" srcOrd="7" destOrd="0" parTransId="{3DDAB75E-535D-4569-BA5D-37F86BFD3182}" sibTransId="{E921456F-BBE2-406A-AF88-BD3AFE9B16D6}"/>
    <dgm:cxn modelId="{5CF65FA9-F461-422A-AF7C-4CB138591FA5}" type="presOf" srcId="{DEA1F571-0E5B-41E9-AAAF-FE651D81791E}" destId="{24250FA6-8068-484A-9CD9-8FA6807AE5C7}" srcOrd="0" destOrd="0" presId="urn:microsoft.com/office/officeart/2005/8/layout/pyramid2"/>
    <dgm:cxn modelId="{76C1FEB7-AE23-48FB-9CB8-D2336E76F2C3}" type="presOf" srcId="{FB0CCDD5-354D-4774-A029-618FD5F4E5EF}" destId="{15DEFAA8-B5F5-4EB5-9F76-5164953DCC8B}" srcOrd="0" destOrd="0" presId="urn:microsoft.com/office/officeart/2005/8/layout/pyramid2"/>
    <dgm:cxn modelId="{9E6720C0-EF56-4D83-9682-3073555BBF98}" type="presOf" srcId="{786647D5-9636-4A5B-A254-F8813F5AEBAD}" destId="{8F81FCBD-D15F-4380-9DA7-D4B76D82751C}" srcOrd="0" destOrd="0" presId="urn:microsoft.com/office/officeart/2005/8/layout/pyramid2"/>
    <dgm:cxn modelId="{D95F14CD-D44C-4E21-AEA3-DA2E95742062}" srcId="{5EE46185-03D7-4DF3-BDB5-2E436993881E}" destId="{48CB6623-8721-4A3E-8C95-654920C25522}" srcOrd="4" destOrd="0" parTransId="{AEFC7C1E-637A-4AC4-B86C-0117CF7681C6}" sibTransId="{72E757A0-B3AA-446F-8404-C5EA9FF4594B}"/>
    <dgm:cxn modelId="{772F22D5-FFB4-4E35-A607-0792FF25C52D}" srcId="{5EE46185-03D7-4DF3-BDB5-2E436993881E}" destId="{0CC2C00D-5752-4D09-9C5C-391683B7D7DD}" srcOrd="0" destOrd="0" parTransId="{3F519BA6-D247-43BC-9369-CA92AD4766D0}" sibTransId="{AE7D097E-FA5A-400C-BF07-C47EB644040A}"/>
    <dgm:cxn modelId="{5208D4FF-316B-4093-BEB4-7D899432DCB6}" type="presOf" srcId="{5EE46185-03D7-4DF3-BDB5-2E436993881E}" destId="{F676DE0E-6E62-4C84-BA11-BD141D3AD573}" srcOrd="0" destOrd="0" presId="urn:microsoft.com/office/officeart/2005/8/layout/pyramid2"/>
    <dgm:cxn modelId="{FB8CD9E4-B007-40AE-A6E6-9B1EAD15A844}" type="presParOf" srcId="{F676DE0E-6E62-4C84-BA11-BD141D3AD573}" destId="{99961937-89B3-4F9B-B083-B683594B661F}" srcOrd="0" destOrd="0" presId="urn:microsoft.com/office/officeart/2005/8/layout/pyramid2"/>
    <dgm:cxn modelId="{01D7226F-CEB6-4A9E-95D0-F21DA7A6DDA3}" type="presParOf" srcId="{F676DE0E-6E62-4C84-BA11-BD141D3AD573}" destId="{4434CAFB-D6EF-474B-BAAF-7E81AA1D7196}" srcOrd="1" destOrd="0" presId="urn:microsoft.com/office/officeart/2005/8/layout/pyramid2"/>
    <dgm:cxn modelId="{E5F689A4-C0EE-408A-9D7E-A8F57622D740}" type="presParOf" srcId="{4434CAFB-D6EF-474B-BAAF-7E81AA1D7196}" destId="{1C783292-22B8-4235-B3BF-DD05AF2B1343}" srcOrd="0" destOrd="0" presId="urn:microsoft.com/office/officeart/2005/8/layout/pyramid2"/>
    <dgm:cxn modelId="{C7752273-21FD-4C5E-BC15-D77F9E91CB87}" type="presParOf" srcId="{4434CAFB-D6EF-474B-BAAF-7E81AA1D7196}" destId="{7AB1A85A-CF47-4975-8256-A0849D837088}" srcOrd="1" destOrd="0" presId="urn:microsoft.com/office/officeart/2005/8/layout/pyramid2"/>
    <dgm:cxn modelId="{E6F9B071-8774-44E4-9634-62A8FFD5BE77}" type="presParOf" srcId="{4434CAFB-D6EF-474B-BAAF-7E81AA1D7196}" destId="{15DEFAA8-B5F5-4EB5-9F76-5164953DCC8B}" srcOrd="2" destOrd="0" presId="urn:microsoft.com/office/officeart/2005/8/layout/pyramid2"/>
    <dgm:cxn modelId="{45EEE270-E066-46BF-9BF4-1134A2A85775}" type="presParOf" srcId="{4434CAFB-D6EF-474B-BAAF-7E81AA1D7196}" destId="{7A6306A0-EACF-4C54-BD5D-EE2337A5169B}" srcOrd="3" destOrd="0" presId="urn:microsoft.com/office/officeart/2005/8/layout/pyramid2"/>
    <dgm:cxn modelId="{3B50724A-D4F7-4416-8CD8-1D6BDE8C46D7}" type="presParOf" srcId="{4434CAFB-D6EF-474B-BAAF-7E81AA1D7196}" destId="{A703761A-0348-40E1-855A-DAD0A3A746E4}" srcOrd="4" destOrd="0" presId="urn:microsoft.com/office/officeart/2005/8/layout/pyramid2"/>
    <dgm:cxn modelId="{78574678-910A-44D2-A238-50C8FACBEDB4}" type="presParOf" srcId="{4434CAFB-D6EF-474B-BAAF-7E81AA1D7196}" destId="{AA8DBCC9-8F69-4EEC-9022-8CB73E557899}" srcOrd="5" destOrd="0" presId="urn:microsoft.com/office/officeart/2005/8/layout/pyramid2"/>
    <dgm:cxn modelId="{DFD0FA13-7864-47EE-BB19-2D3603340480}" type="presParOf" srcId="{4434CAFB-D6EF-474B-BAAF-7E81AA1D7196}" destId="{C9B1F225-53A8-4D39-845A-AE4282D6FB13}" srcOrd="6" destOrd="0" presId="urn:microsoft.com/office/officeart/2005/8/layout/pyramid2"/>
    <dgm:cxn modelId="{20094DD9-7F41-452A-9D78-71E6D4402BBB}" type="presParOf" srcId="{4434CAFB-D6EF-474B-BAAF-7E81AA1D7196}" destId="{D70D579E-C557-4713-8B61-34960EAC71A9}" srcOrd="7" destOrd="0" presId="urn:microsoft.com/office/officeart/2005/8/layout/pyramid2"/>
    <dgm:cxn modelId="{19A36E06-8861-4136-B892-3B121541C5CE}" type="presParOf" srcId="{4434CAFB-D6EF-474B-BAAF-7E81AA1D7196}" destId="{C38F6EF9-380A-4AAF-8D15-3C4A6BB6053C}" srcOrd="8" destOrd="0" presId="urn:microsoft.com/office/officeart/2005/8/layout/pyramid2"/>
    <dgm:cxn modelId="{178511DC-0274-4CA3-B9E1-386D831A4FF5}" type="presParOf" srcId="{4434CAFB-D6EF-474B-BAAF-7E81AA1D7196}" destId="{8C4C96ED-C8A4-463F-8759-EFC93B7A24C4}" srcOrd="9" destOrd="0" presId="urn:microsoft.com/office/officeart/2005/8/layout/pyramid2"/>
    <dgm:cxn modelId="{D36EEFF2-ED6C-4327-AEE3-E9FC6DC3D27B}" type="presParOf" srcId="{4434CAFB-D6EF-474B-BAAF-7E81AA1D7196}" destId="{24250FA6-8068-484A-9CD9-8FA6807AE5C7}" srcOrd="10" destOrd="0" presId="urn:microsoft.com/office/officeart/2005/8/layout/pyramid2"/>
    <dgm:cxn modelId="{BC3B7D80-0AC2-46EF-8FB1-28B2369627FC}" type="presParOf" srcId="{4434CAFB-D6EF-474B-BAAF-7E81AA1D7196}" destId="{8A361FCD-B904-47E0-AF39-2B0A62989958}" srcOrd="11" destOrd="0" presId="urn:microsoft.com/office/officeart/2005/8/layout/pyramid2"/>
    <dgm:cxn modelId="{C17659F5-264A-45C1-9F17-5155B785C880}" type="presParOf" srcId="{4434CAFB-D6EF-474B-BAAF-7E81AA1D7196}" destId="{04909173-2CD0-4CC9-B9B2-CA69BC5C8D5C}" srcOrd="12" destOrd="0" presId="urn:microsoft.com/office/officeart/2005/8/layout/pyramid2"/>
    <dgm:cxn modelId="{A0016611-7B8C-41EA-B3F3-43644092F6F6}" type="presParOf" srcId="{4434CAFB-D6EF-474B-BAAF-7E81AA1D7196}" destId="{6FEEE35D-5A39-4449-AEE6-E4A092C90D52}" srcOrd="13" destOrd="0" presId="urn:microsoft.com/office/officeart/2005/8/layout/pyramid2"/>
    <dgm:cxn modelId="{70E4828F-1B89-4299-AB25-A16921A3B80A}" type="presParOf" srcId="{4434CAFB-D6EF-474B-BAAF-7E81AA1D7196}" destId="{8F81FCBD-D15F-4380-9DA7-D4B76D82751C}" srcOrd="14" destOrd="0" presId="urn:microsoft.com/office/officeart/2005/8/layout/pyramid2"/>
    <dgm:cxn modelId="{5EEA891C-8A54-468A-9D23-46CE63360F57}" type="presParOf" srcId="{4434CAFB-D6EF-474B-BAAF-7E81AA1D7196}" destId="{894BF07C-E0DE-4A4C-9EDA-B63D7D8A806D}" srcOrd="15" destOrd="0" presId="urn:microsoft.com/office/officeart/2005/8/layout/pyramid2"/>
    <dgm:cxn modelId="{6A70DA06-D675-47E8-964E-937B897F9A4F}" type="presParOf" srcId="{4434CAFB-D6EF-474B-BAAF-7E81AA1D7196}" destId="{78538CD9-AAB3-498C-B71E-1DCBEA2A2236}" srcOrd="16" destOrd="0" presId="urn:microsoft.com/office/officeart/2005/8/layout/pyramid2"/>
    <dgm:cxn modelId="{902616A2-0AC9-45CD-AA94-2A4F8132CC2C}" type="presParOf" srcId="{4434CAFB-D6EF-474B-BAAF-7E81AA1D7196}" destId="{04B4AF1E-D9D3-4B2C-BFBF-C662C9E5E263}" srcOrd="1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2CE99B-6080-47C0-A720-0A668787BB48}" type="doc">
      <dgm:prSet loTypeId="urn:microsoft.com/office/officeart/2005/8/layout/venn1" loCatId="relationship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34531585-30E7-4510-B9E9-E99D74A02870}">
      <dgm:prSet custT="1"/>
      <dgm:spPr/>
      <dgm:t>
        <a:bodyPr/>
        <a:lstStyle/>
        <a:p>
          <a:pPr rtl="0"/>
          <a:r>
            <a:rPr lang="en-US" sz="16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Based on the U.S. Office for Civil Rights (OCR) Audit Protocol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E96DD0-D9EA-4736-A44C-9C2923825D6A}" type="parTrans" cxnId="{6A1464BB-1176-46F2-9698-F095AFCCDF78}">
      <dgm:prSet/>
      <dgm:spPr/>
      <dgm:t>
        <a:bodyPr/>
        <a:lstStyle/>
        <a:p>
          <a:endParaRPr lang="en-US"/>
        </a:p>
      </dgm:t>
    </dgm:pt>
    <dgm:pt modelId="{154BA041-11B0-450E-84F0-58BA7572DCB7}" type="sibTrans" cxnId="{6A1464BB-1176-46F2-9698-F095AFCCDF78}">
      <dgm:prSet/>
      <dgm:spPr/>
      <dgm:t>
        <a:bodyPr/>
        <a:lstStyle/>
        <a:p>
          <a:endParaRPr lang="en-US"/>
        </a:p>
      </dgm:t>
    </dgm:pt>
    <dgm:pt modelId="{C6F7E2C1-7561-441E-BEE4-E80D82BBCE63}">
      <dgm:prSet custT="1"/>
      <dgm:spPr>
        <a:pattFill prst="pct5">
          <a:fgClr>
            <a:schemeClr val="accent2">
              <a:hueOff val="0"/>
              <a:satOff val="0"/>
              <a:lumOff val="0"/>
            </a:schemeClr>
          </a:fgClr>
          <a:bgClr>
            <a:schemeClr val="bg1"/>
          </a:bgClr>
        </a:pattFill>
      </dgm:spPr>
      <dgm:t>
        <a:bodyPr/>
        <a:lstStyle/>
        <a:p>
          <a:pPr rtl="0"/>
          <a:r>
            <a:rPr lang="en-US" sz="16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Methodology addresses 7 control domains, representing separate elements of the HIPAA Privacy, Security and Breach Notification Rules 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F515F8-05DF-4E97-9A9D-821CF260327A}" type="parTrans" cxnId="{64E69420-5D34-47C3-91CD-D41B3F0CD5CE}">
      <dgm:prSet/>
      <dgm:spPr/>
      <dgm:t>
        <a:bodyPr/>
        <a:lstStyle/>
        <a:p>
          <a:endParaRPr lang="en-US"/>
        </a:p>
      </dgm:t>
    </dgm:pt>
    <dgm:pt modelId="{82DCB941-9F57-4542-93DE-BE9B93791562}" type="sibTrans" cxnId="{64E69420-5D34-47C3-91CD-D41B3F0CD5CE}">
      <dgm:prSet/>
      <dgm:spPr/>
      <dgm:t>
        <a:bodyPr/>
        <a:lstStyle/>
        <a:p>
          <a:endParaRPr lang="en-US"/>
        </a:p>
      </dgm:t>
    </dgm:pt>
    <dgm:pt modelId="{6FA5D9A0-9108-4DE4-B7A0-5DDE99377E70}">
      <dgm:prSet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rtl="0"/>
          <a:r>
            <a:rPr lang="en-US" sz="16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Results can be used to create a Remediation Plan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368A84-056E-4762-B0DC-C636615897FF}" type="parTrans" cxnId="{832F41C3-522C-4444-BA65-DF8182486FE9}">
      <dgm:prSet/>
      <dgm:spPr/>
      <dgm:t>
        <a:bodyPr/>
        <a:lstStyle/>
        <a:p>
          <a:endParaRPr lang="en-US"/>
        </a:p>
      </dgm:t>
    </dgm:pt>
    <dgm:pt modelId="{F5B3D47E-5C03-47CC-B2F0-233948DD87BF}" type="sibTrans" cxnId="{832F41C3-522C-4444-BA65-DF8182486FE9}">
      <dgm:prSet/>
      <dgm:spPr/>
      <dgm:t>
        <a:bodyPr/>
        <a:lstStyle/>
        <a:p>
          <a:endParaRPr lang="en-US"/>
        </a:p>
      </dgm:t>
    </dgm:pt>
    <dgm:pt modelId="{991E92BD-C722-49E6-9989-5DC1E4C038BE}">
      <dgm:prSet custT="1"/>
      <dgm:spPr/>
      <dgm:t>
        <a:bodyPr/>
        <a:lstStyle/>
        <a:p>
          <a:pPr rtl="0"/>
          <a:r>
            <a:rPr lang="en-US" sz="16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Partial credit or full credit (based on documentation and actual controls being in place)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9720FA-E6BC-4712-8C35-36E966E7E6B4}" type="parTrans" cxnId="{65ADE35C-A50F-406E-88CE-3F7E11885FAF}">
      <dgm:prSet/>
      <dgm:spPr/>
      <dgm:t>
        <a:bodyPr/>
        <a:lstStyle/>
        <a:p>
          <a:endParaRPr lang="en-US"/>
        </a:p>
      </dgm:t>
    </dgm:pt>
    <dgm:pt modelId="{70048F27-3814-42EE-B273-A7F5C3617E66}" type="sibTrans" cxnId="{65ADE35C-A50F-406E-88CE-3F7E11885FAF}">
      <dgm:prSet/>
      <dgm:spPr/>
      <dgm:t>
        <a:bodyPr/>
        <a:lstStyle/>
        <a:p>
          <a:endParaRPr lang="en-US"/>
        </a:p>
      </dgm:t>
    </dgm:pt>
    <dgm:pt modelId="{5688953F-76AD-498D-A74A-A96349BDCD5F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16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Scope is limited to systems that create, receive, maintain, or transmit ePHI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0AB1A6-3727-44DE-8E53-63052203FB66}" type="parTrans" cxnId="{40E17E92-F3CC-493B-BD22-447F232400EE}">
      <dgm:prSet/>
      <dgm:spPr/>
      <dgm:t>
        <a:bodyPr/>
        <a:lstStyle/>
        <a:p>
          <a:endParaRPr lang="en-US"/>
        </a:p>
      </dgm:t>
    </dgm:pt>
    <dgm:pt modelId="{8B74655E-F18C-492B-9185-765D1038312C}" type="sibTrans" cxnId="{40E17E92-F3CC-493B-BD22-447F232400EE}">
      <dgm:prSet/>
      <dgm:spPr/>
      <dgm:t>
        <a:bodyPr/>
        <a:lstStyle/>
        <a:p>
          <a:endParaRPr lang="en-US"/>
        </a:p>
      </dgm:t>
    </dgm:pt>
    <dgm:pt modelId="{CC988085-7967-4F39-81BE-7120EF1B7C12}">
      <dgm:prSet custT="1"/>
      <dgm:spPr/>
      <dgm:t>
        <a:bodyPr/>
        <a:lstStyle/>
        <a:p>
          <a:pPr algn="l" rtl="0"/>
          <a:r>
            <a:rPr lang="en-US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Typical gaps:</a:t>
          </a:r>
        </a:p>
        <a:p>
          <a:pPr algn="l" rtl="0"/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Policies &amp; Procedures</a:t>
          </a:r>
        </a:p>
        <a:p>
          <a:pPr algn="l" rtl="0"/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Critical Systems mapping</a:t>
          </a:r>
        </a:p>
        <a:p>
          <a:pPr algn="l" rtl="0"/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User account management</a:t>
          </a:r>
        </a:p>
        <a:p>
          <a:pPr algn="l" rtl="0"/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System access</a:t>
          </a:r>
        </a:p>
        <a:p>
          <a:pPr algn="l" rtl="0"/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Encryption</a:t>
          </a:r>
        </a:p>
        <a:p>
          <a:pPr algn="l" rtl="0"/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CISO and security staff</a:t>
          </a:r>
        </a:p>
        <a:p>
          <a:pPr algn="l" rtl="0"/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System patching</a:t>
          </a:r>
        </a:p>
        <a:p>
          <a:pPr algn="l" rtl="0"/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Security awareness</a:t>
          </a:r>
        </a:p>
        <a:p>
          <a:pPr algn="l" rtl="0"/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System/log monitoring</a:t>
          </a:r>
        </a:p>
      </dgm:t>
    </dgm:pt>
    <dgm:pt modelId="{25E9F90C-9D9D-4B0D-B122-40A614E6D71E}" type="parTrans" cxnId="{7303786F-1240-40DB-B219-4CD1A3DD0898}">
      <dgm:prSet/>
      <dgm:spPr/>
      <dgm:t>
        <a:bodyPr/>
        <a:lstStyle/>
        <a:p>
          <a:endParaRPr lang="en-US"/>
        </a:p>
      </dgm:t>
    </dgm:pt>
    <dgm:pt modelId="{A0998541-DD3A-4FEB-9849-8B359E30CD21}" type="sibTrans" cxnId="{7303786F-1240-40DB-B219-4CD1A3DD0898}">
      <dgm:prSet/>
      <dgm:spPr/>
      <dgm:t>
        <a:bodyPr/>
        <a:lstStyle/>
        <a:p>
          <a:endParaRPr lang="en-US"/>
        </a:p>
      </dgm:t>
    </dgm:pt>
    <dgm:pt modelId="{11395405-6AB6-4E5C-9382-601F58CE3E13}" type="pres">
      <dgm:prSet presAssocID="{022CE99B-6080-47C0-A720-0A668787BB48}" presName="compositeShape" presStyleCnt="0">
        <dgm:presLayoutVars>
          <dgm:chMax val="7"/>
          <dgm:dir/>
          <dgm:resizeHandles val="exact"/>
        </dgm:presLayoutVars>
      </dgm:prSet>
      <dgm:spPr/>
    </dgm:pt>
    <dgm:pt modelId="{6FEBC66A-E1AF-4442-92F0-047D9CBC0CE6}" type="pres">
      <dgm:prSet presAssocID="{34531585-30E7-4510-B9E9-E99D74A02870}" presName="circ1" presStyleLbl="vennNode1" presStyleIdx="0" presStyleCnt="6"/>
      <dgm:spPr/>
    </dgm:pt>
    <dgm:pt modelId="{E920270D-A4CF-48BD-B883-A3716DE92301}" type="pres">
      <dgm:prSet presAssocID="{34531585-30E7-4510-B9E9-E99D74A02870}" presName="circ1Tx" presStyleLbl="revTx" presStyleIdx="0" presStyleCnt="0" custScaleX="153899" custScaleY="85078">
        <dgm:presLayoutVars>
          <dgm:chMax val="0"/>
          <dgm:chPref val="0"/>
          <dgm:bulletEnabled val="1"/>
        </dgm:presLayoutVars>
      </dgm:prSet>
      <dgm:spPr/>
    </dgm:pt>
    <dgm:pt modelId="{5AB34A54-9439-4ED4-9E24-29DFBBCA2E7D}" type="pres">
      <dgm:prSet presAssocID="{C6F7E2C1-7561-441E-BEE4-E80D82BBCE63}" presName="circ2" presStyleLbl="vennNode1" presStyleIdx="1" presStyleCnt="6"/>
      <dgm:spPr/>
    </dgm:pt>
    <dgm:pt modelId="{633B6B80-D135-41CC-A3C1-4DC8C3EA1FD9}" type="pres">
      <dgm:prSet presAssocID="{C6F7E2C1-7561-441E-BEE4-E80D82BBCE63}" presName="circ2Tx" presStyleLbl="revTx" presStyleIdx="0" presStyleCnt="0" custScaleX="126746" custScaleY="215217" custLinFactNeighborX="27013" custLinFactNeighborY="4126">
        <dgm:presLayoutVars>
          <dgm:chMax val="0"/>
          <dgm:chPref val="0"/>
          <dgm:bulletEnabled val="1"/>
        </dgm:presLayoutVars>
      </dgm:prSet>
      <dgm:spPr/>
    </dgm:pt>
    <dgm:pt modelId="{C3C68B70-76B8-48D8-A1D1-022EA3F77913}" type="pres">
      <dgm:prSet presAssocID="{5688953F-76AD-498D-A74A-A96349BDCD5F}" presName="circ3" presStyleLbl="vennNode1" presStyleIdx="2" presStyleCnt="6"/>
      <dgm:spPr/>
    </dgm:pt>
    <dgm:pt modelId="{5FEB733F-E6B2-4DA8-9BF1-3A511B1E7E53}" type="pres">
      <dgm:prSet presAssocID="{5688953F-76AD-498D-A74A-A96349BDCD5F}" presName="circ3Tx" presStyleLbl="revTx" presStyleIdx="0" presStyleCnt="0" custLinFactNeighborX="40519" custLinFactNeighborY="46522">
        <dgm:presLayoutVars>
          <dgm:chMax val="0"/>
          <dgm:chPref val="0"/>
          <dgm:bulletEnabled val="1"/>
        </dgm:presLayoutVars>
      </dgm:prSet>
      <dgm:spPr/>
    </dgm:pt>
    <dgm:pt modelId="{942FC41D-4E53-4522-81A7-00907A61922F}" type="pres">
      <dgm:prSet presAssocID="{6FA5D9A0-9108-4DE4-B7A0-5DDE99377E70}" presName="circ4" presStyleLbl="vennNode1" presStyleIdx="3" presStyleCnt="6"/>
      <dgm:spPr/>
    </dgm:pt>
    <dgm:pt modelId="{09A68C84-A87E-4657-B311-C19913644FC1}" type="pres">
      <dgm:prSet presAssocID="{6FA5D9A0-9108-4DE4-B7A0-5DDE99377E70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7562185-2B42-4A6E-B614-C22D40967300}" type="pres">
      <dgm:prSet presAssocID="{991E92BD-C722-49E6-9989-5DC1E4C038BE}" presName="circ5" presStyleLbl="vennNode1" presStyleIdx="4" presStyleCnt="6"/>
      <dgm:spPr/>
    </dgm:pt>
    <dgm:pt modelId="{DDE8634B-D5DB-49DA-8C7A-877083873937}" type="pres">
      <dgm:prSet presAssocID="{991E92BD-C722-49E6-9989-5DC1E4C038BE}" presName="circ5Tx" presStyleLbl="revTx" presStyleIdx="0" presStyleCnt="0" custLinFactNeighborX="-8269" custLinFactNeighborY="55347">
        <dgm:presLayoutVars>
          <dgm:chMax val="0"/>
          <dgm:chPref val="0"/>
          <dgm:bulletEnabled val="1"/>
        </dgm:presLayoutVars>
      </dgm:prSet>
      <dgm:spPr/>
    </dgm:pt>
    <dgm:pt modelId="{73207E89-54AD-4148-AAF4-A3F5EBB1DCE9}" type="pres">
      <dgm:prSet presAssocID="{CC988085-7967-4F39-81BE-7120EF1B7C12}" presName="circ6" presStyleLbl="vennNode1" presStyleIdx="5" presStyleCnt="6"/>
      <dgm:spPr/>
    </dgm:pt>
    <dgm:pt modelId="{1ACD7C6D-03E4-47C4-8A5E-E26E5ACB6BA2}" type="pres">
      <dgm:prSet presAssocID="{CC988085-7967-4F39-81BE-7120EF1B7C12}" presName="circ6Tx" presStyleLbl="revTx" presStyleIdx="0" presStyleCnt="0" custScaleX="125721" custScaleY="209079" custLinFactNeighborX="-44929" custLinFactNeighborY="-19826">
        <dgm:presLayoutVars>
          <dgm:chMax val="0"/>
          <dgm:chPref val="0"/>
          <dgm:bulletEnabled val="1"/>
        </dgm:presLayoutVars>
      </dgm:prSet>
      <dgm:spPr/>
    </dgm:pt>
  </dgm:ptLst>
  <dgm:cxnLst>
    <dgm:cxn modelId="{FBC50E06-2F45-48CF-900C-660C2A7DB93B}" type="presOf" srcId="{991E92BD-C722-49E6-9989-5DC1E4C038BE}" destId="{DDE8634B-D5DB-49DA-8C7A-877083873937}" srcOrd="0" destOrd="0" presId="urn:microsoft.com/office/officeart/2005/8/layout/venn1"/>
    <dgm:cxn modelId="{256A4620-1DD1-48C0-A500-F8B37E8A889C}" type="presOf" srcId="{6FA5D9A0-9108-4DE4-B7A0-5DDE99377E70}" destId="{09A68C84-A87E-4657-B311-C19913644FC1}" srcOrd="0" destOrd="0" presId="urn:microsoft.com/office/officeart/2005/8/layout/venn1"/>
    <dgm:cxn modelId="{64E69420-5D34-47C3-91CD-D41B3F0CD5CE}" srcId="{022CE99B-6080-47C0-A720-0A668787BB48}" destId="{C6F7E2C1-7561-441E-BEE4-E80D82BBCE63}" srcOrd="1" destOrd="0" parTransId="{70F515F8-05DF-4E97-9A9D-821CF260327A}" sibTransId="{82DCB941-9F57-4542-93DE-BE9B93791562}"/>
    <dgm:cxn modelId="{3611D43D-7204-42DA-95D1-B7F5DCCCE12A}" type="presOf" srcId="{5688953F-76AD-498D-A74A-A96349BDCD5F}" destId="{5FEB733F-E6B2-4DA8-9BF1-3A511B1E7E53}" srcOrd="0" destOrd="0" presId="urn:microsoft.com/office/officeart/2005/8/layout/venn1"/>
    <dgm:cxn modelId="{65ADE35C-A50F-406E-88CE-3F7E11885FAF}" srcId="{022CE99B-6080-47C0-A720-0A668787BB48}" destId="{991E92BD-C722-49E6-9989-5DC1E4C038BE}" srcOrd="4" destOrd="0" parTransId="{A69720FA-E6BC-4712-8C35-36E966E7E6B4}" sibTransId="{70048F27-3814-42EE-B273-A7F5C3617E66}"/>
    <dgm:cxn modelId="{7303786F-1240-40DB-B219-4CD1A3DD0898}" srcId="{022CE99B-6080-47C0-A720-0A668787BB48}" destId="{CC988085-7967-4F39-81BE-7120EF1B7C12}" srcOrd="5" destOrd="0" parTransId="{25E9F90C-9D9D-4B0D-B122-40A614E6D71E}" sibTransId="{A0998541-DD3A-4FEB-9849-8B359E30CD21}"/>
    <dgm:cxn modelId="{40E17E92-F3CC-493B-BD22-447F232400EE}" srcId="{022CE99B-6080-47C0-A720-0A668787BB48}" destId="{5688953F-76AD-498D-A74A-A96349BDCD5F}" srcOrd="2" destOrd="0" parTransId="{A80AB1A6-3727-44DE-8E53-63052203FB66}" sibTransId="{8B74655E-F18C-492B-9185-765D1038312C}"/>
    <dgm:cxn modelId="{CB721594-FCF2-424E-8D09-E1DDCD7E3F91}" type="presOf" srcId="{34531585-30E7-4510-B9E9-E99D74A02870}" destId="{E920270D-A4CF-48BD-B883-A3716DE92301}" srcOrd="0" destOrd="0" presId="urn:microsoft.com/office/officeart/2005/8/layout/venn1"/>
    <dgm:cxn modelId="{DCF82D9E-6E69-4EA1-94DB-D50A01666899}" type="presOf" srcId="{CC988085-7967-4F39-81BE-7120EF1B7C12}" destId="{1ACD7C6D-03E4-47C4-8A5E-E26E5ACB6BA2}" srcOrd="0" destOrd="0" presId="urn:microsoft.com/office/officeart/2005/8/layout/venn1"/>
    <dgm:cxn modelId="{6A1464BB-1176-46F2-9698-F095AFCCDF78}" srcId="{022CE99B-6080-47C0-A720-0A668787BB48}" destId="{34531585-30E7-4510-B9E9-E99D74A02870}" srcOrd="0" destOrd="0" parTransId="{27E96DD0-D9EA-4736-A44C-9C2923825D6A}" sibTransId="{154BA041-11B0-450E-84F0-58BA7572DCB7}"/>
    <dgm:cxn modelId="{832F41C3-522C-4444-BA65-DF8182486FE9}" srcId="{022CE99B-6080-47C0-A720-0A668787BB48}" destId="{6FA5D9A0-9108-4DE4-B7A0-5DDE99377E70}" srcOrd="3" destOrd="0" parTransId="{98368A84-056E-4762-B0DC-C636615897FF}" sibTransId="{F5B3D47E-5C03-47CC-B2F0-233948DD87BF}"/>
    <dgm:cxn modelId="{C10C0FC7-FFBA-4C95-8027-E148AFC7ED6D}" type="presOf" srcId="{022CE99B-6080-47C0-A720-0A668787BB48}" destId="{11395405-6AB6-4E5C-9382-601F58CE3E13}" srcOrd="0" destOrd="0" presId="urn:microsoft.com/office/officeart/2005/8/layout/venn1"/>
    <dgm:cxn modelId="{9A0386CB-3084-48C2-94F2-90E220CBAE58}" type="presOf" srcId="{C6F7E2C1-7561-441E-BEE4-E80D82BBCE63}" destId="{633B6B80-D135-41CC-A3C1-4DC8C3EA1FD9}" srcOrd="0" destOrd="0" presId="urn:microsoft.com/office/officeart/2005/8/layout/venn1"/>
    <dgm:cxn modelId="{F2264CB2-E368-4BBA-AFE4-31E3BF9DF8B8}" type="presParOf" srcId="{11395405-6AB6-4E5C-9382-601F58CE3E13}" destId="{6FEBC66A-E1AF-4442-92F0-047D9CBC0CE6}" srcOrd="0" destOrd="0" presId="urn:microsoft.com/office/officeart/2005/8/layout/venn1"/>
    <dgm:cxn modelId="{408EEA15-4B1D-4434-BD2D-669CF8C98D9B}" type="presParOf" srcId="{11395405-6AB6-4E5C-9382-601F58CE3E13}" destId="{E920270D-A4CF-48BD-B883-A3716DE92301}" srcOrd="1" destOrd="0" presId="urn:microsoft.com/office/officeart/2005/8/layout/venn1"/>
    <dgm:cxn modelId="{A5EB897F-725C-4447-912C-E48E61795A5D}" type="presParOf" srcId="{11395405-6AB6-4E5C-9382-601F58CE3E13}" destId="{5AB34A54-9439-4ED4-9E24-29DFBBCA2E7D}" srcOrd="2" destOrd="0" presId="urn:microsoft.com/office/officeart/2005/8/layout/venn1"/>
    <dgm:cxn modelId="{A7A19A36-7E37-4D11-BB41-D1A4DA01F47F}" type="presParOf" srcId="{11395405-6AB6-4E5C-9382-601F58CE3E13}" destId="{633B6B80-D135-41CC-A3C1-4DC8C3EA1FD9}" srcOrd="3" destOrd="0" presId="urn:microsoft.com/office/officeart/2005/8/layout/venn1"/>
    <dgm:cxn modelId="{637D4345-E41F-4302-A79C-A2F603B46E26}" type="presParOf" srcId="{11395405-6AB6-4E5C-9382-601F58CE3E13}" destId="{C3C68B70-76B8-48D8-A1D1-022EA3F77913}" srcOrd="4" destOrd="0" presId="urn:microsoft.com/office/officeart/2005/8/layout/venn1"/>
    <dgm:cxn modelId="{1CB409E9-1840-49C2-89EA-3C614B828240}" type="presParOf" srcId="{11395405-6AB6-4E5C-9382-601F58CE3E13}" destId="{5FEB733F-E6B2-4DA8-9BF1-3A511B1E7E53}" srcOrd="5" destOrd="0" presId="urn:microsoft.com/office/officeart/2005/8/layout/venn1"/>
    <dgm:cxn modelId="{B724666E-1899-4714-A856-77BCFBE9D768}" type="presParOf" srcId="{11395405-6AB6-4E5C-9382-601F58CE3E13}" destId="{942FC41D-4E53-4522-81A7-00907A61922F}" srcOrd="6" destOrd="0" presId="urn:microsoft.com/office/officeart/2005/8/layout/venn1"/>
    <dgm:cxn modelId="{56349B50-0B7C-499A-86A5-96111D7A5FA9}" type="presParOf" srcId="{11395405-6AB6-4E5C-9382-601F58CE3E13}" destId="{09A68C84-A87E-4657-B311-C19913644FC1}" srcOrd="7" destOrd="0" presId="urn:microsoft.com/office/officeart/2005/8/layout/venn1"/>
    <dgm:cxn modelId="{B8C6D6B5-5A0B-49FC-BC36-43AE53BF99E3}" type="presParOf" srcId="{11395405-6AB6-4E5C-9382-601F58CE3E13}" destId="{B7562185-2B42-4A6E-B614-C22D40967300}" srcOrd="8" destOrd="0" presId="urn:microsoft.com/office/officeart/2005/8/layout/venn1"/>
    <dgm:cxn modelId="{8879F70C-C00F-48E6-9608-B029938DD611}" type="presParOf" srcId="{11395405-6AB6-4E5C-9382-601F58CE3E13}" destId="{DDE8634B-D5DB-49DA-8C7A-877083873937}" srcOrd="9" destOrd="0" presId="urn:microsoft.com/office/officeart/2005/8/layout/venn1"/>
    <dgm:cxn modelId="{BA570E1F-3FFA-4B3F-9CCF-7688FAF9A7EF}" type="presParOf" srcId="{11395405-6AB6-4E5C-9382-601F58CE3E13}" destId="{73207E89-54AD-4148-AAF4-A3F5EBB1DCE9}" srcOrd="10" destOrd="0" presId="urn:microsoft.com/office/officeart/2005/8/layout/venn1"/>
    <dgm:cxn modelId="{DA2C121D-E0AA-4A1F-ACBC-10DCBB5B32E2}" type="presParOf" srcId="{11395405-6AB6-4E5C-9382-601F58CE3E13}" destId="{1ACD7C6D-03E4-47C4-8A5E-E26E5ACB6BA2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373877-40D1-4BAD-A2C4-F883152B7F5F}" type="doc">
      <dgm:prSet loTypeId="urn:diagrams.loki3.com/Bracket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9DDFD28-2F78-4FEA-823A-17CB18FFEFD1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Policies and Procedures</a:t>
          </a:r>
        </a:p>
      </dgm:t>
    </dgm:pt>
    <dgm:pt modelId="{2C34E54F-5CA7-43E8-897D-E96979CCA11A}" type="parTrans" cxnId="{0CC8D644-F704-41F1-86D7-D6181382BA60}">
      <dgm:prSet/>
      <dgm:spPr/>
      <dgm:t>
        <a:bodyPr/>
        <a:lstStyle/>
        <a:p>
          <a:endParaRPr lang="en-US"/>
        </a:p>
      </dgm:t>
    </dgm:pt>
    <dgm:pt modelId="{D8D27830-A190-420A-99A1-AA3175E26508}" type="sibTrans" cxnId="{0CC8D644-F704-41F1-86D7-D6181382BA60}">
      <dgm:prSet/>
      <dgm:spPr/>
      <dgm:t>
        <a:bodyPr/>
        <a:lstStyle/>
        <a:p>
          <a:endParaRPr lang="en-US"/>
        </a:p>
      </dgm:t>
    </dgm:pt>
    <dgm:pt modelId="{66E19CEE-0841-43FA-987B-9A5F45B3410F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Review of current policies, procedures, contracts, and other documents relevant to privacy and security</a:t>
          </a:r>
        </a:p>
      </dgm:t>
    </dgm:pt>
    <dgm:pt modelId="{94A03153-8D6D-4BD9-A14B-7C0DB721CE51}" type="parTrans" cxnId="{53C1830C-6FBB-4F90-B664-C6B1F72B522B}">
      <dgm:prSet/>
      <dgm:spPr/>
      <dgm:t>
        <a:bodyPr/>
        <a:lstStyle/>
        <a:p>
          <a:endParaRPr lang="en-US"/>
        </a:p>
      </dgm:t>
    </dgm:pt>
    <dgm:pt modelId="{A9791DEA-0EFF-4B7F-A72F-E9796EC452E7}" type="sibTrans" cxnId="{53C1830C-6FBB-4F90-B664-C6B1F72B522B}">
      <dgm:prSet/>
      <dgm:spPr/>
      <dgm:t>
        <a:bodyPr/>
        <a:lstStyle/>
        <a:p>
          <a:endParaRPr lang="en-US"/>
        </a:p>
      </dgm:t>
    </dgm:pt>
    <dgm:pt modelId="{9CB31A12-D58D-4072-A72B-4EAB302840E8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Surveys and Questionnaires</a:t>
          </a:r>
        </a:p>
      </dgm:t>
    </dgm:pt>
    <dgm:pt modelId="{B3696E9D-0EE3-42D2-88A4-3519CD4DD3A1}" type="parTrans" cxnId="{371840AA-D8BE-455C-8F5F-B404693A277C}">
      <dgm:prSet/>
      <dgm:spPr/>
      <dgm:t>
        <a:bodyPr/>
        <a:lstStyle/>
        <a:p>
          <a:endParaRPr lang="en-US"/>
        </a:p>
      </dgm:t>
    </dgm:pt>
    <dgm:pt modelId="{0D88FDEA-91A7-46E7-9A7E-02FFCE6A9AD5}" type="sibTrans" cxnId="{371840AA-D8BE-455C-8F5F-B404693A277C}">
      <dgm:prSet/>
      <dgm:spPr/>
      <dgm:t>
        <a:bodyPr/>
        <a:lstStyle/>
        <a:p>
          <a:endParaRPr lang="en-US"/>
        </a:p>
      </dgm:t>
    </dgm:pt>
    <dgm:pt modelId="{71D16E26-5AEF-448C-BA11-4B1382101D3B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Organizational questionnaires, surveys, and interviews that gauge the knowledge of and compliance with privacy and security requirements</a:t>
          </a:r>
        </a:p>
      </dgm:t>
    </dgm:pt>
    <dgm:pt modelId="{17A06FF5-B2CA-4DAF-9FCE-6E75E54B16C3}" type="parTrans" cxnId="{CA03E287-FED0-4E9A-ACDA-E67CB2622CE4}">
      <dgm:prSet/>
      <dgm:spPr/>
      <dgm:t>
        <a:bodyPr/>
        <a:lstStyle/>
        <a:p>
          <a:endParaRPr lang="en-US"/>
        </a:p>
      </dgm:t>
    </dgm:pt>
    <dgm:pt modelId="{F16FE567-0FBA-4FFB-A918-5D6DDF34055A}" type="sibTrans" cxnId="{CA03E287-FED0-4E9A-ACDA-E67CB2622CE4}">
      <dgm:prSet/>
      <dgm:spPr/>
      <dgm:t>
        <a:bodyPr/>
        <a:lstStyle/>
        <a:p>
          <a:endParaRPr lang="en-US"/>
        </a:p>
      </dgm:t>
    </dgm:pt>
    <dgm:pt modelId="{C43D46B0-DBDC-449F-9BF7-8797D04A6BE0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Walk-throughs</a:t>
          </a:r>
        </a:p>
      </dgm:t>
    </dgm:pt>
    <dgm:pt modelId="{D0E9376F-1B81-4323-8988-BD2D5901C42C}" type="parTrans" cxnId="{21273A39-F8B0-424D-A2E0-8D37815270D7}">
      <dgm:prSet/>
      <dgm:spPr/>
      <dgm:t>
        <a:bodyPr/>
        <a:lstStyle/>
        <a:p>
          <a:endParaRPr lang="en-US"/>
        </a:p>
      </dgm:t>
    </dgm:pt>
    <dgm:pt modelId="{A0D9EA01-6FE3-4D97-AEDC-BD946851AD0C}" type="sibTrans" cxnId="{21273A39-F8B0-424D-A2E0-8D37815270D7}">
      <dgm:prSet/>
      <dgm:spPr/>
      <dgm:t>
        <a:bodyPr/>
        <a:lstStyle/>
        <a:p>
          <a:endParaRPr lang="en-US"/>
        </a:p>
      </dgm:t>
    </dgm:pt>
    <dgm:pt modelId="{7951E1AE-8BA6-4C9C-A7A8-0CF382948F6E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Facility walkthroughs to identify areas where physical security limitations need to be addressed</a:t>
          </a:r>
        </a:p>
      </dgm:t>
    </dgm:pt>
    <dgm:pt modelId="{BB600B32-2E92-40F9-A791-408435AAD87D}" type="parTrans" cxnId="{F6795E22-FD3D-4B11-9D4E-5934FEFAC056}">
      <dgm:prSet/>
      <dgm:spPr/>
      <dgm:t>
        <a:bodyPr/>
        <a:lstStyle/>
        <a:p>
          <a:endParaRPr lang="en-US"/>
        </a:p>
      </dgm:t>
    </dgm:pt>
    <dgm:pt modelId="{9C6C287E-38A6-4E9F-A844-F5FF6977B953}" type="sibTrans" cxnId="{F6795E22-FD3D-4B11-9D4E-5934FEFAC056}">
      <dgm:prSet/>
      <dgm:spPr/>
      <dgm:t>
        <a:bodyPr/>
        <a:lstStyle/>
        <a:p>
          <a:endParaRPr lang="en-US"/>
        </a:p>
      </dgm:t>
    </dgm:pt>
    <dgm:pt modelId="{9FE194B1-330D-4679-814F-099E6A3D0CA2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Penetration Tests</a:t>
          </a:r>
        </a:p>
      </dgm:t>
    </dgm:pt>
    <dgm:pt modelId="{9AB11955-4247-42E5-A9F3-0981BAD68BBE}" type="parTrans" cxnId="{7FA0D572-8B25-4980-9DA8-24F59393D38D}">
      <dgm:prSet/>
      <dgm:spPr/>
      <dgm:t>
        <a:bodyPr/>
        <a:lstStyle/>
        <a:p>
          <a:endParaRPr lang="en-US"/>
        </a:p>
      </dgm:t>
    </dgm:pt>
    <dgm:pt modelId="{4412662B-54FF-4476-ADE1-A40391C6C994}" type="sibTrans" cxnId="{7FA0D572-8B25-4980-9DA8-24F59393D38D}">
      <dgm:prSet/>
      <dgm:spPr/>
      <dgm:t>
        <a:bodyPr/>
        <a:lstStyle/>
        <a:p>
          <a:endParaRPr lang="en-US"/>
        </a:p>
      </dgm:t>
    </dgm:pt>
    <dgm:pt modelId="{5FAF5FA8-F1B2-4182-B81E-BF5D6956BC84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Technical penetration attempts or other tests to assess security vulnerabilities</a:t>
          </a:r>
        </a:p>
      </dgm:t>
    </dgm:pt>
    <dgm:pt modelId="{04C08090-73F7-46F8-90B4-5367FE82FFB2}" type="parTrans" cxnId="{E5B0807D-4C41-4801-B3FD-12B24706F0FF}">
      <dgm:prSet/>
      <dgm:spPr/>
      <dgm:t>
        <a:bodyPr/>
        <a:lstStyle/>
        <a:p>
          <a:endParaRPr lang="en-US"/>
        </a:p>
      </dgm:t>
    </dgm:pt>
    <dgm:pt modelId="{D86A186D-047D-4260-A59C-FAD0DBF8F23F}" type="sibTrans" cxnId="{E5B0807D-4C41-4801-B3FD-12B24706F0FF}">
      <dgm:prSet/>
      <dgm:spPr/>
      <dgm:t>
        <a:bodyPr/>
        <a:lstStyle/>
        <a:p>
          <a:endParaRPr lang="en-US"/>
        </a:p>
      </dgm:t>
    </dgm:pt>
    <dgm:pt modelId="{F27DFD99-C9E0-4BA0-8AE4-1D6A44D3DF54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Laws and Regulations</a:t>
          </a:r>
        </a:p>
      </dgm:t>
    </dgm:pt>
    <dgm:pt modelId="{0CCDDAA6-C215-4DEA-B437-FAEDC9A7F269}" type="parTrans" cxnId="{27FDD39D-3113-4677-8E8F-94A114D2D60D}">
      <dgm:prSet/>
      <dgm:spPr/>
      <dgm:t>
        <a:bodyPr/>
        <a:lstStyle/>
        <a:p>
          <a:endParaRPr lang="en-US"/>
        </a:p>
      </dgm:t>
    </dgm:pt>
    <dgm:pt modelId="{1180391F-0338-4215-B2E8-A07A7E00EDE5}" type="sibTrans" cxnId="{27FDD39D-3113-4677-8E8F-94A114D2D60D}">
      <dgm:prSet/>
      <dgm:spPr/>
      <dgm:t>
        <a:bodyPr/>
        <a:lstStyle/>
        <a:p>
          <a:endParaRPr lang="en-US"/>
        </a:p>
      </dgm:t>
    </dgm:pt>
    <dgm:pt modelId="{77C4E5A8-D4A2-4ED5-B361-34CA68CCADC7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Updated  legislation, regulations, or international agreements that may drive new approaches</a:t>
          </a:r>
        </a:p>
      </dgm:t>
    </dgm:pt>
    <dgm:pt modelId="{ED61B5AC-4DD7-47B1-B104-A2C1953018DB}" type="parTrans" cxnId="{CF12855C-464C-4E4A-B168-F255947A9F1F}">
      <dgm:prSet/>
      <dgm:spPr/>
      <dgm:t>
        <a:bodyPr/>
        <a:lstStyle/>
        <a:p>
          <a:endParaRPr lang="en-US"/>
        </a:p>
      </dgm:t>
    </dgm:pt>
    <dgm:pt modelId="{F2AFD159-A2D3-4141-B90C-6E0499F9E31B}" type="sibTrans" cxnId="{CF12855C-464C-4E4A-B168-F255947A9F1F}">
      <dgm:prSet/>
      <dgm:spPr/>
      <dgm:t>
        <a:bodyPr/>
        <a:lstStyle/>
        <a:p>
          <a:endParaRPr lang="en-US"/>
        </a:p>
      </dgm:t>
    </dgm:pt>
    <dgm:pt modelId="{2C141DC9-0DF4-4A5E-9D29-CE1F389C0ED2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Security Breach Analysis</a:t>
          </a:r>
        </a:p>
      </dgm:t>
    </dgm:pt>
    <dgm:pt modelId="{EDBB0A29-729D-4E67-B189-026308B38D90}" type="parTrans" cxnId="{EDC2065E-9914-45DE-9EB2-C65ADACB780B}">
      <dgm:prSet/>
      <dgm:spPr/>
      <dgm:t>
        <a:bodyPr/>
        <a:lstStyle/>
        <a:p>
          <a:endParaRPr lang="en-US"/>
        </a:p>
      </dgm:t>
    </dgm:pt>
    <dgm:pt modelId="{EB1756DF-F1F6-4538-B4F4-0122BD044923}" type="sibTrans" cxnId="{EDC2065E-9914-45DE-9EB2-C65ADACB780B}">
      <dgm:prSet/>
      <dgm:spPr/>
      <dgm:t>
        <a:bodyPr/>
        <a:lstStyle/>
        <a:p>
          <a:endParaRPr lang="en-US"/>
        </a:p>
      </dgm:t>
    </dgm:pt>
    <dgm:pt modelId="{F7748C25-9165-49FC-BBF6-8442943D6E02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Root cause analysis of any security breach that may have occurred since the last assessment</a:t>
          </a:r>
        </a:p>
      </dgm:t>
    </dgm:pt>
    <dgm:pt modelId="{5F9F5192-8FC6-4CE9-BD8B-AA84DF491513}" type="parTrans" cxnId="{8BF53A8F-C44D-45C3-A886-08511533587D}">
      <dgm:prSet/>
      <dgm:spPr/>
      <dgm:t>
        <a:bodyPr/>
        <a:lstStyle/>
        <a:p>
          <a:endParaRPr lang="en-US"/>
        </a:p>
      </dgm:t>
    </dgm:pt>
    <dgm:pt modelId="{2BE212B9-D311-4A8A-884C-9DF199A1FF00}" type="sibTrans" cxnId="{8BF53A8F-C44D-45C3-A886-08511533587D}">
      <dgm:prSet/>
      <dgm:spPr/>
      <dgm:t>
        <a:bodyPr/>
        <a:lstStyle/>
        <a:p>
          <a:endParaRPr lang="en-US"/>
        </a:p>
      </dgm:t>
    </dgm:pt>
    <dgm:pt modelId="{9A96FFAB-29DD-413F-AA2C-61C006D8EE13}" type="pres">
      <dgm:prSet presAssocID="{C2373877-40D1-4BAD-A2C4-F883152B7F5F}" presName="Name0" presStyleCnt="0">
        <dgm:presLayoutVars>
          <dgm:dir/>
          <dgm:animLvl val="lvl"/>
          <dgm:resizeHandles val="exact"/>
        </dgm:presLayoutVars>
      </dgm:prSet>
      <dgm:spPr/>
    </dgm:pt>
    <dgm:pt modelId="{0BB0B3A7-E280-4D54-A561-8A5BDC082A11}" type="pres">
      <dgm:prSet presAssocID="{89DDFD28-2F78-4FEA-823A-17CB18FFEFD1}" presName="linNode" presStyleCnt="0"/>
      <dgm:spPr/>
    </dgm:pt>
    <dgm:pt modelId="{8B02F392-9BC0-40D7-835C-8FABB3A2B748}" type="pres">
      <dgm:prSet presAssocID="{89DDFD28-2F78-4FEA-823A-17CB18FFEFD1}" presName="parTx" presStyleLbl="revTx" presStyleIdx="0" presStyleCnt="6">
        <dgm:presLayoutVars>
          <dgm:chMax val="1"/>
          <dgm:bulletEnabled val="1"/>
        </dgm:presLayoutVars>
      </dgm:prSet>
      <dgm:spPr/>
    </dgm:pt>
    <dgm:pt modelId="{ECA38277-9115-4AF9-8B8F-6466B0B47C99}" type="pres">
      <dgm:prSet presAssocID="{89DDFD28-2F78-4FEA-823A-17CB18FFEFD1}" presName="bracket" presStyleLbl="parChTrans1D1" presStyleIdx="0" presStyleCnt="6"/>
      <dgm:spPr/>
    </dgm:pt>
    <dgm:pt modelId="{444EE982-A811-423A-A342-B7B32201475E}" type="pres">
      <dgm:prSet presAssocID="{89DDFD28-2F78-4FEA-823A-17CB18FFEFD1}" presName="spH" presStyleCnt="0"/>
      <dgm:spPr/>
    </dgm:pt>
    <dgm:pt modelId="{B25A28F0-9C77-4EC2-877C-BF75B195240F}" type="pres">
      <dgm:prSet presAssocID="{89DDFD28-2F78-4FEA-823A-17CB18FFEFD1}" presName="desTx" presStyleLbl="node1" presStyleIdx="0" presStyleCnt="6">
        <dgm:presLayoutVars>
          <dgm:bulletEnabled val="1"/>
        </dgm:presLayoutVars>
      </dgm:prSet>
      <dgm:spPr/>
    </dgm:pt>
    <dgm:pt modelId="{423FAAE5-F8C2-4DA6-A16E-0E1ED80E99AA}" type="pres">
      <dgm:prSet presAssocID="{D8D27830-A190-420A-99A1-AA3175E26508}" presName="spV" presStyleCnt="0"/>
      <dgm:spPr/>
    </dgm:pt>
    <dgm:pt modelId="{C6E0E3A0-A2DE-4135-9E22-E829BA5A3D01}" type="pres">
      <dgm:prSet presAssocID="{9CB31A12-D58D-4072-A72B-4EAB302840E8}" presName="linNode" presStyleCnt="0"/>
      <dgm:spPr/>
    </dgm:pt>
    <dgm:pt modelId="{2B12061D-0EC3-489A-BF63-758DF0E12EFE}" type="pres">
      <dgm:prSet presAssocID="{9CB31A12-D58D-4072-A72B-4EAB302840E8}" presName="parTx" presStyleLbl="revTx" presStyleIdx="1" presStyleCnt="6">
        <dgm:presLayoutVars>
          <dgm:chMax val="1"/>
          <dgm:bulletEnabled val="1"/>
        </dgm:presLayoutVars>
      </dgm:prSet>
      <dgm:spPr/>
    </dgm:pt>
    <dgm:pt modelId="{0A2145DC-CF37-40AB-BEBF-50E4910B18E7}" type="pres">
      <dgm:prSet presAssocID="{9CB31A12-D58D-4072-A72B-4EAB302840E8}" presName="bracket" presStyleLbl="parChTrans1D1" presStyleIdx="1" presStyleCnt="6"/>
      <dgm:spPr/>
    </dgm:pt>
    <dgm:pt modelId="{AD02244A-0EA8-4723-910C-52FB7EC36024}" type="pres">
      <dgm:prSet presAssocID="{9CB31A12-D58D-4072-A72B-4EAB302840E8}" presName="spH" presStyleCnt="0"/>
      <dgm:spPr/>
    </dgm:pt>
    <dgm:pt modelId="{AB05181B-835E-419F-8420-9FC5A4CD9AEE}" type="pres">
      <dgm:prSet presAssocID="{9CB31A12-D58D-4072-A72B-4EAB302840E8}" presName="desTx" presStyleLbl="node1" presStyleIdx="1" presStyleCnt="6">
        <dgm:presLayoutVars>
          <dgm:bulletEnabled val="1"/>
        </dgm:presLayoutVars>
      </dgm:prSet>
      <dgm:spPr/>
    </dgm:pt>
    <dgm:pt modelId="{0B4C1295-9989-4753-981E-2FA19B8D4104}" type="pres">
      <dgm:prSet presAssocID="{0D88FDEA-91A7-46E7-9A7E-02FFCE6A9AD5}" presName="spV" presStyleCnt="0"/>
      <dgm:spPr/>
    </dgm:pt>
    <dgm:pt modelId="{3C605316-5C04-46A6-A975-1AB2830C3AA7}" type="pres">
      <dgm:prSet presAssocID="{C43D46B0-DBDC-449F-9BF7-8797D04A6BE0}" presName="linNode" presStyleCnt="0"/>
      <dgm:spPr/>
    </dgm:pt>
    <dgm:pt modelId="{7BCF4515-D617-4443-A0A3-0172830E8209}" type="pres">
      <dgm:prSet presAssocID="{C43D46B0-DBDC-449F-9BF7-8797D04A6BE0}" presName="parTx" presStyleLbl="revTx" presStyleIdx="2" presStyleCnt="6">
        <dgm:presLayoutVars>
          <dgm:chMax val="1"/>
          <dgm:bulletEnabled val="1"/>
        </dgm:presLayoutVars>
      </dgm:prSet>
      <dgm:spPr/>
    </dgm:pt>
    <dgm:pt modelId="{2A8949FF-CF07-4553-A24F-79A0CD2D2089}" type="pres">
      <dgm:prSet presAssocID="{C43D46B0-DBDC-449F-9BF7-8797D04A6BE0}" presName="bracket" presStyleLbl="parChTrans1D1" presStyleIdx="2" presStyleCnt="6"/>
      <dgm:spPr/>
    </dgm:pt>
    <dgm:pt modelId="{A2A3A57D-C1AE-4E35-912D-D7AC7E92F042}" type="pres">
      <dgm:prSet presAssocID="{C43D46B0-DBDC-449F-9BF7-8797D04A6BE0}" presName="spH" presStyleCnt="0"/>
      <dgm:spPr/>
    </dgm:pt>
    <dgm:pt modelId="{91CD8038-A1AE-4A08-8B70-37D027439A42}" type="pres">
      <dgm:prSet presAssocID="{C43D46B0-DBDC-449F-9BF7-8797D04A6BE0}" presName="desTx" presStyleLbl="node1" presStyleIdx="2" presStyleCnt="6">
        <dgm:presLayoutVars>
          <dgm:bulletEnabled val="1"/>
        </dgm:presLayoutVars>
      </dgm:prSet>
      <dgm:spPr/>
    </dgm:pt>
    <dgm:pt modelId="{779EBCD2-2517-45CC-A966-ED6C70330630}" type="pres">
      <dgm:prSet presAssocID="{A0D9EA01-6FE3-4D97-AEDC-BD946851AD0C}" presName="spV" presStyleCnt="0"/>
      <dgm:spPr/>
    </dgm:pt>
    <dgm:pt modelId="{5DA6457D-8B10-4F7E-A61C-AD3C129D7FE2}" type="pres">
      <dgm:prSet presAssocID="{9FE194B1-330D-4679-814F-099E6A3D0CA2}" presName="linNode" presStyleCnt="0"/>
      <dgm:spPr/>
    </dgm:pt>
    <dgm:pt modelId="{75F7139B-C100-405F-9E65-B792DBEFB6BD}" type="pres">
      <dgm:prSet presAssocID="{9FE194B1-330D-4679-814F-099E6A3D0CA2}" presName="parTx" presStyleLbl="revTx" presStyleIdx="3" presStyleCnt="6">
        <dgm:presLayoutVars>
          <dgm:chMax val="1"/>
          <dgm:bulletEnabled val="1"/>
        </dgm:presLayoutVars>
      </dgm:prSet>
      <dgm:spPr/>
    </dgm:pt>
    <dgm:pt modelId="{3F0CD8F4-6BA9-49C0-B30D-7E0493208412}" type="pres">
      <dgm:prSet presAssocID="{9FE194B1-330D-4679-814F-099E6A3D0CA2}" presName="bracket" presStyleLbl="parChTrans1D1" presStyleIdx="3" presStyleCnt="6"/>
      <dgm:spPr/>
    </dgm:pt>
    <dgm:pt modelId="{BD752EBD-CF93-4DB8-AE95-C0DE4279FAFE}" type="pres">
      <dgm:prSet presAssocID="{9FE194B1-330D-4679-814F-099E6A3D0CA2}" presName="spH" presStyleCnt="0"/>
      <dgm:spPr/>
    </dgm:pt>
    <dgm:pt modelId="{7A06D850-40BC-4123-BBF3-5D5B2B085998}" type="pres">
      <dgm:prSet presAssocID="{9FE194B1-330D-4679-814F-099E6A3D0CA2}" presName="desTx" presStyleLbl="node1" presStyleIdx="3" presStyleCnt="6">
        <dgm:presLayoutVars>
          <dgm:bulletEnabled val="1"/>
        </dgm:presLayoutVars>
      </dgm:prSet>
      <dgm:spPr/>
    </dgm:pt>
    <dgm:pt modelId="{FB5A7BB1-9536-4FF6-8BFE-E60090447D76}" type="pres">
      <dgm:prSet presAssocID="{4412662B-54FF-4476-ADE1-A40391C6C994}" presName="spV" presStyleCnt="0"/>
      <dgm:spPr/>
    </dgm:pt>
    <dgm:pt modelId="{9E67A09F-BEA3-47A8-A430-6F8C57487E45}" type="pres">
      <dgm:prSet presAssocID="{F27DFD99-C9E0-4BA0-8AE4-1D6A44D3DF54}" presName="linNode" presStyleCnt="0"/>
      <dgm:spPr/>
    </dgm:pt>
    <dgm:pt modelId="{0B055ED4-E107-4982-9E60-A4EE50012CC1}" type="pres">
      <dgm:prSet presAssocID="{F27DFD99-C9E0-4BA0-8AE4-1D6A44D3DF54}" presName="parTx" presStyleLbl="revTx" presStyleIdx="4" presStyleCnt="6">
        <dgm:presLayoutVars>
          <dgm:chMax val="1"/>
          <dgm:bulletEnabled val="1"/>
        </dgm:presLayoutVars>
      </dgm:prSet>
      <dgm:spPr/>
    </dgm:pt>
    <dgm:pt modelId="{431129C6-149A-4D22-AED8-F9A05F483087}" type="pres">
      <dgm:prSet presAssocID="{F27DFD99-C9E0-4BA0-8AE4-1D6A44D3DF54}" presName="bracket" presStyleLbl="parChTrans1D1" presStyleIdx="4" presStyleCnt="6"/>
      <dgm:spPr/>
    </dgm:pt>
    <dgm:pt modelId="{79B8DF6A-8102-43DF-8607-CBDAD91ACC68}" type="pres">
      <dgm:prSet presAssocID="{F27DFD99-C9E0-4BA0-8AE4-1D6A44D3DF54}" presName="spH" presStyleCnt="0"/>
      <dgm:spPr/>
    </dgm:pt>
    <dgm:pt modelId="{C9F9851E-FDE6-4B76-877A-1A719716ABAB}" type="pres">
      <dgm:prSet presAssocID="{F27DFD99-C9E0-4BA0-8AE4-1D6A44D3DF54}" presName="desTx" presStyleLbl="node1" presStyleIdx="4" presStyleCnt="6">
        <dgm:presLayoutVars>
          <dgm:bulletEnabled val="1"/>
        </dgm:presLayoutVars>
      </dgm:prSet>
      <dgm:spPr/>
    </dgm:pt>
    <dgm:pt modelId="{13F54100-C9A7-427C-8280-0FEC86101CB4}" type="pres">
      <dgm:prSet presAssocID="{1180391F-0338-4215-B2E8-A07A7E00EDE5}" presName="spV" presStyleCnt="0"/>
      <dgm:spPr/>
    </dgm:pt>
    <dgm:pt modelId="{E84C0147-6792-4161-B80C-1598C3679A3C}" type="pres">
      <dgm:prSet presAssocID="{2C141DC9-0DF4-4A5E-9D29-CE1F389C0ED2}" presName="linNode" presStyleCnt="0"/>
      <dgm:spPr/>
    </dgm:pt>
    <dgm:pt modelId="{B1151E0B-04E4-4278-B100-F0E119F129E2}" type="pres">
      <dgm:prSet presAssocID="{2C141DC9-0DF4-4A5E-9D29-CE1F389C0ED2}" presName="parTx" presStyleLbl="revTx" presStyleIdx="5" presStyleCnt="6">
        <dgm:presLayoutVars>
          <dgm:chMax val="1"/>
          <dgm:bulletEnabled val="1"/>
        </dgm:presLayoutVars>
      </dgm:prSet>
      <dgm:spPr/>
    </dgm:pt>
    <dgm:pt modelId="{57A0D77D-E837-49C2-BA4E-E78E256D38C7}" type="pres">
      <dgm:prSet presAssocID="{2C141DC9-0DF4-4A5E-9D29-CE1F389C0ED2}" presName="bracket" presStyleLbl="parChTrans1D1" presStyleIdx="5" presStyleCnt="6"/>
      <dgm:spPr/>
    </dgm:pt>
    <dgm:pt modelId="{EA3A40B2-34F3-4F06-9313-811D7992AC09}" type="pres">
      <dgm:prSet presAssocID="{2C141DC9-0DF4-4A5E-9D29-CE1F389C0ED2}" presName="spH" presStyleCnt="0"/>
      <dgm:spPr/>
    </dgm:pt>
    <dgm:pt modelId="{EDA22211-C03D-4F7A-8812-D9473D57E388}" type="pres">
      <dgm:prSet presAssocID="{2C141DC9-0DF4-4A5E-9D29-CE1F389C0ED2}" presName="desTx" presStyleLbl="node1" presStyleIdx="5" presStyleCnt="6">
        <dgm:presLayoutVars>
          <dgm:bulletEnabled val="1"/>
        </dgm:presLayoutVars>
      </dgm:prSet>
      <dgm:spPr/>
    </dgm:pt>
  </dgm:ptLst>
  <dgm:cxnLst>
    <dgm:cxn modelId="{23A0B705-F7E6-4987-ACE7-E12847F4B76A}" type="presOf" srcId="{2C141DC9-0DF4-4A5E-9D29-CE1F389C0ED2}" destId="{B1151E0B-04E4-4278-B100-F0E119F129E2}" srcOrd="0" destOrd="0" presId="urn:diagrams.loki3.com/BracketList"/>
    <dgm:cxn modelId="{53C1830C-6FBB-4F90-B664-C6B1F72B522B}" srcId="{89DDFD28-2F78-4FEA-823A-17CB18FFEFD1}" destId="{66E19CEE-0841-43FA-987B-9A5F45B3410F}" srcOrd="0" destOrd="0" parTransId="{94A03153-8D6D-4BD9-A14B-7C0DB721CE51}" sibTransId="{A9791DEA-0EFF-4B7F-A72F-E9796EC452E7}"/>
    <dgm:cxn modelId="{1888DB18-CA89-4BB2-A7CF-90417C3D3ED4}" type="presOf" srcId="{C43D46B0-DBDC-449F-9BF7-8797D04A6BE0}" destId="{7BCF4515-D617-4443-A0A3-0172830E8209}" srcOrd="0" destOrd="0" presId="urn:diagrams.loki3.com/BracketList"/>
    <dgm:cxn modelId="{F6795E22-FD3D-4B11-9D4E-5934FEFAC056}" srcId="{C43D46B0-DBDC-449F-9BF7-8797D04A6BE0}" destId="{7951E1AE-8BA6-4C9C-A7A8-0CF382948F6E}" srcOrd="0" destOrd="0" parTransId="{BB600B32-2E92-40F9-A791-408435AAD87D}" sibTransId="{9C6C287E-38A6-4E9F-A844-F5FF6977B953}"/>
    <dgm:cxn modelId="{21273A39-F8B0-424D-A2E0-8D37815270D7}" srcId="{C2373877-40D1-4BAD-A2C4-F883152B7F5F}" destId="{C43D46B0-DBDC-449F-9BF7-8797D04A6BE0}" srcOrd="2" destOrd="0" parTransId="{D0E9376F-1B81-4323-8988-BD2D5901C42C}" sibTransId="{A0D9EA01-6FE3-4D97-AEDC-BD946851AD0C}"/>
    <dgm:cxn modelId="{CF12855C-464C-4E4A-B168-F255947A9F1F}" srcId="{F27DFD99-C9E0-4BA0-8AE4-1D6A44D3DF54}" destId="{77C4E5A8-D4A2-4ED5-B361-34CA68CCADC7}" srcOrd="0" destOrd="0" parTransId="{ED61B5AC-4DD7-47B1-B104-A2C1953018DB}" sibTransId="{F2AFD159-A2D3-4141-B90C-6E0499F9E31B}"/>
    <dgm:cxn modelId="{EDC2065E-9914-45DE-9EB2-C65ADACB780B}" srcId="{C2373877-40D1-4BAD-A2C4-F883152B7F5F}" destId="{2C141DC9-0DF4-4A5E-9D29-CE1F389C0ED2}" srcOrd="5" destOrd="0" parTransId="{EDBB0A29-729D-4E67-B189-026308B38D90}" sibTransId="{EB1756DF-F1F6-4538-B4F4-0122BD044923}"/>
    <dgm:cxn modelId="{CF23B564-8BE1-4791-B0D0-9036840AD803}" type="presOf" srcId="{C2373877-40D1-4BAD-A2C4-F883152B7F5F}" destId="{9A96FFAB-29DD-413F-AA2C-61C006D8EE13}" srcOrd="0" destOrd="0" presId="urn:diagrams.loki3.com/BracketList"/>
    <dgm:cxn modelId="{0CC8D644-F704-41F1-86D7-D6181382BA60}" srcId="{C2373877-40D1-4BAD-A2C4-F883152B7F5F}" destId="{89DDFD28-2F78-4FEA-823A-17CB18FFEFD1}" srcOrd="0" destOrd="0" parTransId="{2C34E54F-5CA7-43E8-897D-E96979CCA11A}" sibTransId="{D8D27830-A190-420A-99A1-AA3175E26508}"/>
    <dgm:cxn modelId="{3AEC9345-A66D-43B0-BB33-79B51FD1A82C}" type="presOf" srcId="{77C4E5A8-D4A2-4ED5-B361-34CA68CCADC7}" destId="{C9F9851E-FDE6-4B76-877A-1A719716ABAB}" srcOrd="0" destOrd="0" presId="urn:diagrams.loki3.com/BracketList"/>
    <dgm:cxn modelId="{99035E6E-220B-4BC4-94C7-B555C596FA31}" type="presOf" srcId="{71D16E26-5AEF-448C-BA11-4B1382101D3B}" destId="{AB05181B-835E-419F-8420-9FC5A4CD9AEE}" srcOrd="0" destOrd="0" presId="urn:diagrams.loki3.com/BracketList"/>
    <dgm:cxn modelId="{AEEF5770-0F12-4446-A158-D13D24F0B0D6}" type="presOf" srcId="{5FAF5FA8-F1B2-4182-B81E-BF5D6956BC84}" destId="{7A06D850-40BC-4123-BBF3-5D5B2B085998}" srcOrd="0" destOrd="0" presId="urn:diagrams.loki3.com/BracketList"/>
    <dgm:cxn modelId="{7FA0D572-8B25-4980-9DA8-24F59393D38D}" srcId="{C2373877-40D1-4BAD-A2C4-F883152B7F5F}" destId="{9FE194B1-330D-4679-814F-099E6A3D0CA2}" srcOrd="3" destOrd="0" parTransId="{9AB11955-4247-42E5-A9F3-0981BAD68BBE}" sibTransId="{4412662B-54FF-4476-ADE1-A40391C6C994}"/>
    <dgm:cxn modelId="{E5B0807D-4C41-4801-B3FD-12B24706F0FF}" srcId="{9FE194B1-330D-4679-814F-099E6A3D0CA2}" destId="{5FAF5FA8-F1B2-4182-B81E-BF5D6956BC84}" srcOrd="0" destOrd="0" parTransId="{04C08090-73F7-46F8-90B4-5367FE82FFB2}" sibTransId="{D86A186D-047D-4260-A59C-FAD0DBF8F23F}"/>
    <dgm:cxn modelId="{3641D07D-A0B5-4A42-9061-538FA5EFD79B}" type="presOf" srcId="{9CB31A12-D58D-4072-A72B-4EAB302840E8}" destId="{2B12061D-0EC3-489A-BF63-758DF0E12EFE}" srcOrd="0" destOrd="0" presId="urn:diagrams.loki3.com/BracketList"/>
    <dgm:cxn modelId="{CA03E287-FED0-4E9A-ACDA-E67CB2622CE4}" srcId="{9CB31A12-D58D-4072-A72B-4EAB302840E8}" destId="{71D16E26-5AEF-448C-BA11-4B1382101D3B}" srcOrd="0" destOrd="0" parTransId="{17A06FF5-B2CA-4DAF-9FCE-6E75E54B16C3}" sibTransId="{F16FE567-0FBA-4FFB-A918-5D6DDF34055A}"/>
    <dgm:cxn modelId="{8BF53A8F-C44D-45C3-A886-08511533587D}" srcId="{2C141DC9-0DF4-4A5E-9D29-CE1F389C0ED2}" destId="{F7748C25-9165-49FC-BBF6-8442943D6E02}" srcOrd="0" destOrd="0" parTransId="{5F9F5192-8FC6-4CE9-BD8B-AA84DF491513}" sibTransId="{2BE212B9-D311-4A8A-884C-9DF199A1FF00}"/>
    <dgm:cxn modelId="{80557993-4503-4EEC-94AF-CB8C6719923B}" type="presOf" srcId="{66E19CEE-0841-43FA-987B-9A5F45B3410F}" destId="{B25A28F0-9C77-4EC2-877C-BF75B195240F}" srcOrd="0" destOrd="0" presId="urn:diagrams.loki3.com/BracketList"/>
    <dgm:cxn modelId="{27FDD39D-3113-4677-8E8F-94A114D2D60D}" srcId="{C2373877-40D1-4BAD-A2C4-F883152B7F5F}" destId="{F27DFD99-C9E0-4BA0-8AE4-1D6A44D3DF54}" srcOrd="4" destOrd="0" parTransId="{0CCDDAA6-C215-4DEA-B437-FAEDC9A7F269}" sibTransId="{1180391F-0338-4215-B2E8-A07A7E00EDE5}"/>
    <dgm:cxn modelId="{371840AA-D8BE-455C-8F5F-B404693A277C}" srcId="{C2373877-40D1-4BAD-A2C4-F883152B7F5F}" destId="{9CB31A12-D58D-4072-A72B-4EAB302840E8}" srcOrd="1" destOrd="0" parTransId="{B3696E9D-0EE3-42D2-88A4-3519CD4DD3A1}" sibTransId="{0D88FDEA-91A7-46E7-9A7E-02FFCE6A9AD5}"/>
    <dgm:cxn modelId="{106D0BB7-4EEE-4CC3-AC35-E02516E3F5DF}" type="presOf" srcId="{F27DFD99-C9E0-4BA0-8AE4-1D6A44D3DF54}" destId="{0B055ED4-E107-4982-9E60-A4EE50012CC1}" srcOrd="0" destOrd="0" presId="urn:diagrams.loki3.com/BracketList"/>
    <dgm:cxn modelId="{733E07CF-B2E5-40FC-A882-352EEC9F4C71}" type="presOf" srcId="{7951E1AE-8BA6-4C9C-A7A8-0CF382948F6E}" destId="{91CD8038-A1AE-4A08-8B70-37D027439A42}" srcOrd="0" destOrd="0" presId="urn:diagrams.loki3.com/BracketList"/>
    <dgm:cxn modelId="{EB675DDC-8651-4F82-A3C0-583E578DFFAB}" type="presOf" srcId="{9FE194B1-330D-4679-814F-099E6A3D0CA2}" destId="{75F7139B-C100-405F-9E65-B792DBEFB6BD}" srcOrd="0" destOrd="0" presId="urn:diagrams.loki3.com/BracketList"/>
    <dgm:cxn modelId="{54CDB3F7-DAD8-48C5-B358-2469C0909689}" type="presOf" srcId="{F7748C25-9165-49FC-BBF6-8442943D6E02}" destId="{EDA22211-C03D-4F7A-8812-D9473D57E388}" srcOrd="0" destOrd="0" presId="urn:diagrams.loki3.com/BracketList"/>
    <dgm:cxn modelId="{9C82CCF8-8E7D-4CEA-945B-988B58E1407A}" type="presOf" srcId="{89DDFD28-2F78-4FEA-823A-17CB18FFEFD1}" destId="{8B02F392-9BC0-40D7-835C-8FABB3A2B748}" srcOrd="0" destOrd="0" presId="urn:diagrams.loki3.com/BracketList"/>
    <dgm:cxn modelId="{3483F53B-3B43-4086-857F-903DDC1D47E5}" type="presParOf" srcId="{9A96FFAB-29DD-413F-AA2C-61C006D8EE13}" destId="{0BB0B3A7-E280-4D54-A561-8A5BDC082A11}" srcOrd="0" destOrd="0" presId="urn:diagrams.loki3.com/BracketList"/>
    <dgm:cxn modelId="{12D04CE8-ABDE-4AFD-A970-9B18E5D70AC4}" type="presParOf" srcId="{0BB0B3A7-E280-4D54-A561-8A5BDC082A11}" destId="{8B02F392-9BC0-40D7-835C-8FABB3A2B748}" srcOrd="0" destOrd="0" presId="urn:diagrams.loki3.com/BracketList"/>
    <dgm:cxn modelId="{684C1547-011F-4D7C-8A6F-7E1B2E6AE2B7}" type="presParOf" srcId="{0BB0B3A7-E280-4D54-A561-8A5BDC082A11}" destId="{ECA38277-9115-4AF9-8B8F-6466B0B47C99}" srcOrd="1" destOrd="0" presId="urn:diagrams.loki3.com/BracketList"/>
    <dgm:cxn modelId="{F7A1B478-571D-43AC-A08E-A635D693373D}" type="presParOf" srcId="{0BB0B3A7-E280-4D54-A561-8A5BDC082A11}" destId="{444EE982-A811-423A-A342-B7B32201475E}" srcOrd="2" destOrd="0" presId="urn:diagrams.loki3.com/BracketList"/>
    <dgm:cxn modelId="{6E1DCE90-D50E-49EB-8C71-1307298103E5}" type="presParOf" srcId="{0BB0B3A7-E280-4D54-A561-8A5BDC082A11}" destId="{B25A28F0-9C77-4EC2-877C-BF75B195240F}" srcOrd="3" destOrd="0" presId="urn:diagrams.loki3.com/BracketList"/>
    <dgm:cxn modelId="{A17F39AF-77D8-4EB7-B3A9-252DD6C433F6}" type="presParOf" srcId="{9A96FFAB-29DD-413F-AA2C-61C006D8EE13}" destId="{423FAAE5-F8C2-4DA6-A16E-0E1ED80E99AA}" srcOrd="1" destOrd="0" presId="urn:diagrams.loki3.com/BracketList"/>
    <dgm:cxn modelId="{395B4D8E-3376-4842-AC2A-21FCB672E1CC}" type="presParOf" srcId="{9A96FFAB-29DD-413F-AA2C-61C006D8EE13}" destId="{C6E0E3A0-A2DE-4135-9E22-E829BA5A3D01}" srcOrd="2" destOrd="0" presId="urn:diagrams.loki3.com/BracketList"/>
    <dgm:cxn modelId="{880BE2BC-1F0C-4FDF-8D52-EDAEA09A4095}" type="presParOf" srcId="{C6E0E3A0-A2DE-4135-9E22-E829BA5A3D01}" destId="{2B12061D-0EC3-489A-BF63-758DF0E12EFE}" srcOrd="0" destOrd="0" presId="urn:diagrams.loki3.com/BracketList"/>
    <dgm:cxn modelId="{4EA6688F-ADEE-4DFB-B9D0-D1DF2ED7E838}" type="presParOf" srcId="{C6E0E3A0-A2DE-4135-9E22-E829BA5A3D01}" destId="{0A2145DC-CF37-40AB-BEBF-50E4910B18E7}" srcOrd="1" destOrd="0" presId="urn:diagrams.loki3.com/BracketList"/>
    <dgm:cxn modelId="{2579D4B2-A0CF-4EDE-87A0-5286356D86C2}" type="presParOf" srcId="{C6E0E3A0-A2DE-4135-9E22-E829BA5A3D01}" destId="{AD02244A-0EA8-4723-910C-52FB7EC36024}" srcOrd="2" destOrd="0" presId="urn:diagrams.loki3.com/BracketList"/>
    <dgm:cxn modelId="{DD1A0FC9-B5F3-4951-9B70-2EF09BA42869}" type="presParOf" srcId="{C6E0E3A0-A2DE-4135-9E22-E829BA5A3D01}" destId="{AB05181B-835E-419F-8420-9FC5A4CD9AEE}" srcOrd="3" destOrd="0" presId="urn:diagrams.loki3.com/BracketList"/>
    <dgm:cxn modelId="{7D0600BE-63C7-404B-B92E-8B0A027F6150}" type="presParOf" srcId="{9A96FFAB-29DD-413F-AA2C-61C006D8EE13}" destId="{0B4C1295-9989-4753-981E-2FA19B8D4104}" srcOrd="3" destOrd="0" presId="urn:diagrams.loki3.com/BracketList"/>
    <dgm:cxn modelId="{5565BD5D-1DE0-40D7-AA74-671C56E0C4F5}" type="presParOf" srcId="{9A96FFAB-29DD-413F-AA2C-61C006D8EE13}" destId="{3C605316-5C04-46A6-A975-1AB2830C3AA7}" srcOrd="4" destOrd="0" presId="urn:diagrams.loki3.com/BracketList"/>
    <dgm:cxn modelId="{93E30A93-9A49-4DB2-9EAA-96C8B814FF8A}" type="presParOf" srcId="{3C605316-5C04-46A6-A975-1AB2830C3AA7}" destId="{7BCF4515-D617-4443-A0A3-0172830E8209}" srcOrd="0" destOrd="0" presId="urn:diagrams.loki3.com/BracketList"/>
    <dgm:cxn modelId="{D2C3B72C-7A8C-46C8-A914-9048F4701696}" type="presParOf" srcId="{3C605316-5C04-46A6-A975-1AB2830C3AA7}" destId="{2A8949FF-CF07-4553-A24F-79A0CD2D2089}" srcOrd="1" destOrd="0" presId="urn:diagrams.loki3.com/BracketList"/>
    <dgm:cxn modelId="{672FC90E-7E6C-4B4F-9965-093539F5B31A}" type="presParOf" srcId="{3C605316-5C04-46A6-A975-1AB2830C3AA7}" destId="{A2A3A57D-C1AE-4E35-912D-D7AC7E92F042}" srcOrd="2" destOrd="0" presId="urn:diagrams.loki3.com/BracketList"/>
    <dgm:cxn modelId="{CCD6511F-B240-4907-9FD5-C1CA68AE594A}" type="presParOf" srcId="{3C605316-5C04-46A6-A975-1AB2830C3AA7}" destId="{91CD8038-A1AE-4A08-8B70-37D027439A42}" srcOrd="3" destOrd="0" presId="urn:diagrams.loki3.com/BracketList"/>
    <dgm:cxn modelId="{4B2895A0-D322-4295-8027-D51F1D0BEA41}" type="presParOf" srcId="{9A96FFAB-29DD-413F-AA2C-61C006D8EE13}" destId="{779EBCD2-2517-45CC-A966-ED6C70330630}" srcOrd="5" destOrd="0" presId="urn:diagrams.loki3.com/BracketList"/>
    <dgm:cxn modelId="{915B0DA8-A6AE-4E1B-90E9-F93B8B95C8DE}" type="presParOf" srcId="{9A96FFAB-29DD-413F-AA2C-61C006D8EE13}" destId="{5DA6457D-8B10-4F7E-A61C-AD3C129D7FE2}" srcOrd="6" destOrd="0" presId="urn:diagrams.loki3.com/BracketList"/>
    <dgm:cxn modelId="{A77629C0-6B21-41DC-9E08-DE7E40D15008}" type="presParOf" srcId="{5DA6457D-8B10-4F7E-A61C-AD3C129D7FE2}" destId="{75F7139B-C100-405F-9E65-B792DBEFB6BD}" srcOrd="0" destOrd="0" presId="urn:diagrams.loki3.com/BracketList"/>
    <dgm:cxn modelId="{6E99CACE-7FE9-4823-B087-DC7E1F3448D7}" type="presParOf" srcId="{5DA6457D-8B10-4F7E-A61C-AD3C129D7FE2}" destId="{3F0CD8F4-6BA9-49C0-B30D-7E0493208412}" srcOrd="1" destOrd="0" presId="urn:diagrams.loki3.com/BracketList"/>
    <dgm:cxn modelId="{EEB5F4ED-8CDB-402A-A680-41FB3731D79F}" type="presParOf" srcId="{5DA6457D-8B10-4F7E-A61C-AD3C129D7FE2}" destId="{BD752EBD-CF93-4DB8-AE95-C0DE4279FAFE}" srcOrd="2" destOrd="0" presId="urn:diagrams.loki3.com/BracketList"/>
    <dgm:cxn modelId="{CB576011-42A8-4F1B-8C48-D9CA89856D17}" type="presParOf" srcId="{5DA6457D-8B10-4F7E-A61C-AD3C129D7FE2}" destId="{7A06D850-40BC-4123-BBF3-5D5B2B085998}" srcOrd="3" destOrd="0" presId="urn:diagrams.loki3.com/BracketList"/>
    <dgm:cxn modelId="{F6988583-3777-43CE-8653-131845713C9B}" type="presParOf" srcId="{9A96FFAB-29DD-413F-AA2C-61C006D8EE13}" destId="{FB5A7BB1-9536-4FF6-8BFE-E60090447D76}" srcOrd="7" destOrd="0" presId="urn:diagrams.loki3.com/BracketList"/>
    <dgm:cxn modelId="{E29F9EE8-89B8-4404-91D0-975893CDC5C1}" type="presParOf" srcId="{9A96FFAB-29DD-413F-AA2C-61C006D8EE13}" destId="{9E67A09F-BEA3-47A8-A430-6F8C57487E45}" srcOrd="8" destOrd="0" presId="urn:diagrams.loki3.com/BracketList"/>
    <dgm:cxn modelId="{1FEB97AF-7DAB-4C13-BB2E-3A255D769716}" type="presParOf" srcId="{9E67A09F-BEA3-47A8-A430-6F8C57487E45}" destId="{0B055ED4-E107-4982-9E60-A4EE50012CC1}" srcOrd="0" destOrd="0" presId="urn:diagrams.loki3.com/BracketList"/>
    <dgm:cxn modelId="{B9F2010F-5EBD-46D6-A7D0-FD2C2E80956B}" type="presParOf" srcId="{9E67A09F-BEA3-47A8-A430-6F8C57487E45}" destId="{431129C6-149A-4D22-AED8-F9A05F483087}" srcOrd="1" destOrd="0" presId="urn:diagrams.loki3.com/BracketList"/>
    <dgm:cxn modelId="{E8F663C3-0818-4C1A-AD5B-F8C569F9F1FA}" type="presParOf" srcId="{9E67A09F-BEA3-47A8-A430-6F8C57487E45}" destId="{79B8DF6A-8102-43DF-8607-CBDAD91ACC68}" srcOrd="2" destOrd="0" presId="urn:diagrams.loki3.com/BracketList"/>
    <dgm:cxn modelId="{0707B545-84B9-4B7A-B1D2-8103F7DBD54B}" type="presParOf" srcId="{9E67A09F-BEA3-47A8-A430-6F8C57487E45}" destId="{C9F9851E-FDE6-4B76-877A-1A719716ABAB}" srcOrd="3" destOrd="0" presId="urn:diagrams.loki3.com/BracketList"/>
    <dgm:cxn modelId="{154C377E-D603-4B1B-81B2-96614FF8608C}" type="presParOf" srcId="{9A96FFAB-29DD-413F-AA2C-61C006D8EE13}" destId="{13F54100-C9A7-427C-8280-0FEC86101CB4}" srcOrd="9" destOrd="0" presId="urn:diagrams.loki3.com/BracketList"/>
    <dgm:cxn modelId="{12D0956B-8718-4B8A-9809-5B9117FD9AA4}" type="presParOf" srcId="{9A96FFAB-29DD-413F-AA2C-61C006D8EE13}" destId="{E84C0147-6792-4161-B80C-1598C3679A3C}" srcOrd="10" destOrd="0" presId="urn:diagrams.loki3.com/BracketList"/>
    <dgm:cxn modelId="{7FDC2257-98FF-4259-A5B6-297D01D03C17}" type="presParOf" srcId="{E84C0147-6792-4161-B80C-1598C3679A3C}" destId="{B1151E0B-04E4-4278-B100-F0E119F129E2}" srcOrd="0" destOrd="0" presId="urn:diagrams.loki3.com/BracketList"/>
    <dgm:cxn modelId="{EAE34B31-5B40-497E-A51B-941E3F3A5D7B}" type="presParOf" srcId="{E84C0147-6792-4161-B80C-1598C3679A3C}" destId="{57A0D77D-E837-49C2-BA4E-E78E256D38C7}" srcOrd="1" destOrd="0" presId="urn:diagrams.loki3.com/BracketList"/>
    <dgm:cxn modelId="{10613D2E-F43A-4F95-A112-99FE0B14D6B9}" type="presParOf" srcId="{E84C0147-6792-4161-B80C-1598C3679A3C}" destId="{EA3A40B2-34F3-4F06-9313-811D7992AC09}" srcOrd="2" destOrd="0" presId="urn:diagrams.loki3.com/BracketList"/>
    <dgm:cxn modelId="{ABBF4743-FD60-4D8A-9241-7AF4B5857280}" type="presParOf" srcId="{E84C0147-6792-4161-B80C-1598C3679A3C}" destId="{EDA22211-C03D-4F7A-8812-D9473D57E388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CABB73-3138-4154-8743-FA66294A0934}" type="doc">
      <dgm:prSet loTypeId="urn:microsoft.com/office/officeart/2005/8/layout/cycle6" loCatId="cycle" qsTypeId="urn:microsoft.com/office/officeart/2005/8/quickstyle/simple1#4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AE2F684C-3073-41BD-B12C-8EDF5FD0AB21}">
      <dgm:prSet custT="1"/>
      <dgm:spPr/>
      <dgm:t>
        <a:bodyPr/>
        <a:lstStyle/>
        <a:p>
          <a:pPr rtl="0"/>
          <a:r>
            <a:rPr lang="en-US" sz="1400" b="1" i="0" baseline="0" dirty="0"/>
            <a:t>Laptops</a:t>
          </a:r>
          <a:endParaRPr lang="en-US" sz="1400" b="1" baseline="0" dirty="0"/>
        </a:p>
      </dgm:t>
    </dgm:pt>
    <dgm:pt modelId="{1630ACDB-7645-492C-9E58-C5275874D340}" type="parTrans" cxnId="{1AAA1598-2E9F-48B6-9E11-963C1420ACC7}">
      <dgm:prSet/>
      <dgm:spPr/>
      <dgm:t>
        <a:bodyPr/>
        <a:lstStyle/>
        <a:p>
          <a:endParaRPr lang="en-US"/>
        </a:p>
      </dgm:t>
    </dgm:pt>
    <dgm:pt modelId="{ED6ECCFA-EE4F-4891-9DC5-6D66B331C69C}" type="sibTrans" cxnId="{1AAA1598-2E9F-48B6-9E11-963C1420ACC7}">
      <dgm:prSet custT="1"/>
      <dgm:spPr/>
      <dgm:t>
        <a:bodyPr/>
        <a:lstStyle/>
        <a:p>
          <a:endParaRPr lang="en-US" sz="1100" baseline="0"/>
        </a:p>
      </dgm:t>
    </dgm:pt>
    <dgm:pt modelId="{2BEA054B-1D09-45AD-B20A-01AC1B76E688}">
      <dgm:prSet custT="1"/>
      <dgm:spPr/>
      <dgm:t>
        <a:bodyPr/>
        <a:lstStyle/>
        <a:p>
          <a:pPr rtl="0"/>
          <a:r>
            <a:rPr lang="en-US" sz="1400" b="1" i="0" baseline="0" dirty="0"/>
            <a:t>USB</a:t>
          </a:r>
        </a:p>
        <a:p>
          <a:pPr rtl="0"/>
          <a:r>
            <a:rPr lang="en-US" sz="1400" b="1" i="0" baseline="0" dirty="0"/>
            <a:t>Drives</a:t>
          </a:r>
          <a:endParaRPr lang="en-US" sz="1400" b="1" baseline="0" dirty="0"/>
        </a:p>
      </dgm:t>
    </dgm:pt>
    <dgm:pt modelId="{9C4FC2E7-1E1D-425B-B68D-850C05D33DD7}" type="parTrans" cxnId="{274ADA05-0D65-4249-8BAF-AE9D0F7F7644}">
      <dgm:prSet/>
      <dgm:spPr/>
      <dgm:t>
        <a:bodyPr/>
        <a:lstStyle/>
        <a:p>
          <a:endParaRPr lang="en-US"/>
        </a:p>
      </dgm:t>
    </dgm:pt>
    <dgm:pt modelId="{98ED6F15-A628-4014-9338-7383697C84DC}" type="sibTrans" cxnId="{274ADA05-0D65-4249-8BAF-AE9D0F7F7644}">
      <dgm:prSet custT="1"/>
      <dgm:spPr/>
      <dgm:t>
        <a:bodyPr/>
        <a:lstStyle/>
        <a:p>
          <a:endParaRPr lang="en-US" sz="1100" baseline="0"/>
        </a:p>
      </dgm:t>
    </dgm:pt>
    <dgm:pt modelId="{79A8D17F-6A72-44BC-B445-83FEED1B9089}">
      <dgm:prSet custT="1"/>
      <dgm:spPr/>
      <dgm:t>
        <a:bodyPr/>
        <a:lstStyle/>
        <a:p>
          <a:pPr rtl="0"/>
          <a:r>
            <a:rPr lang="en-US" sz="1400" b="1" i="0" baseline="0" dirty="0"/>
            <a:t>Texting</a:t>
          </a:r>
          <a:endParaRPr lang="en-US" sz="1400" b="1" baseline="0" dirty="0"/>
        </a:p>
      </dgm:t>
    </dgm:pt>
    <dgm:pt modelId="{4B4EA3BB-888C-495A-B20C-2E71853331E6}" type="parTrans" cxnId="{093CB24F-DC35-442B-A15E-ED2FBF42802F}">
      <dgm:prSet/>
      <dgm:spPr/>
      <dgm:t>
        <a:bodyPr/>
        <a:lstStyle/>
        <a:p>
          <a:endParaRPr lang="en-US"/>
        </a:p>
      </dgm:t>
    </dgm:pt>
    <dgm:pt modelId="{F9E58AB3-4E78-4CC8-A169-282FB8AD4A5B}" type="sibTrans" cxnId="{093CB24F-DC35-442B-A15E-ED2FBF42802F}">
      <dgm:prSet custT="1"/>
      <dgm:spPr/>
      <dgm:t>
        <a:bodyPr/>
        <a:lstStyle/>
        <a:p>
          <a:endParaRPr lang="en-US" sz="1100" baseline="0"/>
        </a:p>
      </dgm:t>
    </dgm:pt>
    <dgm:pt modelId="{E2846446-0A9A-4E99-B8EF-A8F29943F490}">
      <dgm:prSet custT="1"/>
      <dgm:spPr/>
      <dgm:t>
        <a:bodyPr/>
        <a:lstStyle/>
        <a:p>
          <a:pPr rtl="0"/>
          <a:r>
            <a:rPr lang="en-US" sz="1400" b="1" i="0" baseline="0" dirty="0"/>
            <a:t>Document Sharing</a:t>
          </a:r>
          <a:endParaRPr lang="en-US" sz="1400" b="1" baseline="0" dirty="0"/>
        </a:p>
      </dgm:t>
    </dgm:pt>
    <dgm:pt modelId="{FD9017D9-7AF2-4D9B-B027-3832FAB5F86A}" type="parTrans" cxnId="{CF80A4A2-AD57-4040-8C28-F1BF06A435EC}">
      <dgm:prSet/>
      <dgm:spPr/>
      <dgm:t>
        <a:bodyPr/>
        <a:lstStyle/>
        <a:p>
          <a:endParaRPr lang="en-US"/>
        </a:p>
      </dgm:t>
    </dgm:pt>
    <dgm:pt modelId="{DBBDCAA0-CA24-43A4-B61E-22B3BDF9BF48}" type="sibTrans" cxnId="{CF80A4A2-AD57-4040-8C28-F1BF06A435EC}">
      <dgm:prSet custT="1"/>
      <dgm:spPr/>
      <dgm:t>
        <a:bodyPr/>
        <a:lstStyle/>
        <a:p>
          <a:endParaRPr lang="en-US" sz="1100" baseline="0"/>
        </a:p>
      </dgm:t>
    </dgm:pt>
    <dgm:pt modelId="{3E3EF871-1BC6-4F51-B1C6-8FCAC7157FF6}">
      <dgm:prSet custT="1"/>
      <dgm:spPr/>
      <dgm:t>
        <a:bodyPr/>
        <a:lstStyle/>
        <a:p>
          <a:pPr rtl="0"/>
          <a:r>
            <a:rPr lang="en-US" sz="1400" b="1" i="0" baseline="0" dirty="0"/>
            <a:t>Web</a:t>
          </a:r>
          <a:endParaRPr lang="en-US" sz="1400" b="1" baseline="0" dirty="0"/>
        </a:p>
      </dgm:t>
    </dgm:pt>
    <dgm:pt modelId="{0CF8DC90-07E6-47EA-BA6F-2C60A26E640A}" type="parTrans" cxnId="{FA06EEB4-7B07-43DF-8391-128FA9F077B8}">
      <dgm:prSet/>
      <dgm:spPr/>
      <dgm:t>
        <a:bodyPr/>
        <a:lstStyle/>
        <a:p>
          <a:endParaRPr lang="en-US"/>
        </a:p>
      </dgm:t>
    </dgm:pt>
    <dgm:pt modelId="{B1AF5AE3-9A2E-4F45-8F75-7C07E8071BCE}" type="sibTrans" cxnId="{FA06EEB4-7B07-43DF-8391-128FA9F077B8}">
      <dgm:prSet custT="1"/>
      <dgm:spPr/>
      <dgm:t>
        <a:bodyPr/>
        <a:lstStyle/>
        <a:p>
          <a:endParaRPr lang="en-US" sz="1100" baseline="0"/>
        </a:p>
      </dgm:t>
    </dgm:pt>
    <dgm:pt modelId="{4632EA3E-66F7-441E-8E9A-A24B8D700DE3}">
      <dgm:prSet custT="1"/>
      <dgm:spPr/>
      <dgm:t>
        <a:bodyPr/>
        <a:lstStyle/>
        <a:p>
          <a:pPr rtl="0"/>
          <a:r>
            <a:rPr lang="en-US" sz="1400" b="1" i="0" baseline="0" dirty="0"/>
            <a:t>Email</a:t>
          </a:r>
          <a:endParaRPr lang="en-US" sz="1400" b="1" baseline="0" dirty="0"/>
        </a:p>
      </dgm:t>
    </dgm:pt>
    <dgm:pt modelId="{43B685F8-3B9E-4FB8-BDB2-CC749E38CB02}" type="parTrans" cxnId="{D24C9320-7AC9-4AFA-B5AD-6B91ECCC0B0E}">
      <dgm:prSet/>
      <dgm:spPr/>
      <dgm:t>
        <a:bodyPr/>
        <a:lstStyle/>
        <a:p>
          <a:endParaRPr lang="en-US"/>
        </a:p>
      </dgm:t>
    </dgm:pt>
    <dgm:pt modelId="{6E489ED3-4A7A-437A-A740-0096B1DF4253}" type="sibTrans" cxnId="{D24C9320-7AC9-4AFA-B5AD-6B91ECCC0B0E}">
      <dgm:prSet custT="1"/>
      <dgm:spPr/>
      <dgm:t>
        <a:bodyPr/>
        <a:lstStyle/>
        <a:p>
          <a:endParaRPr lang="en-US" sz="1100" baseline="0"/>
        </a:p>
      </dgm:t>
    </dgm:pt>
    <dgm:pt modelId="{8E386A3B-65FC-4DE1-84BD-77991139E6F9}">
      <dgm:prSet custT="1"/>
      <dgm:spPr/>
      <dgm:t>
        <a:bodyPr/>
        <a:lstStyle/>
        <a:p>
          <a:pPr rtl="0"/>
          <a:r>
            <a:rPr lang="en-US" sz="1400" b="1" i="0" baseline="0" dirty="0"/>
            <a:t>Patching</a:t>
          </a:r>
        </a:p>
      </dgm:t>
    </dgm:pt>
    <dgm:pt modelId="{61D457F5-DFE5-4CB0-8C88-3CA6C6D378D1}" type="parTrans" cxnId="{2243DA9E-5046-4AF6-B928-E646F0977F76}">
      <dgm:prSet/>
      <dgm:spPr/>
      <dgm:t>
        <a:bodyPr/>
        <a:lstStyle/>
        <a:p>
          <a:endParaRPr lang="en-US"/>
        </a:p>
      </dgm:t>
    </dgm:pt>
    <dgm:pt modelId="{A1EDCCB5-6B14-44B1-A7EB-4F03C6D7CEF9}" type="sibTrans" cxnId="{2243DA9E-5046-4AF6-B928-E646F0977F76}">
      <dgm:prSet custT="1"/>
      <dgm:spPr/>
      <dgm:t>
        <a:bodyPr/>
        <a:lstStyle/>
        <a:p>
          <a:endParaRPr lang="en-US" sz="1100" baseline="0"/>
        </a:p>
      </dgm:t>
    </dgm:pt>
    <dgm:pt modelId="{83306131-3B4D-4B99-885D-8D81AE860F97}">
      <dgm:prSet custT="1"/>
      <dgm:spPr/>
      <dgm:t>
        <a:bodyPr/>
        <a:lstStyle/>
        <a:p>
          <a:pPr rtl="0"/>
          <a:r>
            <a:rPr lang="en-US" sz="1400" b="1" baseline="0" dirty="0"/>
            <a:t>Clinical IT &amp; Imaging</a:t>
          </a:r>
        </a:p>
      </dgm:t>
    </dgm:pt>
    <dgm:pt modelId="{7AEB71B2-FECF-4EA7-98B2-757AE7D502FA}" type="parTrans" cxnId="{294B4D86-73C8-4117-8C70-ABA03C9A1492}">
      <dgm:prSet/>
      <dgm:spPr/>
      <dgm:t>
        <a:bodyPr/>
        <a:lstStyle/>
        <a:p>
          <a:endParaRPr lang="en-US"/>
        </a:p>
      </dgm:t>
    </dgm:pt>
    <dgm:pt modelId="{9AEF2B28-F859-4F7E-8F84-778442037B2B}" type="sibTrans" cxnId="{294B4D86-73C8-4117-8C70-ABA03C9A1492}">
      <dgm:prSet custT="1"/>
      <dgm:spPr/>
      <dgm:t>
        <a:bodyPr/>
        <a:lstStyle/>
        <a:p>
          <a:endParaRPr lang="en-US" sz="1100" baseline="0"/>
        </a:p>
      </dgm:t>
    </dgm:pt>
    <dgm:pt modelId="{C5611B59-3D3B-43CB-BA10-C4A42FE2D60E}">
      <dgm:prSet custT="1"/>
      <dgm:spPr/>
      <dgm:t>
        <a:bodyPr/>
        <a:lstStyle/>
        <a:p>
          <a:pPr rtl="0"/>
          <a:r>
            <a:rPr lang="en-US" sz="1400" b="1" i="0" baseline="0" dirty="0"/>
            <a:t>Photo Copiers</a:t>
          </a:r>
          <a:endParaRPr lang="en-US" sz="1400" b="1" baseline="0" dirty="0"/>
        </a:p>
      </dgm:t>
    </dgm:pt>
    <dgm:pt modelId="{2C7D9723-E4CF-469F-9084-6BCCC9FF94FA}" type="parTrans" cxnId="{225985A0-F83A-4AFF-A281-0B9FD7EAF62C}">
      <dgm:prSet/>
      <dgm:spPr/>
      <dgm:t>
        <a:bodyPr/>
        <a:lstStyle/>
        <a:p>
          <a:endParaRPr lang="en-US"/>
        </a:p>
      </dgm:t>
    </dgm:pt>
    <dgm:pt modelId="{A7947F1F-4F6F-463F-B06C-383F78AA13DC}" type="sibTrans" cxnId="{225985A0-F83A-4AFF-A281-0B9FD7EAF62C}">
      <dgm:prSet custT="1"/>
      <dgm:spPr/>
      <dgm:t>
        <a:bodyPr/>
        <a:lstStyle/>
        <a:p>
          <a:endParaRPr lang="en-US" sz="1100" baseline="0"/>
        </a:p>
      </dgm:t>
    </dgm:pt>
    <dgm:pt modelId="{A5BCC122-485A-44AE-9DA8-A0506E943092}">
      <dgm:prSet custT="1"/>
      <dgm:spPr/>
      <dgm:t>
        <a:bodyPr/>
        <a:lstStyle/>
        <a:p>
          <a:pPr rtl="0"/>
          <a:r>
            <a:rPr lang="en-US" sz="1400" b="1" baseline="0" dirty="0"/>
            <a:t>PCI DSS Systems</a:t>
          </a:r>
        </a:p>
      </dgm:t>
    </dgm:pt>
    <dgm:pt modelId="{AA0E4A80-5598-4FB7-94E4-F85DDFCD8B6B}" type="parTrans" cxnId="{EA0EB444-B534-4001-B95A-CBEFFE79BC93}">
      <dgm:prSet/>
      <dgm:spPr/>
      <dgm:t>
        <a:bodyPr/>
        <a:lstStyle/>
        <a:p>
          <a:endParaRPr lang="en-US"/>
        </a:p>
      </dgm:t>
    </dgm:pt>
    <dgm:pt modelId="{A824F0B6-D39A-4010-ADB2-348A00A7C990}" type="sibTrans" cxnId="{EA0EB444-B534-4001-B95A-CBEFFE79BC93}">
      <dgm:prSet custT="1"/>
      <dgm:spPr/>
      <dgm:t>
        <a:bodyPr/>
        <a:lstStyle/>
        <a:p>
          <a:endParaRPr lang="en-US" sz="1100" baseline="0"/>
        </a:p>
      </dgm:t>
    </dgm:pt>
    <dgm:pt modelId="{5AEBB682-CE4A-40CC-B9F3-61D5508BFAAB}" type="pres">
      <dgm:prSet presAssocID="{A9CABB73-3138-4154-8743-FA66294A0934}" presName="cycle" presStyleCnt="0">
        <dgm:presLayoutVars>
          <dgm:dir/>
          <dgm:resizeHandles val="exact"/>
        </dgm:presLayoutVars>
      </dgm:prSet>
      <dgm:spPr/>
    </dgm:pt>
    <dgm:pt modelId="{A736E42D-676E-4275-AA49-EF872FB6E9A7}" type="pres">
      <dgm:prSet presAssocID="{AE2F684C-3073-41BD-B12C-8EDF5FD0AB21}" presName="node" presStyleLbl="node1" presStyleIdx="0" presStyleCnt="10" custScaleX="129513" custScaleY="152001">
        <dgm:presLayoutVars>
          <dgm:bulletEnabled val="1"/>
        </dgm:presLayoutVars>
      </dgm:prSet>
      <dgm:spPr/>
    </dgm:pt>
    <dgm:pt modelId="{91E0FC5D-E5F1-4EAB-91F5-7FF382F9BA62}" type="pres">
      <dgm:prSet presAssocID="{AE2F684C-3073-41BD-B12C-8EDF5FD0AB21}" presName="spNode" presStyleCnt="0"/>
      <dgm:spPr/>
    </dgm:pt>
    <dgm:pt modelId="{D5598750-8F33-45B3-B57F-54F50AA7C515}" type="pres">
      <dgm:prSet presAssocID="{ED6ECCFA-EE4F-4891-9DC5-6D66B331C69C}" presName="sibTrans" presStyleLbl="sibTrans1D1" presStyleIdx="0" presStyleCnt="10"/>
      <dgm:spPr/>
    </dgm:pt>
    <dgm:pt modelId="{E03502D2-5E30-42AB-BCC6-23387775296E}" type="pres">
      <dgm:prSet presAssocID="{2BEA054B-1D09-45AD-B20A-01AC1B76E688}" presName="node" presStyleLbl="node1" presStyleIdx="1" presStyleCnt="10" custScaleX="138171" custScaleY="154506">
        <dgm:presLayoutVars>
          <dgm:bulletEnabled val="1"/>
        </dgm:presLayoutVars>
      </dgm:prSet>
      <dgm:spPr/>
    </dgm:pt>
    <dgm:pt modelId="{2113879C-4DCD-4D39-89A0-78CE104BEA4E}" type="pres">
      <dgm:prSet presAssocID="{2BEA054B-1D09-45AD-B20A-01AC1B76E688}" presName="spNode" presStyleCnt="0"/>
      <dgm:spPr/>
    </dgm:pt>
    <dgm:pt modelId="{DAC9087F-8B96-4EAE-BFAB-FE6138DE68C3}" type="pres">
      <dgm:prSet presAssocID="{98ED6F15-A628-4014-9338-7383697C84DC}" presName="sibTrans" presStyleLbl="sibTrans1D1" presStyleIdx="1" presStyleCnt="10"/>
      <dgm:spPr/>
    </dgm:pt>
    <dgm:pt modelId="{3F0D4662-051C-470B-B5FF-9492714BCF8E}" type="pres">
      <dgm:prSet presAssocID="{79A8D17F-6A72-44BC-B445-83FEED1B9089}" presName="node" presStyleLbl="node1" presStyleIdx="2" presStyleCnt="10" custScaleX="137184" custScaleY="160436" custRadScaleRad="99149" custRadScaleInc="13170">
        <dgm:presLayoutVars>
          <dgm:bulletEnabled val="1"/>
        </dgm:presLayoutVars>
      </dgm:prSet>
      <dgm:spPr/>
    </dgm:pt>
    <dgm:pt modelId="{3A17A468-43A1-4C38-BEE6-ECDCC9D07066}" type="pres">
      <dgm:prSet presAssocID="{79A8D17F-6A72-44BC-B445-83FEED1B9089}" presName="spNode" presStyleCnt="0"/>
      <dgm:spPr/>
    </dgm:pt>
    <dgm:pt modelId="{EDF53777-59ED-4F65-89F1-BDFA3F12F34B}" type="pres">
      <dgm:prSet presAssocID="{F9E58AB3-4E78-4CC8-A169-282FB8AD4A5B}" presName="sibTrans" presStyleLbl="sibTrans1D1" presStyleIdx="2" presStyleCnt="10"/>
      <dgm:spPr/>
    </dgm:pt>
    <dgm:pt modelId="{0D209F7D-1DB4-43DF-A8CC-FA0817146D39}" type="pres">
      <dgm:prSet presAssocID="{4632EA3E-66F7-441E-8E9A-A24B8D700DE3}" presName="node" presStyleLbl="node1" presStyleIdx="3" presStyleCnt="10" custScaleX="128641" custScaleY="142867" custRadScaleRad="97539" custRadScaleInc="-4021">
        <dgm:presLayoutVars>
          <dgm:bulletEnabled val="1"/>
        </dgm:presLayoutVars>
      </dgm:prSet>
      <dgm:spPr/>
    </dgm:pt>
    <dgm:pt modelId="{39FFD886-D1C9-4C87-8A1B-D4D7DAEB328E}" type="pres">
      <dgm:prSet presAssocID="{4632EA3E-66F7-441E-8E9A-A24B8D700DE3}" presName="spNode" presStyleCnt="0"/>
      <dgm:spPr/>
    </dgm:pt>
    <dgm:pt modelId="{BA86225F-1115-4528-8422-4315875AE196}" type="pres">
      <dgm:prSet presAssocID="{6E489ED3-4A7A-437A-A740-0096B1DF4253}" presName="sibTrans" presStyleLbl="sibTrans1D1" presStyleIdx="3" presStyleCnt="10"/>
      <dgm:spPr/>
    </dgm:pt>
    <dgm:pt modelId="{FE5BD3D6-96D8-491A-B398-292159ED4372}" type="pres">
      <dgm:prSet presAssocID="{E2846446-0A9A-4E99-B8EF-A8F29943F490}" presName="node" presStyleLbl="node1" presStyleIdx="4" presStyleCnt="10" custScaleX="144825" custScaleY="170737" custRadScaleRad="99937" custRadScaleInc="-14279">
        <dgm:presLayoutVars>
          <dgm:bulletEnabled val="1"/>
        </dgm:presLayoutVars>
      </dgm:prSet>
      <dgm:spPr/>
    </dgm:pt>
    <dgm:pt modelId="{B6009CB9-41A7-4AE2-982B-23D2FDFE6293}" type="pres">
      <dgm:prSet presAssocID="{E2846446-0A9A-4E99-B8EF-A8F29943F490}" presName="spNode" presStyleCnt="0"/>
      <dgm:spPr/>
    </dgm:pt>
    <dgm:pt modelId="{7BC57443-9DFB-434A-ABA1-3BAA2440D1AD}" type="pres">
      <dgm:prSet presAssocID="{DBBDCAA0-CA24-43A4-B61E-22B3BDF9BF48}" presName="sibTrans" presStyleLbl="sibTrans1D1" presStyleIdx="4" presStyleCnt="10"/>
      <dgm:spPr/>
    </dgm:pt>
    <dgm:pt modelId="{D07103A8-C1BF-4ED4-917E-FA92A0A6D52A}" type="pres">
      <dgm:prSet presAssocID="{3E3EF871-1BC6-4F51-B1C6-8FCAC7157FF6}" presName="node" presStyleLbl="node1" presStyleIdx="5" presStyleCnt="10" custScaleX="130999" custScaleY="135921" custRadScaleRad="99863" custRadScaleInc="-8633">
        <dgm:presLayoutVars>
          <dgm:bulletEnabled val="1"/>
        </dgm:presLayoutVars>
      </dgm:prSet>
      <dgm:spPr/>
    </dgm:pt>
    <dgm:pt modelId="{DCC54BED-2C71-415B-A396-12F22D8D6516}" type="pres">
      <dgm:prSet presAssocID="{3E3EF871-1BC6-4F51-B1C6-8FCAC7157FF6}" presName="spNode" presStyleCnt="0"/>
      <dgm:spPr/>
    </dgm:pt>
    <dgm:pt modelId="{2621B247-A852-476C-AD57-F2EB2ABBF6A2}" type="pres">
      <dgm:prSet presAssocID="{B1AF5AE3-9A2E-4F45-8F75-7C07E8071BCE}" presName="sibTrans" presStyleLbl="sibTrans1D1" presStyleIdx="5" presStyleCnt="10"/>
      <dgm:spPr/>
    </dgm:pt>
    <dgm:pt modelId="{42D6BE13-4282-4310-B6F5-B8A585AA42F9}" type="pres">
      <dgm:prSet presAssocID="{8E386A3B-65FC-4DE1-84BD-77991139E6F9}" presName="node" presStyleLbl="node1" presStyleIdx="6" presStyleCnt="10" custScaleX="126653" custScaleY="140255" custRadScaleRad="98802" custRadScaleInc="21748">
        <dgm:presLayoutVars>
          <dgm:bulletEnabled val="1"/>
        </dgm:presLayoutVars>
      </dgm:prSet>
      <dgm:spPr/>
    </dgm:pt>
    <dgm:pt modelId="{F090D77A-C721-4BD0-B1FF-A76688E66AF5}" type="pres">
      <dgm:prSet presAssocID="{8E386A3B-65FC-4DE1-84BD-77991139E6F9}" presName="spNode" presStyleCnt="0"/>
      <dgm:spPr/>
    </dgm:pt>
    <dgm:pt modelId="{B988EF81-4294-4242-9335-5ADEB9F7D67F}" type="pres">
      <dgm:prSet presAssocID="{A1EDCCB5-6B14-44B1-A7EB-4F03C6D7CEF9}" presName="sibTrans" presStyleLbl="sibTrans1D1" presStyleIdx="6" presStyleCnt="10"/>
      <dgm:spPr/>
    </dgm:pt>
    <dgm:pt modelId="{D0DAB5A2-54DD-4806-B6D0-F41B94ACAE60}" type="pres">
      <dgm:prSet presAssocID="{83306131-3B4D-4B99-885D-8D81AE860F97}" presName="node" presStyleLbl="node1" presStyleIdx="7" presStyleCnt="10" custScaleX="127641" custScaleY="141168" custRadScaleRad="100841" custRadScaleInc="13503">
        <dgm:presLayoutVars>
          <dgm:bulletEnabled val="1"/>
        </dgm:presLayoutVars>
      </dgm:prSet>
      <dgm:spPr/>
    </dgm:pt>
    <dgm:pt modelId="{B8E2FC91-DAF3-45E7-8ED1-16723FA6A896}" type="pres">
      <dgm:prSet presAssocID="{83306131-3B4D-4B99-885D-8D81AE860F97}" presName="spNode" presStyleCnt="0"/>
      <dgm:spPr/>
    </dgm:pt>
    <dgm:pt modelId="{A56CA5B7-BFCB-430C-87CD-733088A5678C}" type="pres">
      <dgm:prSet presAssocID="{9AEF2B28-F859-4F7E-8F84-778442037B2B}" presName="sibTrans" presStyleLbl="sibTrans1D1" presStyleIdx="7" presStyleCnt="10"/>
      <dgm:spPr/>
    </dgm:pt>
    <dgm:pt modelId="{21D570C9-1846-42FD-A954-1A6122790E85}" type="pres">
      <dgm:prSet presAssocID="{C5611B59-3D3B-43CB-BA10-C4A42FE2D60E}" presName="node" presStyleLbl="node1" presStyleIdx="8" presStyleCnt="10" custScaleX="133832" custScaleY="149821" custRadScaleRad="99385" custRadScaleInc="-9384">
        <dgm:presLayoutVars>
          <dgm:bulletEnabled val="1"/>
        </dgm:presLayoutVars>
      </dgm:prSet>
      <dgm:spPr/>
    </dgm:pt>
    <dgm:pt modelId="{A9165F5F-CDE8-4EB2-AA9D-03C413A3104A}" type="pres">
      <dgm:prSet presAssocID="{C5611B59-3D3B-43CB-BA10-C4A42FE2D60E}" presName="spNode" presStyleCnt="0"/>
      <dgm:spPr/>
    </dgm:pt>
    <dgm:pt modelId="{B8935AA8-4F37-421C-9484-E24D1007CFC4}" type="pres">
      <dgm:prSet presAssocID="{A7947F1F-4F6F-463F-B06C-383F78AA13DC}" presName="sibTrans" presStyleLbl="sibTrans1D1" presStyleIdx="8" presStyleCnt="10"/>
      <dgm:spPr/>
    </dgm:pt>
    <dgm:pt modelId="{BCD9932F-87FC-4DCD-9CA7-1F9A485FE554}" type="pres">
      <dgm:prSet presAssocID="{A5BCC122-485A-44AE-9DA8-A0506E943092}" presName="node" presStyleLbl="node1" presStyleIdx="9" presStyleCnt="10" custScaleX="134196" custScaleY="143892">
        <dgm:presLayoutVars>
          <dgm:bulletEnabled val="1"/>
        </dgm:presLayoutVars>
      </dgm:prSet>
      <dgm:spPr/>
    </dgm:pt>
    <dgm:pt modelId="{811C3DBB-3EC8-4E37-9355-6662D579F725}" type="pres">
      <dgm:prSet presAssocID="{A5BCC122-485A-44AE-9DA8-A0506E943092}" presName="spNode" presStyleCnt="0"/>
      <dgm:spPr/>
    </dgm:pt>
    <dgm:pt modelId="{F63E10D1-0A9E-46BD-990C-5DC68F7E9248}" type="pres">
      <dgm:prSet presAssocID="{A824F0B6-D39A-4010-ADB2-348A00A7C990}" presName="sibTrans" presStyleLbl="sibTrans1D1" presStyleIdx="9" presStyleCnt="10"/>
      <dgm:spPr/>
    </dgm:pt>
  </dgm:ptLst>
  <dgm:cxnLst>
    <dgm:cxn modelId="{96315E00-2314-4F73-9456-156D2CD9C823}" type="presOf" srcId="{98ED6F15-A628-4014-9338-7383697C84DC}" destId="{DAC9087F-8B96-4EAE-BFAB-FE6138DE68C3}" srcOrd="0" destOrd="0" presId="urn:microsoft.com/office/officeart/2005/8/layout/cycle6"/>
    <dgm:cxn modelId="{274ADA05-0D65-4249-8BAF-AE9D0F7F7644}" srcId="{A9CABB73-3138-4154-8743-FA66294A0934}" destId="{2BEA054B-1D09-45AD-B20A-01AC1B76E688}" srcOrd="1" destOrd="0" parTransId="{9C4FC2E7-1E1D-425B-B68D-850C05D33DD7}" sibTransId="{98ED6F15-A628-4014-9338-7383697C84DC}"/>
    <dgm:cxn modelId="{232E6D08-D04C-4F87-961F-0438F0E8DAA5}" type="presOf" srcId="{E2846446-0A9A-4E99-B8EF-A8F29943F490}" destId="{FE5BD3D6-96D8-491A-B398-292159ED4372}" srcOrd="0" destOrd="0" presId="urn:microsoft.com/office/officeart/2005/8/layout/cycle6"/>
    <dgm:cxn modelId="{84494B1A-CA41-4822-AAC3-5DFAFC0581FC}" type="presOf" srcId="{A9CABB73-3138-4154-8743-FA66294A0934}" destId="{5AEBB682-CE4A-40CC-B9F3-61D5508BFAAB}" srcOrd="0" destOrd="0" presId="urn:microsoft.com/office/officeart/2005/8/layout/cycle6"/>
    <dgm:cxn modelId="{D24C9320-7AC9-4AFA-B5AD-6B91ECCC0B0E}" srcId="{A9CABB73-3138-4154-8743-FA66294A0934}" destId="{4632EA3E-66F7-441E-8E9A-A24B8D700DE3}" srcOrd="3" destOrd="0" parTransId="{43B685F8-3B9E-4FB8-BDB2-CC749E38CB02}" sibTransId="{6E489ED3-4A7A-437A-A740-0096B1DF4253}"/>
    <dgm:cxn modelId="{C23B9538-6739-4A4E-BEB6-733AB87F660F}" type="presOf" srcId="{B1AF5AE3-9A2E-4F45-8F75-7C07E8071BCE}" destId="{2621B247-A852-476C-AD57-F2EB2ABBF6A2}" srcOrd="0" destOrd="0" presId="urn:microsoft.com/office/officeart/2005/8/layout/cycle6"/>
    <dgm:cxn modelId="{EA0EB444-B534-4001-B95A-CBEFFE79BC93}" srcId="{A9CABB73-3138-4154-8743-FA66294A0934}" destId="{A5BCC122-485A-44AE-9DA8-A0506E943092}" srcOrd="9" destOrd="0" parTransId="{AA0E4A80-5598-4FB7-94E4-F85DDFCD8B6B}" sibTransId="{A824F0B6-D39A-4010-ADB2-348A00A7C990}"/>
    <dgm:cxn modelId="{AFD43D49-CD09-4ABA-B56F-AE86287260E2}" type="presOf" srcId="{83306131-3B4D-4B99-885D-8D81AE860F97}" destId="{D0DAB5A2-54DD-4806-B6D0-F41B94ACAE60}" srcOrd="0" destOrd="0" presId="urn:microsoft.com/office/officeart/2005/8/layout/cycle6"/>
    <dgm:cxn modelId="{093CB24F-DC35-442B-A15E-ED2FBF42802F}" srcId="{A9CABB73-3138-4154-8743-FA66294A0934}" destId="{79A8D17F-6A72-44BC-B445-83FEED1B9089}" srcOrd="2" destOrd="0" parTransId="{4B4EA3BB-888C-495A-B20C-2E71853331E6}" sibTransId="{F9E58AB3-4E78-4CC8-A169-282FB8AD4A5B}"/>
    <dgm:cxn modelId="{99778052-7363-489A-ACA4-CB81D0B5F735}" type="presOf" srcId="{F9E58AB3-4E78-4CC8-A169-282FB8AD4A5B}" destId="{EDF53777-59ED-4F65-89F1-BDFA3F12F34B}" srcOrd="0" destOrd="0" presId="urn:microsoft.com/office/officeart/2005/8/layout/cycle6"/>
    <dgm:cxn modelId="{1CFB847A-308B-4AEE-AC5B-4FA450DFBD72}" type="presOf" srcId="{8E386A3B-65FC-4DE1-84BD-77991139E6F9}" destId="{42D6BE13-4282-4310-B6F5-B8A585AA42F9}" srcOrd="0" destOrd="0" presId="urn:microsoft.com/office/officeart/2005/8/layout/cycle6"/>
    <dgm:cxn modelId="{9F61CA5A-46F9-4D24-BA50-AD625C9925A2}" type="presOf" srcId="{2BEA054B-1D09-45AD-B20A-01AC1B76E688}" destId="{E03502D2-5E30-42AB-BCC6-23387775296E}" srcOrd="0" destOrd="0" presId="urn:microsoft.com/office/officeart/2005/8/layout/cycle6"/>
    <dgm:cxn modelId="{31F4247C-E2CF-47CF-B49A-27F57EA2A048}" type="presOf" srcId="{ED6ECCFA-EE4F-4891-9DC5-6D66B331C69C}" destId="{D5598750-8F33-45B3-B57F-54F50AA7C515}" srcOrd="0" destOrd="0" presId="urn:microsoft.com/office/officeart/2005/8/layout/cycle6"/>
    <dgm:cxn modelId="{294B4D86-73C8-4117-8C70-ABA03C9A1492}" srcId="{A9CABB73-3138-4154-8743-FA66294A0934}" destId="{83306131-3B4D-4B99-885D-8D81AE860F97}" srcOrd="7" destOrd="0" parTransId="{7AEB71B2-FECF-4EA7-98B2-757AE7D502FA}" sibTransId="{9AEF2B28-F859-4F7E-8F84-778442037B2B}"/>
    <dgm:cxn modelId="{1AAA1598-2E9F-48B6-9E11-963C1420ACC7}" srcId="{A9CABB73-3138-4154-8743-FA66294A0934}" destId="{AE2F684C-3073-41BD-B12C-8EDF5FD0AB21}" srcOrd="0" destOrd="0" parTransId="{1630ACDB-7645-492C-9E58-C5275874D340}" sibTransId="{ED6ECCFA-EE4F-4891-9DC5-6D66B331C69C}"/>
    <dgm:cxn modelId="{2243DA9E-5046-4AF6-B928-E646F0977F76}" srcId="{A9CABB73-3138-4154-8743-FA66294A0934}" destId="{8E386A3B-65FC-4DE1-84BD-77991139E6F9}" srcOrd="6" destOrd="0" parTransId="{61D457F5-DFE5-4CB0-8C88-3CA6C6D378D1}" sibTransId="{A1EDCCB5-6B14-44B1-A7EB-4F03C6D7CEF9}"/>
    <dgm:cxn modelId="{225985A0-F83A-4AFF-A281-0B9FD7EAF62C}" srcId="{A9CABB73-3138-4154-8743-FA66294A0934}" destId="{C5611B59-3D3B-43CB-BA10-C4A42FE2D60E}" srcOrd="8" destOrd="0" parTransId="{2C7D9723-E4CF-469F-9084-6BCCC9FF94FA}" sibTransId="{A7947F1F-4F6F-463F-B06C-383F78AA13DC}"/>
    <dgm:cxn modelId="{59CB39A2-4824-4DB3-9C98-D53B84F9EDD6}" type="presOf" srcId="{4632EA3E-66F7-441E-8E9A-A24B8D700DE3}" destId="{0D209F7D-1DB4-43DF-A8CC-FA0817146D39}" srcOrd="0" destOrd="0" presId="urn:microsoft.com/office/officeart/2005/8/layout/cycle6"/>
    <dgm:cxn modelId="{CF80A4A2-AD57-4040-8C28-F1BF06A435EC}" srcId="{A9CABB73-3138-4154-8743-FA66294A0934}" destId="{E2846446-0A9A-4E99-B8EF-A8F29943F490}" srcOrd="4" destOrd="0" parTransId="{FD9017D9-7AF2-4D9B-B027-3832FAB5F86A}" sibTransId="{DBBDCAA0-CA24-43A4-B61E-22B3BDF9BF48}"/>
    <dgm:cxn modelId="{47311BA7-0F3A-4073-9A71-BC78C0E73851}" type="presOf" srcId="{6E489ED3-4A7A-437A-A740-0096B1DF4253}" destId="{BA86225F-1115-4528-8422-4315875AE196}" srcOrd="0" destOrd="0" presId="urn:microsoft.com/office/officeart/2005/8/layout/cycle6"/>
    <dgm:cxn modelId="{86A8EAAF-AF90-4284-B5B1-F44104FEC30E}" type="presOf" srcId="{DBBDCAA0-CA24-43A4-B61E-22B3BDF9BF48}" destId="{7BC57443-9DFB-434A-ABA1-3BAA2440D1AD}" srcOrd="0" destOrd="0" presId="urn:microsoft.com/office/officeart/2005/8/layout/cycle6"/>
    <dgm:cxn modelId="{B09702B4-722E-4867-80F8-0D274F0F6E31}" type="presOf" srcId="{79A8D17F-6A72-44BC-B445-83FEED1B9089}" destId="{3F0D4662-051C-470B-B5FF-9492714BCF8E}" srcOrd="0" destOrd="0" presId="urn:microsoft.com/office/officeart/2005/8/layout/cycle6"/>
    <dgm:cxn modelId="{FA06EEB4-7B07-43DF-8391-128FA9F077B8}" srcId="{A9CABB73-3138-4154-8743-FA66294A0934}" destId="{3E3EF871-1BC6-4F51-B1C6-8FCAC7157FF6}" srcOrd="5" destOrd="0" parTransId="{0CF8DC90-07E6-47EA-BA6F-2C60A26E640A}" sibTransId="{B1AF5AE3-9A2E-4F45-8F75-7C07E8071BCE}"/>
    <dgm:cxn modelId="{CB80ACB6-D58C-4BE3-B5FB-5D4A70B7A7F7}" type="presOf" srcId="{A1EDCCB5-6B14-44B1-A7EB-4F03C6D7CEF9}" destId="{B988EF81-4294-4242-9335-5ADEB9F7D67F}" srcOrd="0" destOrd="0" presId="urn:microsoft.com/office/officeart/2005/8/layout/cycle6"/>
    <dgm:cxn modelId="{A16290BA-E76E-4A6D-83B2-330B122E6E7E}" type="presOf" srcId="{3E3EF871-1BC6-4F51-B1C6-8FCAC7157FF6}" destId="{D07103A8-C1BF-4ED4-917E-FA92A0A6D52A}" srcOrd="0" destOrd="0" presId="urn:microsoft.com/office/officeart/2005/8/layout/cycle6"/>
    <dgm:cxn modelId="{10E3D1BD-89A7-40D9-AC80-010A0EC3E2ED}" type="presOf" srcId="{A824F0B6-D39A-4010-ADB2-348A00A7C990}" destId="{F63E10D1-0A9E-46BD-990C-5DC68F7E9248}" srcOrd="0" destOrd="0" presId="urn:microsoft.com/office/officeart/2005/8/layout/cycle6"/>
    <dgm:cxn modelId="{F10670CC-6BC2-4E28-9C29-33FB3D3FF8B0}" type="presOf" srcId="{9AEF2B28-F859-4F7E-8F84-778442037B2B}" destId="{A56CA5B7-BFCB-430C-87CD-733088A5678C}" srcOrd="0" destOrd="0" presId="urn:microsoft.com/office/officeart/2005/8/layout/cycle6"/>
    <dgm:cxn modelId="{4D79EFD2-E0AA-4298-81E4-5F3BE11BCB4D}" type="presOf" srcId="{AE2F684C-3073-41BD-B12C-8EDF5FD0AB21}" destId="{A736E42D-676E-4275-AA49-EF872FB6E9A7}" srcOrd="0" destOrd="0" presId="urn:microsoft.com/office/officeart/2005/8/layout/cycle6"/>
    <dgm:cxn modelId="{D1573DD3-2DEA-4F46-B001-F8841EF157BE}" type="presOf" srcId="{A7947F1F-4F6F-463F-B06C-383F78AA13DC}" destId="{B8935AA8-4F37-421C-9484-E24D1007CFC4}" srcOrd="0" destOrd="0" presId="urn:microsoft.com/office/officeart/2005/8/layout/cycle6"/>
    <dgm:cxn modelId="{D935DBF9-877B-4513-83FE-CA537195C93B}" type="presOf" srcId="{A5BCC122-485A-44AE-9DA8-A0506E943092}" destId="{BCD9932F-87FC-4DCD-9CA7-1F9A485FE554}" srcOrd="0" destOrd="0" presId="urn:microsoft.com/office/officeart/2005/8/layout/cycle6"/>
    <dgm:cxn modelId="{F73278FE-3116-40A4-B348-E1F434A359E7}" type="presOf" srcId="{C5611B59-3D3B-43CB-BA10-C4A42FE2D60E}" destId="{21D570C9-1846-42FD-A954-1A6122790E85}" srcOrd="0" destOrd="0" presId="urn:microsoft.com/office/officeart/2005/8/layout/cycle6"/>
    <dgm:cxn modelId="{A94EAA21-A3BD-47E2-B8FB-A8D5C7F2AB3F}" type="presParOf" srcId="{5AEBB682-CE4A-40CC-B9F3-61D5508BFAAB}" destId="{A736E42D-676E-4275-AA49-EF872FB6E9A7}" srcOrd="0" destOrd="0" presId="urn:microsoft.com/office/officeart/2005/8/layout/cycle6"/>
    <dgm:cxn modelId="{07A26C03-E08D-4F7C-9B06-7DF3A2852F96}" type="presParOf" srcId="{5AEBB682-CE4A-40CC-B9F3-61D5508BFAAB}" destId="{91E0FC5D-E5F1-4EAB-91F5-7FF382F9BA62}" srcOrd="1" destOrd="0" presId="urn:microsoft.com/office/officeart/2005/8/layout/cycle6"/>
    <dgm:cxn modelId="{70C3907C-14E9-4508-82D3-66BAE6A5A970}" type="presParOf" srcId="{5AEBB682-CE4A-40CC-B9F3-61D5508BFAAB}" destId="{D5598750-8F33-45B3-B57F-54F50AA7C515}" srcOrd="2" destOrd="0" presId="urn:microsoft.com/office/officeart/2005/8/layout/cycle6"/>
    <dgm:cxn modelId="{7699EA55-172B-4416-B16C-C8A406F2C976}" type="presParOf" srcId="{5AEBB682-CE4A-40CC-B9F3-61D5508BFAAB}" destId="{E03502D2-5E30-42AB-BCC6-23387775296E}" srcOrd="3" destOrd="0" presId="urn:microsoft.com/office/officeart/2005/8/layout/cycle6"/>
    <dgm:cxn modelId="{1EC77843-9249-47EA-AA2D-4087326604EF}" type="presParOf" srcId="{5AEBB682-CE4A-40CC-B9F3-61D5508BFAAB}" destId="{2113879C-4DCD-4D39-89A0-78CE104BEA4E}" srcOrd="4" destOrd="0" presId="urn:microsoft.com/office/officeart/2005/8/layout/cycle6"/>
    <dgm:cxn modelId="{24EEE030-B552-48E5-BF2F-BDE0370B1AD5}" type="presParOf" srcId="{5AEBB682-CE4A-40CC-B9F3-61D5508BFAAB}" destId="{DAC9087F-8B96-4EAE-BFAB-FE6138DE68C3}" srcOrd="5" destOrd="0" presId="urn:microsoft.com/office/officeart/2005/8/layout/cycle6"/>
    <dgm:cxn modelId="{81C0048D-7CC9-4ADF-9223-E9A687504FB4}" type="presParOf" srcId="{5AEBB682-CE4A-40CC-B9F3-61D5508BFAAB}" destId="{3F0D4662-051C-470B-B5FF-9492714BCF8E}" srcOrd="6" destOrd="0" presId="urn:microsoft.com/office/officeart/2005/8/layout/cycle6"/>
    <dgm:cxn modelId="{90794EE4-6FFE-4605-9552-C638295F4B90}" type="presParOf" srcId="{5AEBB682-CE4A-40CC-B9F3-61D5508BFAAB}" destId="{3A17A468-43A1-4C38-BEE6-ECDCC9D07066}" srcOrd="7" destOrd="0" presId="urn:microsoft.com/office/officeart/2005/8/layout/cycle6"/>
    <dgm:cxn modelId="{88986040-F05B-4036-8989-9231BF6EB4B8}" type="presParOf" srcId="{5AEBB682-CE4A-40CC-B9F3-61D5508BFAAB}" destId="{EDF53777-59ED-4F65-89F1-BDFA3F12F34B}" srcOrd="8" destOrd="0" presId="urn:microsoft.com/office/officeart/2005/8/layout/cycle6"/>
    <dgm:cxn modelId="{BE1F36A9-E904-4795-946E-D9C7FAA6D988}" type="presParOf" srcId="{5AEBB682-CE4A-40CC-B9F3-61D5508BFAAB}" destId="{0D209F7D-1DB4-43DF-A8CC-FA0817146D39}" srcOrd="9" destOrd="0" presId="urn:microsoft.com/office/officeart/2005/8/layout/cycle6"/>
    <dgm:cxn modelId="{D7DDAB62-3F0B-4237-9245-8E7DF62A5EAD}" type="presParOf" srcId="{5AEBB682-CE4A-40CC-B9F3-61D5508BFAAB}" destId="{39FFD886-D1C9-4C87-8A1B-D4D7DAEB328E}" srcOrd="10" destOrd="0" presId="urn:microsoft.com/office/officeart/2005/8/layout/cycle6"/>
    <dgm:cxn modelId="{921FAB76-E00A-45A6-B0B1-640E0355E00C}" type="presParOf" srcId="{5AEBB682-CE4A-40CC-B9F3-61D5508BFAAB}" destId="{BA86225F-1115-4528-8422-4315875AE196}" srcOrd="11" destOrd="0" presId="urn:microsoft.com/office/officeart/2005/8/layout/cycle6"/>
    <dgm:cxn modelId="{7454B68C-4015-4AE9-82BF-C46DACC90DF3}" type="presParOf" srcId="{5AEBB682-CE4A-40CC-B9F3-61D5508BFAAB}" destId="{FE5BD3D6-96D8-491A-B398-292159ED4372}" srcOrd="12" destOrd="0" presId="urn:microsoft.com/office/officeart/2005/8/layout/cycle6"/>
    <dgm:cxn modelId="{5C479144-3030-49B0-9BD9-E7F0AD03507D}" type="presParOf" srcId="{5AEBB682-CE4A-40CC-B9F3-61D5508BFAAB}" destId="{B6009CB9-41A7-4AE2-982B-23D2FDFE6293}" srcOrd="13" destOrd="0" presId="urn:microsoft.com/office/officeart/2005/8/layout/cycle6"/>
    <dgm:cxn modelId="{01B50033-0F35-499E-B1D2-C2D2EFC71625}" type="presParOf" srcId="{5AEBB682-CE4A-40CC-B9F3-61D5508BFAAB}" destId="{7BC57443-9DFB-434A-ABA1-3BAA2440D1AD}" srcOrd="14" destOrd="0" presId="urn:microsoft.com/office/officeart/2005/8/layout/cycle6"/>
    <dgm:cxn modelId="{2C1FB824-95BE-4B03-80E4-163BF6F1CD25}" type="presParOf" srcId="{5AEBB682-CE4A-40CC-B9F3-61D5508BFAAB}" destId="{D07103A8-C1BF-4ED4-917E-FA92A0A6D52A}" srcOrd="15" destOrd="0" presId="urn:microsoft.com/office/officeart/2005/8/layout/cycle6"/>
    <dgm:cxn modelId="{7EB3D3A0-33FA-4312-A497-490FEA160AE4}" type="presParOf" srcId="{5AEBB682-CE4A-40CC-B9F3-61D5508BFAAB}" destId="{DCC54BED-2C71-415B-A396-12F22D8D6516}" srcOrd="16" destOrd="0" presId="urn:microsoft.com/office/officeart/2005/8/layout/cycle6"/>
    <dgm:cxn modelId="{20CE86D2-EA8B-44E0-B105-E5B2F71349F0}" type="presParOf" srcId="{5AEBB682-CE4A-40CC-B9F3-61D5508BFAAB}" destId="{2621B247-A852-476C-AD57-F2EB2ABBF6A2}" srcOrd="17" destOrd="0" presId="urn:microsoft.com/office/officeart/2005/8/layout/cycle6"/>
    <dgm:cxn modelId="{8DED4D0C-5001-46D9-9941-D6E114AA498D}" type="presParOf" srcId="{5AEBB682-CE4A-40CC-B9F3-61D5508BFAAB}" destId="{42D6BE13-4282-4310-B6F5-B8A585AA42F9}" srcOrd="18" destOrd="0" presId="urn:microsoft.com/office/officeart/2005/8/layout/cycle6"/>
    <dgm:cxn modelId="{2709FF5E-EA14-44BD-8989-97D65FC8D1B2}" type="presParOf" srcId="{5AEBB682-CE4A-40CC-B9F3-61D5508BFAAB}" destId="{F090D77A-C721-4BD0-B1FF-A76688E66AF5}" srcOrd="19" destOrd="0" presId="urn:microsoft.com/office/officeart/2005/8/layout/cycle6"/>
    <dgm:cxn modelId="{8091F90B-94E7-45D4-9FD9-E3EEFC0B08DC}" type="presParOf" srcId="{5AEBB682-CE4A-40CC-B9F3-61D5508BFAAB}" destId="{B988EF81-4294-4242-9335-5ADEB9F7D67F}" srcOrd="20" destOrd="0" presId="urn:microsoft.com/office/officeart/2005/8/layout/cycle6"/>
    <dgm:cxn modelId="{6646B816-B868-4D89-94C1-184C6CB9683F}" type="presParOf" srcId="{5AEBB682-CE4A-40CC-B9F3-61D5508BFAAB}" destId="{D0DAB5A2-54DD-4806-B6D0-F41B94ACAE60}" srcOrd="21" destOrd="0" presId="urn:microsoft.com/office/officeart/2005/8/layout/cycle6"/>
    <dgm:cxn modelId="{EDCB4271-D67C-45B9-A03E-C362B05F783D}" type="presParOf" srcId="{5AEBB682-CE4A-40CC-B9F3-61D5508BFAAB}" destId="{B8E2FC91-DAF3-45E7-8ED1-16723FA6A896}" srcOrd="22" destOrd="0" presId="urn:microsoft.com/office/officeart/2005/8/layout/cycle6"/>
    <dgm:cxn modelId="{8F8512E6-B663-40C1-9636-325C1AD9D194}" type="presParOf" srcId="{5AEBB682-CE4A-40CC-B9F3-61D5508BFAAB}" destId="{A56CA5B7-BFCB-430C-87CD-733088A5678C}" srcOrd="23" destOrd="0" presId="urn:microsoft.com/office/officeart/2005/8/layout/cycle6"/>
    <dgm:cxn modelId="{72114F87-2D66-43D1-B52C-109D4DD76287}" type="presParOf" srcId="{5AEBB682-CE4A-40CC-B9F3-61D5508BFAAB}" destId="{21D570C9-1846-42FD-A954-1A6122790E85}" srcOrd="24" destOrd="0" presId="urn:microsoft.com/office/officeart/2005/8/layout/cycle6"/>
    <dgm:cxn modelId="{B2E20B28-86B2-4712-B23C-B4CA9C2F049B}" type="presParOf" srcId="{5AEBB682-CE4A-40CC-B9F3-61D5508BFAAB}" destId="{A9165F5F-CDE8-4EB2-AA9D-03C413A3104A}" srcOrd="25" destOrd="0" presId="urn:microsoft.com/office/officeart/2005/8/layout/cycle6"/>
    <dgm:cxn modelId="{1F745A29-B999-4703-862E-6C21750933D4}" type="presParOf" srcId="{5AEBB682-CE4A-40CC-B9F3-61D5508BFAAB}" destId="{B8935AA8-4F37-421C-9484-E24D1007CFC4}" srcOrd="26" destOrd="0" presId="urn:microsoft.com/office/officeart/2005/8/layout/cycle6"/>
    <dgm:cxn modelId="{8B7CC4B6-2DBA-4AF8-B3C1-C6B3C8E9B703}" type="presParOf" srcId="{5AEBB682-CE4A-40CC-B9F3-61D5508BFAAB}" destId="{BCD9932F-87FC-4DCD-9CA7-1F9A485FE554}" srcOrd="27" destOrd="0" presId="urn:microsoft.com/office/officeart/2005/8/layout/cycle6"/>
    <dgm:cxn modelId="{813AE94F-82A2-42A0-99BD-048DEF0AB52C}" type="presParOf" srcId="{5AEBB682-CE4A-40CC-B9F3-61D5508BFAAB}" destId="{811C3DBB-3EC8-4E37-9355-6662D579F725}" srcOrd="28" destOrd="0" presId="urn:microsoft.com/office/officeart/2005/8/layout/cycle6"/>
    <dgm:cxn modelId="{6E9A8D39-D369-44BC-A833-F4A78E2961E9}" type="presParOf" srcId="{5AEBB682-CE4A-40CC-B9F3-61D5508BFAAB}" destId="{F63E10D1-0A9E-46BD-990C-5DC68F7E9248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373877-40D1-4BAD-A2C4-F883152B7F5F}" type="doc">
      <dgm:prSet loTypeId="urn:microsoft.com/office/officeart/2005/8/layout/vList5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89DDFD28-2F78-4FEA-823A-17CB18FFEFD1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Confidentiality</a:t>
          </a:r>
        </a:p>
      </dgm:t>
    </dgm:pt>
    <dgm:pt modelId="{2C34E54F-5CA7-43E8-897D-E96979CCA11A}" type="parTrans" cxnId="{0CC8D644-F704-41F1-86D7-D6181382BA60}">
      <dgm:prSet/>
      <dgm:spPr/>
      <dgm:t>
        <a:bodyPr/>
        <a:lstStyle/>
        <a:p>
          <a:endParaRPr lang="en-US"/>
        </a:p>
      </dgm:t>
    </dgm:pt>
    <dgm:pt modelId="{D8D27830-A190-420A-99A1-AA3175E26508}" type="sibTrans" cxnId="{0CC8D644-F704-41F1-86D7-D6181382BA60}">
      <dgm:prSet/>
      <dgm:spPr/>
      <dgm:t>
        <a:bodyPr/>
        <a:lstStyle/>
        <a:p>
          <a:endParaRPr lang="en-US"/>
        </a:p>
      </dgm:t>
    </dgm:pt>
    <dgm:pt modelId="{C28B3A37-1277-40C3-A24C-9EEDFED56E7A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Limit disclosure to comply with policies and regulations</a:t>
          </a:r>
        </a:p>
      </dgm:t>
    </dgm:pt>
    <dgm:pt modelId="{104FBD74-3E2D-4593-8B78-851832220628}" type="parTrans" cxnId="{8229C997-9B21-4037-9B2C-66DCF43A0259}">
      <dgm:prSet/>
      <dgm:spPr/>
      <dgm:t>
        <a:bodyPr/>
        <a:lstStyle/>
        <a:p>
          <a:endParaRPr lang="en-US"/>
        </a:p>
      </dgm:t>
    </dgm:pt>
    <dgm:pt modelId="{79B56640-161C-42CA-9FEE-DC895CC323F9}" type="sibTrans" cxnId="{8229C997-9B21-4037-9B2C-66DCF43A0259}">
      <dgm:prSet/>
      <dgm:spPr/>
      <dgm:t>
        <a:bodyPr/>
        <a:lstStyle/>
        <a:p>
          <a:endParaRPr lang="en-US"/>
        </a:p>
      </dgm:t>
    </dgm:pt>
    <dgm:pt modelId="{771EEB18-9839-461B-BA1E-0118128CA345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Maintain trust partners</a:t>
          </a:r>
        </a:p>
      </dgm:t>
    </dgm:pt>
    <dgm:pt modelId="{490FBB73-22AF-4E7E-8885-FD6C90E13E3C}" type="parTrans" cxnId="{91238404-C44C-4422-8181-B1633E5D4D0B}">
      <dgm:prSet/>
      <dgm:spPr/>
      <dgm:t>
        <a:bodyPr/>
        <a:lstStyle/>
        <a:p>
          <a:endParaRPr lang="en-US"/>
        </a:p>
      </dgm:t>
    </dgm:pt>
    <dgm:pt modelId="{428C4BA4-C01E-49F2-B098-0E8E3D5761AE}" type="sibTrans" cxnId="{91238404-C44C-4422-8181-B1633E5D4D0B}">
      <dgm:prSet/>
      <dgm:spPr/>
      <dgm:t>
        <a:bodyPr/>
        <a:lstStyle/>
        <a:p>
          <a:endParaRPr lang="en-US"/>
        </a:p>
      </dgm:t>
    </dgm:pt>
    <dgm:pt modelId="{5727DBCA-C07F-4E4E-AF87-E01A77068127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Integrity</a:t>
          </a:r>
        </a:p>
      </dgm:t>
    </dgm:pt>
    <dgm:pt modelId="{8889D899-C872-432C-9337-56DE52C71161}" type="parTrans" cxnId="{977F4577-A07E-4E6A-A6B4-CE18E086107D}">
      <dgm:prSet/>
      <dgm:spPr/>
      <dgm:t>
        <a:bodyPr/>
        <a:lstStyle/>
        <a:p>
          <a:endParaRPr lang="en-US"/>
        </a:p>
      </dgm:t>
    </dgm:pt>
    <dgm:pt modelId="{96F34E68-65D5-406D-8810-F789A6C32E0B}" type="sibTrans" cxnId="{977F4577-A07E-4E6A-A6B4-CE18E086107D}">
      <dgm:prSet/>
      <dgm:spPr/>
      <dgm:t>
        <a:bodyPr/>
        <a:lstStyle/>
        <a:p>
          <a:endParaRPr lang="en-US"/>
        </a:p>
      </dgm:t>
    </dgm:pt>
    <dgm:pt modelId="{99586CA3-5D9B-4488-85B6-9F71134D01D2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Accuracy and completeness of data</a:t>
          </a:r>
        </a:p>
      </dgm:t>
    </dgm:pt>
    <dgm:pt modelId="{85CD964A-F248-41B4-9D76-0F60021E59F1}" type="parTrans" cxnId="{772189E8-256C-4ABA-AE93-3EE82A6CFBBF}">
      <dgm:prSet/>
      <dgm:spPr/>
      <dgm:t>
        <a:bodyPr/>
        <a:lstStyle/>
        <a:p>
          <a:endParaRPr lang="en-US"/>
        </a:p>
      </dgm:t>
    </dgm:pt>
    <dgm:pt modelId="{4F5B39E8-4B73-4E2A-890E-3500D5BE6923}" type="sibTrans" cxnId="{772189E8-256C-4ABA-AE93-3EE82A6CFBBF}">
      <dgm:prSet/>
      <dgm:spPr/>
      <dgm:t>
        <a:bodyPr/>
        <a:lstStyle/>
        <a:p>
          <a:endParaRPr lang="en-US"/>
        </a:p>
      </dgm:t>
    </dgm:pt>
    <dgm:pt modelId="{29BF0134-CFC5-4F63-91A0-D4A097B44681}">
      <dgm:prSet/>
      <dgm:spPr/>
      <dgm:t>
        <a:bodyPr/>
        <a:lstStyle/>
        <a:p>
          <a:pPr rtl="0"/>
          <a:r>
            <a:rPr lang="en-US">
              <a:solidFill>
                <a:schemeClr val="tx1">
                  <a:lumMod val="65000"/>
                  <a:lumOff val="35000"/>
                </a:schemeClr>
              </a:solidFill>
            </a:rPr>
            <a:t>Consistency with its source</a:t>
          </a:r>
          <a:endParaRPr lang="en-US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2442FFB-4348-43EE-A6D6-BE3B0476CBE1}" type="parTrans" cxnId="{66C50B16-EBAD-49D8-842A-C7E067A223B6}">
      <dgm:prSet/>
      <dgm:spPr/>
      <dgm:t>
        <a:bodyPr/>
        <a:lstStyle/>
        <a:p>
          <a:endParaRPr lang="en-US"/>
        </a:p>
      </dgm:t>
    </dgm:pt>
    <dgm:pt modelId="{87A50ECA-4B6C-4881-A4FA-0B62EE560644}" type="sibTrans" cxnId="{66C50B16-EBAD-49D8-842A-C7E067A223B6}">
      <dgm:prSet/>
      <dgm:spPr/>
      <dgm:t>
        <a:bodyPr/>
        <a:lstStyle/>
        <a:p>
          <a:endParaRPr lang="en-US"/>
        </a:p>
      </dgm:t>
    </dgm:pt>
    <dgm:pt modelId="{2D926571-FE6C-4CB8-A5C1-E7CA913D0E5D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Audits</a:t>
          </a:r>
        </a:p>
      </dgm:t>
    </dgm:pt>
    <dgm:pt modelId="{1FFF77E5-539C-4292-9D54-5B9045C0D191}" type="parTrans" cxnId="{71C4B294-20A6-46F2-B3D6-63FC4325C9B0}">
      <dgm:prSet/>
      <dgm:spPr/>
      <dgm:t>
        <a:bodyPr/>
        <a:lstStyle/>
        <a:p>
          <a:endParaRPr lang="en-US"/>
        </a:p>
      </dgm:t>
    </dgm:pt>
    <dgm:pt modelId="{5E9A4CCC-CFFA-475C-95A5-A6FB54EE8574}" type="sibTrans" cxnId="{71C4B294-20A6-46F2-B3D6-63FC4325C9B0}">
      <dgm:prSet/>
      <dgm:spPr/>
      <dgm:t>
        <a:bodyPr/>
        <a:lstStyle/>
        <a:p>
          <a:endParaRPr lang="en-US"/>
        </a:p>
      </dgm:t>
    </dgm:pt>
    <dgm:pt modelId="{29B82E37-C20C-4FA5-8889-5B41ABCEC58D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Availability</a:t>
          </a:r>
        </a:p>
      </dgm:t>
    </dgm:pt>
    <dgm:pt modelId="{7E2AFCE7-68C7-4FFB-A1CD-52C0F2CB1798}" type="parTrans" cxnId="{69D3B883-DC2E-4CBB-A228-5A5E49E96B06}">
      <dgm:prSet/>
      <dgm:spPr/>
      <dgm:t>
        <a:bodyPr/>
        <a:lstStyle/>
        <a:p>
          <a:endParaRPr lang="en-US"/>
        </a:p>
      </dgm:t>
    </dgm:pt>
    <dgm:pt modelId="{1F130524-426E-4C99-BD9C-17E3704740CC}" type="sibTrans" cxnId="{69D3B883-DC2E-4CBB-A228-5A5E49E96B06}">
      <dgm:prSet/>
      <dgm:spPr/>
      <dgm:t>
        <a:bodyPr/>
        <a:lstStyle/>
        <a:p>
          <a:endParaRPr lang="en-US"/>
        </a:p>
      </dgm:t>
    </dgm:pt>
    <dgm:pt modelId="{E779A2B4-9C0A-4312-805A-E13374BC22B0}">
      <dgm:prSet/>
      <dgm:spPr/>
      <dgm:t>
        <a:bodyPr/>
        <a:lstStyle/>
        <a:p>
          <a:pPr rtl="0"/>
          <a:r>
            <a:rPr lang="en-US">
              <a:solidFill>
                <a:schemeClr val="tx1">
                  <a:lumMod val="65000"/>
                  <a:lumOff val="35000"/>
                </a:schemeClr>
              </a:solidFill>
            </a:rPr>
            <a:t>Protection from unplanned destruction</a:t>
          </a:r>
          <a:endParaRPr lang="en-US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EE6F24A-E3F9-42E0-814F-3312D3423595}" type="parTrans" cxnId="{253A5E65-2BE3-451B-BFCC-20087BB74EB9}">
      <dgm:prSet/>
      <dgm:spPr/>
      <dgm:t>
        <a:bodyPr/>
        <a:lstStyle/>
        <a:p>
          <a:endParaRPr lang="en-US"/>
        </a:p>
      </dgm:t>
    </dgm:pt>
    <dgm:pt modelId="{63F450D8-FA80-4113-BAAE-4A4DFF31BBC3}" type="sibTrans" cxnId="{253A5E65-2BE3-451B-BFCC-20087BB74EB9}">
      <dgm:prSet/>
      <dgm:spPr/>
      <dgm:t>
        <a:bodyPr/>
        <a:lstStyle/>
        <a:p>
          <a:endParaRPr lang="en-US"/>
        </a:p>
      </dgm:t>
    </dgm:pt>
    <dgm:pt modelId="{251BD186-729C-40F6-84BA-3219881FB615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Access by patients when they need it</a:t>
          </a:r>
        </a:p>
      </dgm:t>
    </dgm:pt>
    <dgm:pt modelId="{8216B94A-F83B-4449-AC1F-663DA5212E38}" type="parTrans" cxnId="{241DA736-EA46-4B80-ACD4-D07FE5085CC1}">
      <dgm:prSet/>
      <dgm:spPr/>
      <dgm:t>
        <a:bodyPr/>
        <a:lstStyle/>
        <a:p>
          <a:endParaRPr lang="en-US"/>
        </a:p>
      </dgm:t>
    </dgm:pt>
    <dgm:pt modelId="{4FC9CBC9-F9DF-4C82-8310-428D23F6A9F7}" type="sibTrans" cxnId="{241DA736-EA46-4B80-ACD4-D07FE5085CC1}">
      <dgm:prSet/>
      <dgm:spPr/>
      <dgm:t>
        <a:bodyPr/>
        <a:lstStyle/>
        <a:p>
          <a:endParaRPr lang="en-US"/>
        </a:p>
      </dgm:t>
    </dgm:pt>
    <dgm:pt modelId="{7DBA6165-B372-4EB4-A670-94B9DE21DDAC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65000"/>
                  <a:lumOff val="35000"/>
                </a:schemeClr>
              </a:solidFill>
            </a:rPr>
            <a:t>Survival closure, merger, or similar events</a:t>
          </a:r>
        </a:p>
      </dgm:t>
    </dgm:pt>
    <dgm:pt modelId="{0518F2C7-EFB9-43A1-B438-F26322751090}" type="parTrans" cxnId="{262DCD86-4108-4929-ADCB-79193FA0F6F2}">
      <dgm:prSet/>
      <dgm:spPr/>
      <dgm:t>
        <a:bodyPr/>
        <a:lstStyle/>
        <a:p>
          <a:endParaRPr lang="en-US"/>
        </a:p>
      </dgm:t>
    </dgm:pt>
    <dgm:pt modelId="{44C26CFD-271D-4BAD-AEE1-F9C0C5334755}" type="sibTrans" cxnId="{262DCD86-4108-4929-ADCB-79193FA0F6F2}">
      <dgm:prSet/>
      <dgm:spPr/>
      <dgm:t>
        <a:bodyPr/>
        <a:lstStyle/>
        <a:p>
          <a:endParaRPr lang="en-US"/>
        </a:p>
      </dgm:t>
    </dgm:pt>
    <dgm:pt modelId="{8AF9711A-6A0D-4E1E-B7BC-792CA2240622}" type="pres">
      <dgm:prSet presAssocID="{C2373877-40D1-4BAD-A2C4-F883152B7F5F}" presName="Name0" presStyleCnt="0">
        <dgm:presLayoutVars>
          <dgm:dir/>
          <dgm:animLvl val="lvl"/>
          <dgm:resizeHandles val="exact"/>
        </dgm:presLayoutVars>
      </dgm:prSet>
      <dgm:spPr/>
    </dgm:pt>
    <dgm:pt modelId="{4489B216-44EF-4C95-9441-35B304575327}" type="pres">
      <dgm:prSet presAssocID="{89DDFD28-2F78-4FEA-823A-17CB18FFEFD1}" presName="linNode" presStyleCnt="0"/>
      <dgm:spPr/>
    </dgm:pt>
    <dgm:pt modelId="{8FDDE2EB-4AAD-4147-B246-54C4E768D66E}" type="pres">
      <dgm:prSet presAssocID="{89DDFD28-2F78-4FEA-823A-17CB18FFEFD1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2515996-B98B-4D75-8741-0239879A8A8A}" type="pres">
      <dgm:prSet presAssocID="{89DDFD28-2F78-4FEA-823A-17CB18FFEFD1}" presName="descendantText" presStyleLbl="alignAccFollowNode1" presStyleIdx="0" presStyleCnt="3">
        <dgm:presLayoutVars>
          <dgm:bulletEnabled val="1"/>
        </dgm:presLayoutVars>
      </dgm:prSet>
      <dgm:spPr/>
    </dgm:pt>
    <dgm:pt modelId="{90F1AE3B-9F5C-4531-AF42-3C658931B2A7}" type="pres">
      <dgm:prSet presAssocID="{D8D27830-A190-420A-99A1-AA3175E26508}" presName="sp" presStyleCnt="0"/>
      <dgm:spPr/>
    </dgm:pt>
    <dgm:pt modelId="{CBED3707-48F4-4F31-BEEA-3D7F4549327C}" type="pres">
      <dgm:prSet presAssocID="{5727DBCA-C07F-4E4E-AF87-E01A77068127}" presName="linNode" presStyleCnt="0"/>
      <dgm:spPr/>
    </dgm:pt>
    <dgm:pt modelId="{E528A840-3F55-41F7-9824-0E2A2F3A83C1}" type="pres">
      <dgm:prSet presAssocID="{5727DBCA-C07F-4E4E-AF87-E01A7706812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532AD59-AA86-401F-A07A-CFF74625D356}" type="pres">
      <dgm:prSet presAssocID="{5727DBCA-C07F-4E4E-AF87-E01A77068127}" presName="descendantText" presStyleLbl="alignAccFollowNode1" presStyleIdx="1" presStyleCnt="3">
        <dgm:presLayoutVars>
          <dgm:bulletEnabled val="1"/>
        </dgm:presLayoutVars>
      </dgm:prSet>
      <dgm:spPr/>
    </dgm:pt>
    <dgm:pt modelId="{578E7190-A916-4DF0-BD15-EBD3836E262D}" type="pres">
      <dgm:prSet presAssocID="{96F34E68-65D5-406D-8810-F789A6C32E0B}" presName="sp" presStyleCnt="0"/>
      <dgm:spPr/>
    </dgm:pt>
    <dgm:pt modelId="{AC8AA272-819A-4FF7-9D42-EE49D505949B}" type="pres">
      <dgm:prSet presAssocID="{29B82E37-C20C-4FA5-8889-5B41ABCEC58D}" presName="linNode" presStyleCnt="0"/>
      <dgm:spPr/>
    </dgm:pt>
    <dgm:pt modelId="{12CCC88D-5AE0-45C5-842C-D6E879E07CEC}" type="pres">
      <dgm:prSet presAssocID="{29B82E37-C20C-4FA5-8889-5B41ABCEC58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C673E70C-3093-4AB1-882B-3AB7797E5962}" type="pres">
      <dgm:prSet presAssocID="{29B82E37-C20C-4FA5-8889-5B41ABCEC58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91238404-C44C-4422-8181-B1633E5D4D0B}" srcId="{89DDFD28-2F78-4FEA-823A-17CB18FFEFD1}" destId="{771EEB18-9839-461B-BA1E-0118128CA345}" srcOrd="1" destOrd="0" parTransId="{490FBB73-22AF-4E7E-8885-FD6C90E13E3C}" sibTransId="{428C4BA4-C01E-49F2-B098-0E8E3D5761AE}"/>
    <dgm:cxn modelId="{66C50B16-EBAD-49D8-842A-C7E067A223B6}" srcId="{5727DBCA-C07F-4E4E-AF87-E01A77068127}" destId="{29BF0134-CFC5-4F63-91A0-D4A097B44681}" srcOrd="1" destOrd="0" parTransId="{A2442FFB-4348-43EE-A6D6-BE3B0476CBE1}" sibTransId="{87A50ECA-4B6C-4881-A4FA-0B62EE560644}"/>
    <dgm:cxn modelId="{8F28B435-829E-443E-BB69-37DD0B5A12C3}" type="presOf" srcId="{C2373877-40D1-4BAD-A2C4-F883152B7F5F}" destId="{8AF9711A-6A0D-4E1E-B7BC-792CA2240622}" srcOrd="0" destOrd="0" presId="urn:microsoft.com/office/officeart/2005/8/layout/vList5"/>
    <dgm:cxn modelId="{241DA736-EA46-4B80-ACD4-D07FE5085CC1}" srcId="{29B82E37-C20C-4FA5-8889-5B41ABCEC58D}" destId="{251BD186-729C-40F6-84BA-3219881FB615}" srcOrd="1" destOrd="0" parTransId="{8216B94A-F83B-4449-AC1F-663DA5212E38}" sibTransId="{4FC9CBC9-F9DF-4C82-8310-428D23F6A9F7}"/>
    <dgm:cxn modelId="{79CCBD40-B2E3-49CC-B17B-1DB81E8DB445}" type="presOf" srcId="{7DBA6165-B372-4EB4-A670-94B9DE21DDAC}" destId="{C673E70C-3093-4AB1-882B-3AB7797E5962}" srcOrd="0" destOrd="2" presId="urn:microsoft.com/office/officeart/2005/8/layout/vList5"/>
    <dgm:cxn modelId="{98E76A43-4F83-4288-B18D-1568D81FFBB2}" type="presOf" srcId="{99586CA3-5D9B-4488-85B6-9F71134D01D2}" destId="{A532AD59-AA86-401F-A07A-CFF74625D356}" srcOrd="0" destOrd="0" presId="urn:microsoft.com/office/officeart/2005/8/layout/vList5"/>
    <dgm:cxn modelId="{0CC8D644-F704-41F1-86D7-D6181382BA60}" srcId="{C2373877-40D1-4BAD-A2C4-F883152B7F5F}" destId="{89DDFD28-2F78-4FEA-823A-17CB18FFEFD1}" srcOrd="0" destOrd="0" parTransId="{2C34E54F-5CA7-43E8-897D-E96979CCA11A}" sibTransId="{D8D27830-A190-420A-99A1-AA3175E26508}"/>
    <dgm:cxn modelId="{253A5E65-2BE3-451B-BFCC-20087BB74EB9}" srcId="{29B82E37-C20C-4FA5-8889-5B41ABCEC58D}" destId="{E779A2B4-9C0A-4312-805A-E13374BC22B0}" srcOrd="0" destOrd="0" parTransId="{0EE6F24A-E3F9-42E0-814F-3312D3423595}" sibTransId="{63F450D8-FA80-4113-BAAE-4A4DFF31BBC3}"/>
    <dgm:cxn modelId="{DDAEFA6B-8D3F-4E23-8AD6-5AE8812AEFFB}" type="presOf" srcId="{29B82E37-C20C-4FA5-8889-5B41ABCEC58D}" destId="{12CCC88D-5AE0-45C5-842C-D6E879E07CEC}" srcOrd="0" destOrd="0" presId="urn:microsoft.com/office/officeart/2005/8/layout/vList5"/>
    <dgm:cxn modelId="{134EB076-AFF2-4BBB-BDA6-DB0C1C223A3D}" type="presOf" srcId="{89DDFD28-2F78-4FEA-823A-17CB18FFEFD1}" destId="{8FDDE2EB-4AAD-4147-B246-54C4E768D66E}" srcOrd="0" destOrd="0" presId="urn:microsoft.com/office/officeart/2005/8/layout/vList5"/>
    <dgm:cxn modelId="{977F4577-A07E-4E6A-A6B4-CE18E086107D}" srcId="{C2373877-40D1-4BAD-A2C4-F883152B7F5F}" destId="{5727DBCA-C07F-4E4E-AF87-E01A77068127}" srcOrd="1" destOrd="0" parTransId="{8889D899-C872-432C-9337-56DE52C71161}" sibTransId="{96F34E68-65D5-406D-8810-F789A6C32E0B}"/>
    <dgm:cxn modelId="{5D7AFD7D-992A-4046-86AD-64492ED057E6}" type="presOf" srcId="{29BF0134-CFC5-4F63-91A0-D4A097B44681}" destId="{A532AD59-AA86-401F-A07A-CFF74625D356}" srcOrd="0" destOrd="1" presId="urn:microsoft.com/office/officeart/2005/8/layout/vList5"/>
    <dgm:cxn modelId="{99663F7E-0AC0-49AF-98A1-60402360271C}" type="presOf" srcId="{C28B3A37-1277-40C3-A24C-9EEDFED56E7A}" destId="{C2515996-B98B-4D75-8741-0239879A8A8A}" srcOrd="0" destOrd="0" presId="urn:microsoft.com/office/officeart/2005/8/layout/vList5"/>
    <dgm:cxn modelId="{CCEBC480-FFB3-4099-A09B-B71CF0DF7DB2}" type="presOf" srcId="{251BD186-729C-40F6-84BA-3219881FB615}" destId="{C673E70C-3093-4AB1-882B-3AB7797E5962}" srcOrd="0" destOrd="1" presId="urn:microsoft.com/office/officeart/2005/8/layout/vList5"/>
    <dgm:cxn modelId="{69D3B883-DC2E-4CBB-A228-5A5E49E96B06}" srcId="{C2373877-40D1-4BAD-A2C4-F883152B7F5F}" destId="{29B82E37-C20C-4FA5-8889-5B41ABCEC58D}" srcOrd="2" destOrd="0" parTransId="{7E2AFCE7-68C7-4FFB-A1CD-52C0F2CB1798}" sibTransId="{1F130524-426E-4C99-BD9C-17E3704740CC}"/>
    <dgm:cxn modelId="{262DCD86-4108-4929-ADCB-79193FA0F6F2}" srcId="{29B82E37-C20C-4FA5-8889-5B41ABCEC58D}" destId="{7DBA6165-B372-4EB4-A670-94B9DE21DDAC}" srcOrd="2" destOrd="0" parTransId="{0518F2C7-EFB9-43A1-B438-F26322751090}" sibTransId="{44C26CFD-271D-4BAD-AEE1-F9C0C5334755}"/>
    <dgm:cxn modelId="{71C4B294-20A6-46F2-B3D6-63FC4325C9B0}" srcId="{5727DBCA-C07F-4E4E-AF87-E01A77068127}" destId="{2D926571-FE6C-4CB8-A5C1-E7CA913D0E5D}" srcOrd="2" destOrd="0" parTransId="{1FFF77E5-539C-4292-9D54-5B9045C0D191}" sibTransId="{5E9A4CCC-CFFA-475C-95A5-A6FB54EE8574}"/>
    <dgm:cxn modelId="{8229C997-9B21-4037-9B2C-66DCF43A0259}" srcId="{89DDFD28-2F78-4FEA-823A-17CB18FFEFD1}" destId="{C28B3A37-1277-40C3-A24C-9EEDFED56E7A}" srcOrd="0" destOrd="0" parTransId="{104FBD74-3E2D-4593-8B78-851832220628}" sibTransId="{79B56640-161C-42CA-9FEE-DC895CC323F9}"/>
    <dgm:cxn modelId="{5D0F689A-BC1C-430D-B7ED-3FE9DE4595C3}" type="presOf" srcId="{771EEB18-9839-461B-BA1E-0118128CA345}" destId="{C2515996-B98B-4D75-8741-0239879A8A8A}" srcOrd="0" destOrd="1" presId="urn:microsoft.com/office/officeart/2005/8/layout/vList5"/>
    <dgm:cxn modelId="{77DFC8D6-54F0-48D6-809D-694B26BEB0F9}" type="presOf" srcId="{2D926571-FE6C-4CB8-A5C1-E7CA913D0E5D}" destId="{A532AD59-AA86-401F-A07A-CFF74625D356}" srcOrd="0" destOrd="2" presId="urn:microsoft.com/office/officeart/2005/8/layout/vList5"/>
    <dgm:cxn modelId="{0CC25AD9-9386-4844-AA1A-64B7AFBF625C}" type="presOf" srcId="{5727DBCA-C07F-4E4E-AF87-E01A77068127}" destId="{E528A840-3F55-41F7-9824-0E2A2F3A83C1}" srcOrd="0" destOrd="0" presId="urn:microsoft.com/office/officeart/2005/8/layout/vList5"/>
    <dgm:cxn modelId="{772189E8-256C-4ABA-AE93-3EE82A6CFBBF}" srcId="{5727DBCA-C07F-4E4E-AF87-E01A77068127}" destId="{99586CA3-5D9B-4488-85B6-9F71134D01D2}" srcOrd="0" destOrd="0" parTransId="{85CD964A-F248-41B4-9D76-0F60021E59F1}" sibTransId="{4F5B39E8-4B73-4E2A-890E-3500D5BE6923}"/>
    <dgm:cxn modelId="{71ECCBF8-02E2-4FA6-8FB4-8E5E432A578A}" type="presOf" srcId="{E779A2B4-9C0A-4312-805A-E13374BC22B0}" destId="{C673E70C-3093-4AB1-882B-3AB7797E5962}" srcOrd="0" destOrd="0" presId="urn:microsoft.com/office/officeart/2005/8/layout/vList5"/>
    <dgm:cxn modelId="{261C82FA-A803-496C-9BC2-60563617429F}" type="presParOf" srcId="{8AF9711A-6A0D-4E1E-B7BC-792CA2240622}" destId="{4489B216-44EF-4C95-9441-35B304575327}" srcOrd="0" destOrd="0" presId="urn:microsoft.com/office/officeart/2005/8/layout/vList5"/>
    <dgm:cxn modelId="{7F6D3DC5-5345-4DE3-B407-CBE7B635F7DC}" type="presParOf" srcId="{4489B216-44EF-4C95-9441-35B304575327}" destId="{8FDDE2EB-4AAD-4147-B246-54C4E768D66E}" srcOrd="0" destOrd="0" presId="urn:microsoft.com/office/officeart/2005/8/layout/vList5"/>
    <dgm:cxn modelId="{ABE941D7-BF90-483B-9C84-9FA73952AD83}" type="presParOf" srcId="{4489B216-44EF-4C95-9441-35B304575327}" destId="{C2515996-B98B-4D75-8741-0239879A8A8A}" srcOrd="1" destOrd="0" presId="urn:microsoft.com/office/officeart/2005/8/layout/vList5"/>
    <dgm:cxn modelId="{5DCD73ED-3008-4904-AF03-078BF03A148C}" type="presParOf" srcId="{8AF9711A-6A0D-4E1E-B7BC-792CA2240622}" destId="{90F1AE3B-9F5C-4531-AF42-3C658931B2A7}" srcOrd="1" destOrd="0" presId="urn:microsoft.com/office/officeart/2005/8/layout/vList5"/>
    <dgm:cxn modelId="{C9B1BC58-AEE6-4F92-A0E8-B2D13F36FB9E}" type="presParOf" srcId="{8AF9711A-6A0D-4E1E-B7BC-792CA2240622}" destId="{CBED3707-48F4-4F31-BEEA-3D7F4549327C}" srcOrd="2" destOrd="0" presId="urn:microsoft.com/office/officeart/2005/8/layout/vList5"/>
    <dgm:cxn modelId="{95FE5049-674B-4DDC-8BF6-9CB727175FD7}" type="presParOf" srcId="{CBED3707-48F4-4F31-BEEA-3D7F4549327C}" destId="{E528A840-3F55-41F7-9824-0E2A2F3A83C1}" srcOrd="0" destOrd="0" presId="urn:microsoft.com/office/officeart/2005/8/layout/vList5"/>
    <dgm:cxn modelId="{94938FD0-E3D7-483E-8F02-7C8AF14708AB}" type="presParOf" srcId="{CBED3707-48F4-4F31-BEEA-3D7F4549327C}" destId="{A532AD59-AA86-401F-A07A-CFF74625D356}" srcOrd="1" destOrd="0" presId="urn:microsoft.com/office/officeart/2005/8/layout/vList5"/>
    <dgm:cxn modelId="{4D9FF3C4-0E90-465A-87E2-13550774697F}" type="presParOf" srcId="{8AF9711A-6A0D-4E1E-B7BC-792CA2240622}" destId="{578E7190-A916-4DF0-BD15-EBD3836E262D}" srcOrd="3" destOrd="0" presId="urn:microsoft.com/office/officeart/2005/8/layout/vList5"/>
    <dgm:cxn modelId="{1568A958-E35F-4485-86AA-FF9879B020E0}" type="presParOf" srcId="{8AF9711A-6A0D-4E1E-B7BC-792CA2240622}" destId="{AC8AA272-819A-4FF7-9D42-EE49D505949B}" srcOrd="4" destOrd="0" presId="urn:microsoft.com/office/officeart/2005/8/layout/vList5"/>
    <dgm:cxn modelId="{DF53FE59-C0EB-47CB-AD3F-BEF5E4E4CF0E}" type="presParOf" srcId="{AC8AA272-819A-4FF7-9D42-EE49D505949B}" destId="{12CCC88D-5AE0-45C5-842C-D6E879E07CEC}" srcOrd="0" destOrd="0" presId="urn:microsoft.com/office/officeart/2005/8/layout/vList5"/>
    <dgm:cxn modelId="{119198BC-4E2E-4213-BCE0-B053CF7D585E}" type="presParOf" srcId="{AC8AA272-819A-4FF7-9D42-EE49D505949B}" destId="{C673E70C-3093-4AB1-882B-3AB7797E596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70EFC53-CF7B-450C-93FB-2CB0B28959EE}" type="doc">
      <dgm:prSet loTypeId="urn:microsoft.com/office/officeart/2005/8/layout/hList1" loCatId="list" qsTypeId="urn:microsoft.com/office/officeart/2005/8/quickstyle/simple1#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21C1D48-1E5E-4A13-B4E1-8FEF21D6C8EB}">
      <dgm:prSet/>
      <dgm:spPr/>
      <dgm:t>
        <a:bodyPr/>
        <a:lstStyle/>
        <a:p>
          <a:pPr rtl="0"/>
          <a:r>
            <a:rPr lang="en-US" dirty="0"/>
            <a:t>Authentication</a:t>
          </a:r>
        </a:p>
      </dgm:t>
    </dgm:pt>
    <dgm:pt modelId="{68952CE4-E37B-4E91-95BD-166CC585AFFA}" type="parTrans" cxnId="{B286A006-252B-4E2C-A642-7BEE7BE74A90}">
      <dgm:prSet/>
      <dgm:spPr/>
      <dgm:t>
        <a:bodyPr/>
        <a:lstStyle/>
        <a:p>
          <a:endParaRPr lang="en-US"/>
        </a:p>
      </dgm:t>
    </dgm:pt>
    <dgm:pt modelId="{C6E20F0E-A3A4-4DE1-961F-9B9C6DFD8221}" type="sibTrans" cxnId="{B286A006-252B-4E2C-A642-7BEE7BE74A90}">
      <dgm:prSet/>
      <dgm:spPr/>
      <dgm:t>
        <a:bodyPr/>
        <a:lstStyle/>
        <a:p>
          <a:endParaRPr lang="en-US"/>
        </a:p>
      </dgm:t>
    </dgm:pt>
    <dgm:pt modelId="{95CFAB13-367A-4747-A8EA-3145CCD56867}">
      <dgm:prSet/>
      <dgm:spPr/>
      <dgm:t>
        <a:bodyPr/>
        <a:lstStyle/>
        <a:p>
          <a:pPr rtl="0"/>
          <a:r>
            <a:rPr lang="en-US" dirty="0">
              <a:solidFill>
                <a:schemeClr val="accent6">
                  <a:lumMod val="75000"/>
                </a:schemeClr>
              </a:solidFill>
            </a:rPr>
            <a:t>Proves that users are who they say they are</a:t>
          </a:r>
        </a:p>
      </dgm:t>
    </dgm:pt>
    <dgm:pt modelId="{747765A6-1D10-45DD-91F1-F05C61ED3DBD}" type="parTrans" cxnId="{97A8B79B-1A88-41A8-B716-5630B300DD68}">
      <dgm:prSet/>
      <dgm:spPr/>
      <dgm:t>
        <a:bodyPr/>
        <a:lstStyle/>
        <a:p>
          <a:endParaRPr lang="en-US"/>
        </a:p>
      </dgm:t>
    </dgm:pt>
    <dgm:pt modelId="{F5300818-F985-4433-BB9D-D84A60EAC58E}" type="sibTrans" cxnId="{97A8B79B-1A88-41A8-B716-5630B300DD68}">
      <dgm:prSet/>
      <dgm:spPr/>
      <dgm:t>
        <a:bodyPr/>
        <a:lstStyle/>
        <a:p>
          <a:endParaRPr lang="en-US"/>
        </a:p>
      </dgm:t>
    </dgm:pt>
    <dgm:pt modelId="{22B7BC1D-29A6-402B-94C7-619B66D8FFC8}">
      <dgm:prSet/>
      <dgm:spPr/>
      <dgm:t>
        <a:bodyPr/>
        <a:lstStyle/>
        <a:p>
          <a:pPr rtl="0"/>
          <a:r>
            <a:rPr lang="en-US" dirty="0">
              <a:solidFill>
                <a:schemeClr val="accent6">
                  <a:lumMod val="75000"/>
                </a:schemeClr>
              </a:solidFill>
            </a:rPr>
            <a:t>Involves</a:t>
          </a:r>
        </a:p>
      </dgm:t>
    </dgm:pt>
    <dgm:pt modelId="{4C593032-A1F0-4917-A23B-A04F53ADC3AA}" type="parTrans" cxnId="{FF6B7ECB-1BD2-4A8E-AFB5-5DD10BCE87BF}">
      <dgm:prSet/>
      <dgm:spPr/>
      <dgm:t>
        <a:bodyPr/>
        <a:lstStyle/>
        <a:p>
          <a:endParaRPr lang="en-US"/>
        </a:p>
      </dgm:t>
    </dgm:pt>
    <dgm:pt modelId="{CA8C83CD-ACD8-4FF1-B041-AEE46F570241}" type="sibTrans" cxnId="{FF6B7ECB-1BD2-4A8E-AFB5-5DD10BCE87BF}">
      <dgm:prSet/>
      <dgm:spPr/>
      <dgm:t>
        <a:bodyPr/>
        <a:lstStyle/>
        <a:p>
          <a:endParaRPr lang="en-US"/>
        </a:p>
      </dgm:t>
    </dgm:pt>
    <dgm:pt modelId="{C0E02ABC-81A1-46B9-B19A-DA7A1604D150}">
      <dgm:prSet/>
      <dgm:spPr/>
      <dgm:t>
        <a:bodyPr/>
        <a:lstStyle/>
        <a:p>
          <a:pPr rtl="0"/>
          <a:r>
            <a:rPr lang="en-US"/>
            <a:t>Access</a:t>
          </a:r>
        </a:p>
      </dgm:t>
    </dgm:pt>
    <dgm:pt modelId="{48129CC5-4975-4A9A-9412-20E5313C41D6}" type="parTrans" cxnId="{238C8EA9-C739-45F9-8DED-2CD97066FF0E}">
      <dgm:prSet/>
      <dgm:spPr/>
      <dgm:t>
        <a:bodyPr/>
        <a:lstStyle/>
        <a:p>
          <a:endParaRPr lang="en-US"/>
        </a:p>
      </dgm:t>
    </dgm:pt>
    <dgm:pt modelId="{7D33D7AE-B03A-4154-8448-859935B21682}" type="sibTrans" cxnId="{238C8EA9-C739-45F9-8DED-2CD97066FF0E}">
      <dgm:prSet/>
      <dgm:spPr/>
      <dgm:t>
        <a:bodyPr/>
        <a:lstStyle/>
        <a:p>
          <a:endParaRPr lang="en-US"/>
        </a:p>
      </dgm:t>
    </dgm:pt>
    <dgm:pt modelId="{6C81D84E-3F01-46FA-BC73-CF3EFD473F15}">
      <dgm:prSet/>
      <dgm:spPr/>
      <dgm:t>
        <a:bodyPr/>
        <a:lstStyle/>
        <a:p>
          <a:pPr rtl="0"/>
          <a:r>
            <a:rPr lang="en-US" b="0" dirty="0">
              <a:solidFill>
                <a:schemeClr val="accent6">
                  <a:lumMod val="75000"/>
                </a:schemeClr>
              </a:solidFill>
            </a:rPr>
            <a:t>Involves access privileges</a:t>
          </a:r>
        </a:p>
      </dgm:t>
    </dgm:pt>
    <dgm:pt modelId="{09E6794B-D21E-41A9-8BA8-5EC1E09F2D55}" type="parTrans" cxnId="{5EE82A3E-8D90-4DA7-91F3-7626A43DD3BA}">
      <dgm:prSet/>
      <dgm:spPr/>
      <dgm:t>
        <a:bodyPr/>
        <a:lstStyle/>
        <a:p>
          <a:endParaRPr lang="en-US"/>
        </a:p>
      </dgm:t>
    </dgm:pt>
    <dgm:pt modelId="{2E4A8939-EE7B-46CE-8BBD-F916213662CB}" type="sibTrans" cxnId="{5EE82A3E-8D90-4DA7-91F3-7626A43DD3BA}">
      <dgm:prSet/>
      <dgm:spPr/>
      <dgm:t>
        <a:bodyPr/>
        <a:lstStyle/>
        <a:p>
          <a:endParaRPr lang="en-US"/>
        </a:p>
      </dgm:t>
    </dgm:pt>
    <dgm:pt modelId="{DE9A389B-30C9-4F90-8E78-054D22549155}">
      <dgm:prSet/>
      <dgm:spPr/>
      <dgm:t>
        <a:bodyPr/>
        <a:lstStyle/>
        <a:p>
          <a:pPr rtl="0"/>
          <a:r>
            <a:rPr lang="en-US" b="0" dirty="0">
              <a:solidFill>
                <a:schemeClr val="accent6">
                  <a:lumMod val="75000"/>
                </a:schemeClr>
              </a:solidFill>
            </a:rPr>
            <a:t>Involves minimum access necessary</a:t>
          </a:r>
        </a:p>
      </dgm:t>
    </dgm:pt>
    <dgm:pt modelId="{1C85EF44-087D-4A9A-B948-2EDC4A815FEB}" type="parTrans" cxnId="{0204D549-70BF-4A93-A1AC-24E85F2B2D7A}">
      <dgm:prSet/>
      <dgm:spPr/>
      <dgm:t>
        <a:bodyPr/>
        <a:lstStyle/>
        <a:p>
          <a:endParaRPr lang="en-US"/>
        </a:p>
      </dgm:t>
    </dgm:pt>
    <dgm:pt modelId="{2892E588-2EAC-446A-A2ED-F8425E3D9228}" type="sibTrans" cxnId="{0204D549-70BF-4A93-A1AC-24E85F2B2D7A}">
      <dgm:prSet/>
      <dgm:spPr/>
      <dgm:t>
        <a:bodyPr/>
        <a:lstStyle/>
        <a:p>
          <a:endParaRPr lang="en-US"/>
        </a:p>
      </dgm:t>
    </dgm:pt>
    <dgm:pt modelId="{BAD6FF80-04F8-4339-B4EB-5882DC268CFE}">
      <dgm:prSet/>
      <dgm:spPr/>
      <dgm:t>
        <a:bodyPr/>
        <a:lstStyle/>
        <a:p>
          <a:pPr rtl="0"/>
          <a:r>
            <a:rPr lang="en-US" b="0" dirty="0">
              <a:solidFill>
                <a:schemeClr val="accent6">
                  <a:lumMod val="75000"/>
                </a:schemeClr>
              </a:solidFill>
            </a:rPr>
            <a:t>Role-based access is recommended</a:t>
          </a:r>
        </a:p>
      </dgm:t>
    </dgm:pt>
    <dgm:pt modelId="{7BEB9844-7D36-4E9C-863E-42238DC4C6E9}" type="parTrans" cxnId="{E49987CB-BB4C-440B-A874-9D832B300BD9}">
      <dgm:prSet/>
      <dgm:spPr/>
      <dgm:t>
        <a:bodyPr/>
        <a:lstStyle/>
        <a:p>
          <a:endParaRPr lang="en-US"/>
        </a:p>
      </dgm:t>
    </dgm:pt>
    <dgm:pt modelId="{ABC3206A-65BF-4639-8C8D-E778E322176A}" type="sibTrans" cxnId="{E49987CB-BB4C-440B-A874-9D832B300BD9}">
      <dgm:prSet/>
      <dgm:spPr/>
      <dgm:t>
        <a:bodyPr/>
        <a:lstStyle/>
        <a:p>
          <a:endParaRPr lang="en-US"/>
        </a:p>
      </dgm:t>
    </dgm:pt>
    <dgm:pt modelId="{B492330B-8E19-4E64-A632-D12F06DFDFE3}">
      <dgm:prSet/>
      <dgm:spPr/>
      <dgm:t>
        <a:bodyPr/>
        <a:lstStyle/>
        <a:p>
          <a:pPr rtl="0"/>
          <a:r>
            <a:rPr lang="en-US"/>
            <a:t>Accounting</a:t>
          </a:r>
        </a:p>
      </dgm:t>
    </dgm:pt>
    <dgm:pt modelId="{ED16D942-2C28-4DA6-B8BC-10605C6B8DCC}" type="parTrans" cxnId="{059142DC-ACAE-41E1-BF18-AB9F845D695B}">
      <dgm:prSet/>
      <dgm:spPr/>
      <dgm:t>
        <a:bodyPr/>
        <a:lstStyle/>
        <a:p>
          <a:endParaRPr lang="en-US"/>
        </a:p>
      </dgm:t>
    </dgm:pt>
    <dgm:pt modelId="{14AF0AF8-4E5D-4FF6-8AE1-CF9E5AADF1E4}" type="sibTrans" cxnId="{059142DC-ACAE-41E1-BF18-AB9F845D695B}">
      <dgm:prSet/>
      <dgm:spPr/>
      <dgm:t>
        <a:bodyPr/>
        <a:lstStyle/>
        <a:p>
          <a:endParaRPr lang="en-US"/>
        </a:p>
      </dgm:t>
    </dgm:pt>
    <dgm:pt modelId="{B34F33FE-82F4-46AA-98EA-E70FE96CA4F9}">
      <dgm:prSet/>
      <dgm:spPr/>
      <dgm:t>
        <a:bodyPr/>
        <a:lstStyle/>
        <a:p>
          <a:pPr rtl="0"/>
          <a:r>
            <a:rPr lang="en-US" dirty="0">
              <a:solidFill>
                <a:schemeClr val="accent6">
                  <a:lumMod val="75000"/>
                </a:schemeClr>
              </a:solidFill>
            </a:rPr>
            <a:t>Includes audit reporting</a:t>
          </a:r>
        </a:p>
      </dgm:t>
    </dgm:pt>
    <dgm:pt modelId="{C957C05E-AF97-4D8C-A123-5BA8E088BC00}" type="parTrans" cxnId="{CFC4EE5F-A2ED-41A2-A616-8B87DED5D7FE}">
      <dgm:prSet/>
      <dgm:spPr/>
      <dgm:t>
        <a:bodyPr/>
        <a:lstStyle/>
        <a:p>
          <a:endParaRPr lang="en-US"/>
        </a:p>
      </dgm:t>
    </dgm:pt>
    <dgm:pt modelId="{18A4EA11-A617-4E3C-9166-948FD2064369}" type="sibTrans" cxnId="{CFC4EE5F-A2ED-41A2-A616-8B87DED5D7FE}">
      <dgm:prSet/>
      <dgm:spPr/>
      <dgm:t>
        <a:bodyPr/>
        <a:lstStyle/>
        <a:p>
          <a:endParaRPr lang="en-US"/>
        </a:p>
      </dgm:t>
    </dgm:pt>
    <dgm:pt modelId="{1E12F1FF-2B75-42C7-8359-B449ABAB4616}">
      <dgm:prSet/>
      <dgm:spPr/>
      <dgm:t>
        <a:bodyPr/>
        <a:lstStyle/>
        <a:p>
          <a:pPr rtl="0"/>
          <a:r>
            <a:rPr lang="en-US" dirty="0">
              <a:solidFill>
                <a:schemeClr val="accent6">
                  <a:lumMod val="75000"/>
                </a:schemeClr>
              </a:solidFill>
            </a:rPr>
            <a:t>These can be scheduled or random</a:t>
          </a:r>
        </a:p>
      </dgm:t>
    </dgm:pt>
    <dgm:pt modelId="{B45663BA-ABAE-43DE-9D6A-144DCC327C08}" type="parTrans" cxnId="{A15A4284-6B59-4551-AB88-97EE26342DDD}">
      <dgm:prSet/>
      <dgm:spPr/>
      <dgm:t>
        <a:bodyPr/>
        <a:lstStyle/>
        <a:p>
          <a:endParaRPr lang="en-US"/>
        </a:p>
      </dgm:t>
    </dgm:pt>
    <dgm:pt modelId="{BC075B55-8305-4200-90F6-58DD000A337A}" type="sibTrans" cxnId="{A15A4284-6B59-4551-AB88-97EE26342DDD}">
      <dgm:prSet/>
      <dgm:spPr/>
      <dgm:t>
        <a:bodyPr/>
        <a:lstStyle/>
        <a:p>
          <a:endParaRPr lang="en-US"/>
        </a:p>
      </dgm:t>
    </dgm:pt>
    <dgm:pt modelId="{343A5DEE-2A4F-4C55-9956-80E3665533D9}">
      <dgm:prSet/>
      <dgm:spPr/>
      <dgm:t>
        <a:bodyPr/>
        <a:lstStyle/>
        <a:p>
          <a:pPr rtl="0"/>
          <a:r>
            <a:rPr lang="en-US" dirty="0">
              <a:solidFill>
                <a:schemeClr val="accent6">
                  <a:lumMod val="75000"/>
                </a:schemeClr>
              </a:solidFill>
            </a:rPr>
            <a:t>something a user knows </a:t>
          </a:r>
        </a:p>
      </dgm:t>
    </dgm:pt>
    <dgm:pt modelId="{DE49F9FD-405B-42D4-B067-0F2C82E6D079}" type="parTrans" cxnId="{E5BB7436-4964-41DC-B4E8-45629403D99A}">
      <dgm:prSet/>
      <dgm:spPr/>
      <dgm:t>
        <a:bodyPr/>
        <a:lstStyle/>
        <a:p>
          <a:endParaRPr lang="en-US"/>
        </a:p>
      </dgm:t>
    </dgm:pt>
    <dgm:pt modelId="{3F494C7B-0617-4341-A306-7AC49BC26DD4}" type="sibTrans" cxnId="{E5BB7436-4964-41DC-B4E8-45629403D99A}">
      <dgm:prSet/>
      <dgm:spPr/>
      <dgm:t>
        <a:bodyPr/>
        <a:lstStyle/>
        <a:p>
          <a:endParaRPr lang="en-US"/>
        </a:p>
      </dgm:t>
    </dgm:pt>
    <dgm:pt modelId="{0C1A809A-60CF-4480-9687-2D80B4E447C1}">
      <dgm:prSet/>
      <dgm:spPr/>
      <dgm:t>
        <a:bodyPr/>
        <a:lstStyle/>
        <a:p>
          <a:pPr rtl="0"/>
          <a:r>
            <a:rPr lang="en-US" dirty="0">
              <a:solidFill>
                <a:schemeClr val="accent6">
                  <a:lumMod val="75000"/>
                </a:schemeClr>
              </a:solidFill>
            </a:rPr>
            <a:t>something a user has</a:t>
          </a:r>
        </a:p>
      </dgm:t>
    </dgm:pt>
    <dgm:pt modelId="{5DE35EC9-896E-4469-A7D8-A5326F8D65D5}" type="parTrans" cxnId="{51D3335C-093D-46C6-88B1-B0791DBFD618}">
      <dgm:prSet/>
      <dgm:spPr/>
      <dgm:t>
        <a:bodyPr/>
        <a:lstStyle/>
        <a:p>
          <a:endParaRPr lang="en-US"/>
        </a:p>
      </dgm:t>
    </dgm:pt>
    <dgm:pt modelId="{0602CBE9-D118-40C2-9F2B-9D90C11CB46E}" type="sibTrans" cxnId="{51D3335C-093D-46C6-88B1-B0791DBFD618}">
      <dgm:prSet/>
      <dgm:spPr/>
      <dgm:t>
        <a:bodyPr/>
        <a:lstStyle/>
        <a:p>
          <a:endParaRPr lang="en-US"/>
        </a:p>
      </dgm:t>
    </dgm:pt>
    <dgm:pt modelId="{EC9AD3EF-E48B-4CAF-A071-D35A3E7862D5}">
      <dgm:prSet/>
      <dgm:spPr/>
      <dgm:t>
        <a:bodyPr/>
        <a:lstStyle/>
        <a:p>
          <a:pPr rtl="0"/>
          <a:r>
            <a:rPr lang="en-US" dirty="0">
              <a:solidFill>
                <a:schemeClr val="accent6">
                  <a:lumMod val="75000"/>
                </a:schemeClr>
              </a:solidFill>
            </a:rPr>
            <a:t>something a user is</a:t>
          </a:r>
        </a:p>
      </dgm:t>
    </dgm:pt>
    <dgm:pt modelId="{CD792962-A9E5-4F03-B665-8004FDACA91D}" type="parTrans" cxnId="{F094BEF2-CF92-4A6D-B71A-3109765BA49F}">
      <dgm:prSet/>
      <dgm:spPr/>
      <dgm:t>
        <a:bodyPr/>
        <a:lstStyle/>
        <a:p>
          <a:endParaRPr lang="en-US"/>
        </a:p>
      </dgm:t>
    </dgm:pt>
    <dgm:pt modelId="{95065590-24D1-4D86-9DBC-3B4C12558F66}" type="sibTrans" cxnId="{F094BEF2-CF92-4A6D-B71A-3109765BA49F}">
      <dgm:prSet/>
      <dgm:spPr/>
      <dgm:t>
        <a:bodyPr/>
        <a:lstStyle/>
        <a:p>
          <a:endParaRPr lang="en-US"/>
        </a:p>
      </dgm:t>
    </dgm:pt>
    <dgm:pt modelId="{15C819BA-C374-484B-8B87-556C10E3F8C4}" type="pres">
      <dgm:prSet presAssocID="{670EFC53-CF7B-450C-93FB-2CB0B28959EE}" presName="Name0" presStyleCnt="0">
        <dgm:presLayoutVars>
          <dgm:dir/>
          <dgm:animLvl val="lvl"/>
          <dgm:resizeHandles val="exact"/>
        </dgm:presLayoutVars>
      </dgm:prSet>
      <dgm:spPr/>
    </dgm:pt>
    <dgm:pt modelId="{430C5DF9-E7CF-462B-B0B1-94E5B5ADAAD6}" type="pres">
      <dgm:prSet presAssocID="{C21C1D48-1E5E-4A13-B4E1-8FEF21D6C8EB}" presName="composite" presStyleCnt="0"/>
      <dgm:spPr/>
    </dgm:pt>
    <dgm:pt modelId="{44390041-4037-4F62-89FF-FBAA3BAE843B}" type="pres">
      <dgm:prSet presAssocID="{C21C1D48-1E5E-4A13-B4E1-8FEF21D6C8E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359882D-D28E-459C-A3E9-33F1CD037736}" type="pres">
      <dgm:prSet presAssocID="{C21C1D48-1E5E-4A13-B4E1-8FEF21D6C8EB}" presName="desTx" presStyleLbl="alignAccFollowNode1" presStyleIdx="0" presStyleCnt="3">
        <dgm:presLayoutVars>
          <dgm:bulletEnabled val="1"/>
        </dgm:presLayoutVars>
      </dgm:prSet>
      <dgm:spPr/>
    </dgm:pt>
    <dgm:pt modelId="{A975BCC9-0A64-45EC-8DF7-527A598C3D5E}" type="pres">
      <dgm:prSet presAssocID="{C6E20F0E-A3A4-4DE1-961F-9B9C6DFD8221}" presName="space" presStyleCnt="0"/>
      <dgm:spPr/>
    </dgm:pt>
    <dgm:pt modelId="{5FB4EDBB-AF6F-41E9-BDC3-9B310F9AEDE0}" type="pres">
      <dgm:prSet presAssocID="{C0E02ABC-81A1-46B9-B19A-DA7A1604D150}" presName="composite" presStyleCnt="0"/>
      <dgm:spPr/>
    </dgm:pt>
    <dgm:pt modelId="{32FE9BAE-D860-4F0F-8135-89BD6AFD6993}" type="pres">
      <dgm:prSet presAssocID="{C0E02ABC-81A1-46B9-B19A-DA7A1604D15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052BAEC-148F-404D-B5C3-6F371BF0EC27}" type="pres">
      <dgm:prSet presAssocID="{C0E02ABC-81A1-46B9-B19A-DA7A1604D150}" presName="desTx" presStyleLbl="alignAccFollowNode1" presStyleIdx="1" presStyleCnt="3">
        <dgm:presLayoutVars>
          <dgm:bulletEnabled val="1"/>
        </dgm:presLayoutVars>
      </dgm:prSet>
      <dgm:spPr/>
    </dgm:pt>
    <dgm:pt modelId="{0715E81D-4EDD-4D00-B071-E3EC94939594}" type="pres">
      <dgm:prSet presAssocID="{7D33D7AE-B03A-4154-8448-859935B21682}" presName="space" presStyleCnt="0"/>
      <dgm:spPr/>
    </dgm:pt>
    <dgm:pt modelId="{85E3A3CC-EC3A-418B-A7BA-E22DB93E73FB}" type="pres">
      <dgm:prSet presAssocID="{B492330B-8E19-4E64-A632-D12F06DFDFE3}" presName="composite" presStyleCnt="0"/>
      <dgm:spPr/>
    </dgm:pt>
    <dgm:pt modelId="{56BE252F-28E5-4A57-A15B-587640524E0E}" type="pres">
      <dgm:prSet presAssocID="{B492330B-8E19-4E64-A632-D12F06DFDFE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6163B93-ACDF-4AC4-A127-E10F53E3962B}" type="pres">
      <dgm:prSet presAssocID="{B492330B-8E19-4E64-A632-D12F06DFDFE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8F0D703-C8C8-4EB3-A926-1FF47DE6EB4E}" type="presOf" srcId="{EC9AD3EF-E48B-4CAF-A071-D35A3E7862D5}" destId="{C359882D-D28E-459C-A3E9-33F1CD037736}" srcOrd="0" destOrd="4" presId="urn:microsoft.com/office/officeart/2005/8/layout/hList1"/>
    <dgm:cxn modelId="{B286A006-252B-4E2C-A642-7BEE7BE74A90}" srcId="{670EFC53-CF7B-450C-93FB-2CB0B28959EE}" destId="{C21C1D48-1E5E-4A13-B4E1-8FEF21D6C8EB}" srcOrd="0" destOrd="0" parTransId="{68952CE4-E37B-4E91-95BD-166CC585AFFA}" sibTransId="{C6E20F0E-A3A4-4DE1-961F-9B9C6DFD8221}"/>
    <dgm:cxn modelId="{8079AD1F-5A2C-42C8-8F46-2D62EB75235E}" type="presOf" srcId="{670EFC53-CF7B-450C-93FB-2CB0B28959EE}" destId="{15C819BA-C374-484B-8B87-556C10E3F8C4}" srcOrd="0" destOrd="0" presId="urn:microsoft.com/office/officeart/2005/8/layout/hList1"/>
    <dgm:cxn modelId="{770FB434-03C1-45E5-B1D3-42FD2409D4FF}" type="presOf" srcId="{C21C1D48-1E5E-4A13-B4E1-8FEF21D6C8EB}" destId="{44390041-4037-4F62-89FF-FBAA3BAE843B}" srcOrd="0" destOrd="0" presId="urn:microsoft.com/office/officeart/2005/8/layout/hList1"/>
    <dgm:cxn modelId="{E5BB7436-4964-41DC-B4E8-45629403D99A}" srcId="{22B7BC1D-29A6-402B-94C7-619B66D8FFC8}" destId="{343A5DEE-2A4F-4C55-9956-80E3665533D9}" srcOrd="0" destOrd="0" parTransId="{DE49F9FD-405B-42D4-B067-0F2C82E6D079}" sibTransId="{3F494C7B-0617-4341-A306-7AC49BC26DD4}"/>
    <dgm:cxn modelId="{9D3CC839-B677-44EB-AF92-416E8E2AEFA7}" type="presOf" srcId="{BAD6FF80-04F8-4339-B4EB-5882DC268CFE}" destId="{7052BAEC-148F-404D-B5C3-6F371BF0EC27}" srcOrd="0" destOrd="2" presId="urn:microsoft.com/office/officeart/2005/8/layout/hList1"/>
    <dgm:cxn modelId="{BDE7D039-3C36-4B6B-8B4D-9375AD1DC620}" type="presOf" srcId="{95CFAB13-367A-4747-A8EA-3145CCD56867}" destId="{C359882D-D28E-459C-A3E9-33F1CD037736}" srcOrd="0" destOrd="0" presId="urn:microsoft.com/office/officeart/2005/8/layout/hList1"/>
    <dgm:cxn modelId="{5EE82A3E-8D90-4DA7-91F3-7626A43DD3BA}" srcId="{C0E02ABC-81A1-46B9-B19A-DA7A1604D150}" destId="{6C81D84E-3F01-46FA-BC73-CF3EFD473F15}" srcOrd="0" destOrd="0" parTransId="{09E6794B-D21E-41A9-8BA8-5EC1E09F2D55}" sibTransId="{2E4A8939-EE7B-46CE-8BBD-F916213662CB}"/>
    <dgm:cxn modelId="{51D3335C-093D-46C6-88B1-B0791DBFD618}" srcId="{22B7BC1D-29A6-402B-94C7-619B66D8FFC8}" destId="{0C1A809A-60CF-4480-9687-2D80B4E447C1}" srcOrd="1" destOrd="0" parTransId="{5DE35EC9-896E-4469-A7D8-A5326F8D65D5}" sibTransId="{0602CBE9-D118-40C2-9F2B-9D90C11CB46E}"/>
    <dgm:cxn modelId="{7874255D-9151-4058-BD4F-043A43ED19CC}" type="presOf" srcId="{DE9A389B-30C9-4F90-8E78-054D22549155}" destId="{7052BAEC-148F-404D-B5C3-6F371BF0EC27}" srcOrd="0" destOrd="1" presId="urn:microsoft.com/office/officeart/2005/8/layout/hList1"/>
    <dgm:cxn modelId="{CFC4EE5F-A2ED-41A2-A616-8B87DED5D7FE}" srcId="{B492330B-8E19-4E64-A632-D12F06DFDFE3}" destId="{B34F33FE-82F4-46AA-98EA-E70FE96CA4F9}" srcOrd="0" destOrd="0" parTransId="{C957C05E-AF97-4D8C-A123-5BA8E088BC00}" sibTransId="{18A4EA11-A617-4E3C-9166-948FD2064369}"/>
    <dgm:cxn modelId="{3B29F944-14DF-4058-8F27-F7944A35FFA9}" type="presOf" srcId="{C0E02ABC-81A1-46B9-B19A-DA7A1604D150}" destId="{32FE9BAE-D860-4F0F-8135-89BD6AFD6993}" srcOrd="0" destOrd="0" presId="urn:microsoft.com/office/officeart/2005/8/layout/hList1"/>
    <dgm:cxn modelId="{4A013045-852D-4734-8A84-1EB0CCAFFD69}" type="presOf" srcId="{22B7BC1D-29A6-402B-94C7-619B66D8FFC8}" destId="{C359882D-D28E-459C-A3E9-33F1CD037736}" srcOrd="0" destOrd="1" presId="urn:microsoft.com/office/officeart/2005/8/layout/hList1"/>
    <dgm:cxn modelId="{0204D549-70BF-4A93-A1AC-24E85F2B2D7A}" srcId="{C0E02ABC-81A1-46B9-B19A-DA7A1604D150}" destId="{DE9A389B-30C9-4F90-8E78-054D22549155}" srcOrd="1" destOrd="0" parTransId="{1C85EF44-087D-4A9A-B948-2EDC4A815FEB}" sibTransId="{2892E588-2EAC-446A-A2ED-F8425E3D9228}"/>
    <dgm:cxn modelId="{53E8E371-5D93-49BB-9EA0-54236D27A0A3}" type="presOf" srcId="{6C81D84E-3F01-46FA-BC73-CF3EFD473F15}" destId="{7052BAEC-148F-404D-B5C3-6F371BF0EC27}" srcOrd="0" destOrd="0" presId="urn:microsoft.com/office/officeart/2005/8/layout/hList1"/>
    <dgm:cxn modelId="{A15A4284-6B59-4551-AB88-97EE26342DDD}" srcId="{B492330B-8E19-4E64-A632-D12F06DFDFE3}" destId="{1E12F1FF-2B75-42C7-8359-B449ABAB4616}" srcOrd="1" destOrd="0" parTransId="{B45663BA-ABAE-43DE-9D6A-144DCC327C08}" sibTransId="{BC075B55-8305-4200-90F6-58DD000A337A}"/>
    <dgm:cxn modelId="{97A8B79B-1A88-41A8-B716-5630B300DD68}" srcId="{C21C1D48-1E5E-4A13-B4E1-8FEF21D6C8EB}" destId="{95CFAB13-367A-4747-A8EA-3145CCD56867}" srcOrd="0" destOrd="0" parTransId="{747765A6-1D10-45DD-91F1-F05C61ED3DBD}" sibTransId="{F5300818-F985-4433-BB9D-D84A60EAC58E}"/>
    <dgm:cxn modelId="{238C8EA9-C739-45F9-8DED-2CD97066FF0E}" srcId="{670EFC53-CF7B-450C-93FB-2CB0B28959EE}" destId="{C0E02ABC-81A1-46B9-B19A-DA7A1604D150}" srcOrd="1" destOrd="0" parTransId="{48129CC5-4975-4A9A-9412-20E5313C41D6}" sibTransId="{7D33D7AE-B03A-4154-8448-859935B21682}"/>
    <dgm:cxn modelId="{58D5A2A9-02F1-452F-AF86-EFED10DAAE64}" type="presOf" srcId="{B492330B-8E19-4E64-A632-D12F06DFDFE3}" destId="{56BE252F-28E5-4A57-A15B-587640524E0E}" srcOrd="0" destOrd="0" presId="urn:microsoft.com/office/officeart/2005/8/layout/hList1"/>
    <dgm:cxn modelId="{065C23B7-9CFA-4208-8528-AD73B1F44B5E}" type="presOf" srcId="{343A5DEE-2A4F-4C55-9956-80E3665533D9}" destId="{C359882D-D28E-459C-A3E9-33F1CD037736}" srcOrd="0" destOrd="2" presId="urn:microsoft.com/office/officeart/2005/8/layout/hList1"/>
    <dgm:cxn modelId="{FF6B7ECB-1BD2-4A8E-AFB5-5DD10BCE87BF}" srcId="{C21C1D48-1E5E-4A13-B4E1-8FEF21D6C8EB}" destId="{22B7BC1D-29A6-402B-94C7-619B66D8FFC8}" srcOrd="1" destOrd="0" parTransId="{4C593032-A1F0-4917-A23B-A04F53ADC3AA}" sibTransId="{CA8C83CD-ACD8-4FF1-B041-AEE46F570241}"/>
    <dgm:cxn modelId="{E49987CB-BB4C-440B-A874-9D832B300BD9}" srcId="{C0E02ABC-81A1-46B9-B19A-DA7A1604D150}" destId="{BAD6FF80-04F8-4339-B4EB-5882DC268CFE}" srcOrd="2" destOrd="0" parTransId="{7BEB9844-7D36-4E9C-863E-42238DC4C6E9}" sibTransId="{ABC3206A-65BF-4639-8C8D-E778E322176A}"/>
    <dgm:cxn modelId="{059142DC-ACAE-41E1-BF18-AB9F845D695B}" srcId="{670EFC53-CF7B-450C-93FB-2CB0B28959EE}" destId="{B492330B-8E19-4E64-A632-D12F06DFDFE3}" srcOrd="2" destOrd="0" parTransId="{ED16D942-2C28-4DA6-B8BC-10605C6B8DCC}" sibTransId="{14AF0AF8-4E5D-4FF6-8AE1-CF9E5AADF1E4}"/>
    <dgm:cxn modelId="{B448D9E1-386E-42FF-9D45-B655B4E05D20}" type="presOf" srcId="{B34F33FE-82F4-46AA-98EA-E70FE96CA4F9}" destId="{B6163B93-ACDF-4AC4-A127-E10F53E3962B}" srcOrd="0" destOrd="0" presId="urn:microsoft.com/office/officeart/2005/8/layout/hList1"/>
    <dgm:cxn modelId="{A7F2AAE5-1E0F-4A42-8421-05B7F7888052}" type="presOf" srcId="{1E12F1FF-2B75-42C7-8359-B449ABAB4616}" destId="{B6163B93-ACDF-4AC4-A127-E10F53E3962B}" srcOrd="0" destOrd="1" presId="urn:microsoft.com/office/officeart/2005/8/layout/hList1"/>
    <dgm:cxn modelId="{F094BEF2-CF92-4A6D-B71A-3109765BA49F}" srcId="{22B7BC1D-29A6-402B-94C7-619B66D8FFC8}" destId="{EC9AD3EF-E48B-4CAF-A071-D35A3E7862D5}" srcOrd="2" destOrd="0" parTransId="{CD792962-A9E5-4F03-B665-8004FDACA91D}" sibTransId="{95065590-24D1-4D86-9DBC-3B4C12558F66}"/>
    <dgm:cxn modelId="{11A05CF6-97B9-47EE-AA31-316F5CC787DA}" type="presOf" srcId="{0C1A809A-60CF-4480-9687-2D80B4E447C1}" destId="{C359882D-D28E-459C-A3E9-33F1CD037736}" srcOrd="0" destOrd="3" presId="urn:microsoft.com/office/officeart/2005/8/layout/hList1"/>
    <dgm:cxn modelId="{22794E51-1E56-4E86-A02E-C7713709AB30}" type="presParOf" srcId="{15C819BA-C374-484B-8B87-556C10E3F8C4}" destId="{430C5DF9-E7CF-462B-B0B1-94E5B5ADAAD6}" srcOrd="0" destOrd="0" presId="urn:microsoft.com/office/officeart/2005/8/layout/hList1"/>
    <dgm:cxn modelId="{DC388F41-39B5-49BD-932C-E9D4AB057565}" type="presParOf" srcId="{430C5DF9-E7CF-462B-B0B1-94E5B5ADAAD6}" destId="{44390041-4037-4F62-89FF-FBAA3BAE843B}" srcOrd="0" destOrd="0" presId="urn:microsoft.com/office/officeart/2005/8/layout/hList1"/>
    <dgm:cxn modelId="{A76DE9F1-FAFD-464F-B7E3-D466F91E9997}" type="presParOf" srcId="{430C5DF9-E7CF-462B-B0B1-94E5B5ADAAD6}" destId="{C359882D-D28E-459C-A3E9-33F1CD037736}" srcOrd="1" destOrd="0" presId="urn:microsoft.com/office/officeart/2005/8/layout/hList1"/>
    <dgm:cxn modelId="{236EAA17-05AE-4BB2-BB60-6EB130A59DD4}" type="presParOf" srcId="{15C819BA-C374-484B-8B87-556C10E3F8C4}" destId="{A975BCC9-0A64-45EC-8DF7-527A598C3D5E}" srcOrd="1" destOrd="0" presId="urn:microsoft.com/office/officeart/2005/8/layout/hList1"/>
    <dgm:cxn modelId="{15646EAB-2723-4910-8EAA-330BA689DD3F}" type="presParOf" srcId="{15C819BA-C374-484B-8B87-556C10E3F8C4}" destId="{5FB4EDBB-AF6F-41E9-BDC3-9B310F9AEDE0}" srcOrd="2" destOrd="0" presId="urn:microsoft.com/office/officeart/2005/8/layout/hList1"/>
    <dgm:cxn modelId="{899B38B4-B237-4985-A635-CF5DF33EAC5D}" type="presParOf" srcId="{5FB4EDBB-AF6F-41E9-BDC3-9B310F9AEDE0}" destId="{32FE9BAE-D860-4F0F-8135-89BD6AFD6993}" srcOrd="0" destOrd="0" presId="urn:microsoft.com/office/officeart/2005/8/layout/hList1"/>
    <dgm:cxn modelId="{6272143D-E25E-4028-AFA6-0AA7AFECC51E}" type="presParOf" srcId="{5FB4EDBB-AF6F-41E9-BDC3-9B310F9AEDE0}" destId="{7052BAEC-148F-404D-B5C3-6F371BF0EC27}" srcOrd="1" destOrd="0" presId="urn:microsoft.com/office/officeart/2005/8/layout/hList1"/>
    <dgm:cxn modelId="{D05753CC-2A6A-402C-AE86-E8E5778B49A2}" type="presParOf" srcId="{15C819BA-C374-484B-8B87-556C10E3F8C4}" destId="{0715E81D-4EDD-4D00-B071-E3EC94939594}" srcOrd="3" destOrd="0" presId="urn:microsoft.com/office/officeart/2005/8/layout/hList1"/>
    <dgm:cxn modelId="{F11719C1-9D5B-4B62-B681-758493E650D9}" type="presParOf" srcId="{15C819BA-C374-484B-8B87-556C10E3F8C4}" destId="{85E3A3CC-EC3A-418B-A7BA-E22DB93E73FB}" srcOrd="4" destOrd="0" presId="urn:microsoft.com/office/officeart/2005/8/layout/hList1"/>
    <dgm:cxn modelId="{105DE6FF-6F2F-42A3-9E5A-AD61CB77A431}" type="presParOf" srcId="{85E3A3CC-EC3A-418B-A7BA-E22DB93E73FB}" destId="{56BE252F-28E5-4A57-A15B-587640524E0E}" srcOrd="0" destOrd="0" presId="urn:microsoft.com/office/officeart/2005/8/layout/hList1"/>
    <dgm:cxn modelId="{826EBF78-2AE6-4950-BD25-CE2ACDDE16FD}" type="presParOf" srcId="{85E3A3CC-EC3A-418B-A7BA-E22DB93E73FB}" destId="{B6163B93-ACDF-4AC4-A127-E10F53E3962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3E5EB-E905-4E3C-AE4D-3D0C208AD846}">
      <dsp:nvSpPr>
        <dsp:cNvPr id="0" name=""/>
        <dsp:cNvSpPr/>
      </dsp:nvSpPr>
      <dsp:spPr>
        <a:xfrm>
          <a:off x="0" y="0"/>
          <a:ext cx="2387933" cy="238793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92111-436B-4A5E-B304-5E8B1C51ED47}">
      <dsp:nvSpPr>
        <dsp:cNvPr id="0" name=""/>
        <dsp:cNvSpPr/>
      </dsp:nvSpPr>
      <dsp:spPr>
        <a:xfrm>
          <a:off x="1193966" y="0"/>
          <a:ext cx="4347073" cy="2387933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 dirty="0">
              <a:solidFill>
                <a:schemeClr val="tx2"/>
              </a:solidFill>
              <a:hlinkClick xmlns:r="http://schemas.openxmlformats.org/officeDocument/2006/relationships" r:id="rId1"/>
            </a:rPr>
            <a:t>UPMC breach strikes 27,000 employees</a:t>
          </a:r>
          <a:br>
            <a:rPr lang="en-US" sz="1100" kern="1200" dirty="0">
              <a:solidFill>
                <a:schemeClr val="tx2"/>
              </a:solidFill>
            </a:rPr>
          </a:br>
          <a:r>
            <a:rPr lang="en-US" sz="1100" kern="1200" dirty="0">
              <a:solidFill>
                <a:schemeClr val="tx1">
                  <a:lumMod val="65000"/>
                  <a:lumOff val="35000"/>
                </a:schemeClr>
              </a:solidFill>
            </a:rPr>
            <a:t>UPMC officials say the number of employees affected by a data breach at the renowned medical center is much higher than originally reported -- rising from 322 employees first disclosed on March 6, now up to 27,000 out of a total of 62,000 employees.</a:t>
          </a:r>
          <a:br>
            <a:rPr lang="en-US" sz="1100" kern="1200" dirty="0">
              <a:solidFill>
                <a:schemeClr val="tx2"/>
              </a:solidFill>
            </a:rPr>
          </a:br>
          <a:br>
            <a:rPr lang="en-US" sz="1100" b="1" kern="1200" dirty="0">
              <a:solidFill>
                <a:schemeClr val="tx2"/>
              </a:solidFill>
            </a:rPr>
          </a:br>
          <a:r>
            <a:rPr lang="en-US" sz="1100" b="1" u="sng" kern="1200" dirty="0">
              <a:solidFill>
                <a:schemeClr val="tx2"/>
              </a:solidFill>
              <a:hlinkClick xmlns:r="http://schemas.openxmlformats.org/officeDocument/2006/relationships" r:id="rId2"/>
            </a:rPr>
            <a:t>Hacker group hits Boston Children's</a:t>
          </a:r>
          <a:br>
            <a:rPr lang="en-US" sz="1100" kern="1200" dirty="0">
              <a:solidFill>
                <a:schemeClr val="tx2"/>
              </a:solidFill>
            </a:rPr>
          </a:br>
          <a:r>
            <a:rPr lang="en-US" sz="1100" kern="1200" dirty="0">
              <a:solidFill>
                <a:schemeClr val="tx1">
                  <a:lumMod val="65000"/>
                  <a:lumOff val="35000"/>
                </a:schemeClr>
              </a:solidFill>
            </a:rPr>
            <a:t>The Boston Children's Hospital has found itself the target of multiple </a:t>
          </a:r>
          <a:r>
            <a:rPr lang="en-US" sz="1100" kern="1200" dirty="0" err="1">
              <a:solidFill>
                <a:schemeClr val="tx1">
                  <a:lumMod val="65000"/>
                  <a:lumOff val="35000"/>
                </a:schemeClr>
              </a:solidFill>
            </a:rPr>
            <a:t>cyberattacks</a:t>
          </a:r>
          <a:r>
            <a:rPr lang="en-US" sz="1100" kern="1200" dirty="0">
              <a:solidFill>
                <a:schemeClr val="tx1">
                  <a:lumMod val="65000"/>
                  <a:lumOff val="35000"/>
                </a:schemeClr>
              </a:solidFill>
            </a:rPr>
            <a:t> throughout the past week, reportedly with the renowned hacker group Anonymous at the center of it.</a:t>
          </a:r>
          <a:br>
            <a:rPr lang="en-US" sz="1100" kern="1200" dirty="0">
              <a:solidFill>
                <a:schemeClr val="tx2"/>
              </a:solidFill>
            </a:rPr>
          </a:br>
          <a:br>
            <a:rPr lang="en-US" sz="1100" b="1" kern="1200" dirty="0">
              <a:solidFill>
                <a:schemeClr val="tx2"/>
              </a:solidFill>
            </a:rPr>
          </a:br>
          <a:r>
            <a:rPr lang="en-US" sz="1100" b="1" u="sng" kern="1200" dirty="0">
              <a:solidFill>
                <a:schemeClr val="tx2"/>
              </a:solidFill>
              <a:hlinkClick xmlns:r="http://schemas.openxmlformats.org/officeDocument/2006/relationships" r:id="rId3"/>
            </a:rPr>
            <a:t>Healthcare security stuck in Stone Age</a:t>
          </a:r>
          <a:br>
            <a:rPr lang="en-US" sz="1100" kern="1200" dirty="0">
              <a:solidFill>
                <a:schemeClr val="tx2"/>
              </a:solidFill>
            </a:rPr>
          </a:br>
          <a:r>
            <a:rPr lang="en-US" sz="1100" kern="1200" dirty="0">
              <a:solidFill>
                <a:schemeClr val="tx1">
                  <a:lumMod val="65000"/>
                  <a:lumOff val="35000"/>
                </a:schemeClr>
              </a:solidFill>
            </a:rPr>
            <a:t>Healthcare has a few things to do differently in the privacy and security arena -- one of them being: Start taking it seriously. This according to Verizon's annual breach report</a:t>
          </a:r>
          <a:r>
            <a:rPr lang="en-US" sz="1100" kern="1200" dirty="0">
              <a:solidFill>
                <a:schemeClr val="tx2"/>
              </a:solidFill>
            </a:rPr>
            <a:t>.</a:t>
          </a:r>
        </a:p>
      </dsp:txBody>
      <dsp:txXfrm>
        <a:off x="1193966" y="0"/>
        <a:ext cx="4347073" cy="23879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46FD9-1600-4DAE-A73A-42D7624546E1}">
      <dsp:nvSpPr>
        <dsp:cNvPr id="0" name=""/>
        <dsp:cNvSpPr/>
      </dsp:nvSpPr>
      <dsp:spPr>
        <a:xfrm>
          <a:off x="1424475" y="1323"/>
          <a:ext cx="1463395" cy="7316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Administrative Safeguards</a:t>
          </a:r>
        </a:p>
      </dsp:txBody>
      <dsp:txXfrm>
        <a:off x="1445906" y="22754"/>
        <a:ext cx="1420533" cy="688835"/>
      </dsp:txXfrm>
    </dsp:sp>
    <dsp:sp modelId="{F64B0163-2B5F-4064-84F9-DC43F6DF1AEA}">
      <dsp:nvSpPr>
        <dsp:cNvPr id="0" name=""/>
        <dsp:cNvSpPr/>
      </dsp:nvSpPr>
      <dsp:spPr>
        <a:xfrm>
          <a:off x="1570815" y="733021"/>
          <a:ext cx="146339" cy="548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8773"/>
              </a:lnTo>
              <a:lnTo>
                <a:pt x="146339" y="54877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72E3B-3794-400E-BBCD-E4D640650D09}">
      <dsp:nvSpPr>
        <dsp:cNvPr id="0" name=""/>
        <dsp:cNvSpPr/>
      </dsp:nvSpPr>
      <dsp:spPr>
        <a:xfrm>
          <a:off x="1717154" y="915945"/>
          <a:ext cx="1170716" cy="731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>
                  <a:lumMod val="65000"/>
                  <a:lumOff val="35000"/>
                </a:schemeClr>
              </a:solidFill>
            </a:rPr>
            <a:t>Ongoing education</a:t>
          </a:r>
        </a:p>
      </dsp:txBody>
      <dsp:txXfrm>
        <a:off x="1738585" y="937376"/>
        <a:ext cx="1127854" cy="688835"/>
      </dsp:txXfrm>
    </dsp:sp>
    <dsp:sp modelId="{0328BAD2-4BB0-46E3-AFBC-2D8D3041AD5C}">
      <dsp:nvSpPr>
        <dsp:cNvPr id="0" name=""/>
        <dsp:cNvSpPr/>
      </dsp:nvSpPr>
      <dsp:spPr>
        <a:xfrm>
          <a:off x="1570815" y="733021"/>
          <a:ext cx="146339" cy="1463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3395"/>
              </a:lnTo>
              <a:lnTo>
                <a:pt x="146339" y="146339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1A27B-5897-41B2-B66F-A074A758B03C}">
      <dsp:nvSpPr>
        <dsp:cNvPr id="0" name=""/>
        <dsp:cNvSpPr/>
      </dsp:nvSpPr>
      <dsp:spPr>
        <a:xfrm>
          <a:off x="1717154" y="1830568"/>
          <a:ext cx="1170716" cy="731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6759"/>
              <a:satOff val="-4016"/>
              <a:lumOff val="47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>
                  <a:lumMod val="65000"/>
                  <a:lumOff val="35000"/>
                </a:schemeClr>
              </a:solidFill>
            </a:rPr>
            <a:t>Policies and procedures</a:t>
          </a:r>
        </a:p>
      </dsp:txBody>
      <dsp:txXfrm>
        <a:off x="1738585" y="1851999"/>
        <a:ext cx="1127854" cy="688835"/>
      </dsp:txXfrm>
    </dsp:sp>
    <dsp:sp modelId="{76B8B62A-52E8-40E2-91A8-29B6AA1801BE}">
      <dsp:nvSpPr>
        <dsp:cNvPr id="0" name=""/>
        <dsp:cNvSpPr/>
      </dsp:nvSpPr>
      <dsp:spPr>
        <a:xfrm>
          <a:off x="3253720" y="1323"/>
          <a:ext cx="1463395" cy="731697"/>
        </a:xfrm>
        <a:prstGeom prst="roundRect">
          <a:avLst>
            <a:gd name="adj" fmla="val 10000"/>
          </a:avLst>
        </a:prstGeom>
        <a:solidFill>
          <a:schemeClr val="accent3">
            <a:hueOff val="163656"/>
            <a:satOff val="-14055"/>
            <a:lumOff val="16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Technical Safeguards</a:t>
          </a:r>
        </a:p>
      </dsp:txBody>
      <dsp:txXfrm>
        <a:off x="3275151" y="22754"/>
        <a:ext cx="1420533" cy="688835"/>
      </dsp:txXfrm>
    </dsp:sp>
    <dsp:sp modelId="{AF86867F-2D6D-4E26-BED5-A02448EE5243}">
      <dsp:nvSpPr>
        <dsp:cNvPr id="0" name=""/>
        <dsp:cNvSpPr/>
      </dsp:nvSpPr>
      <dsp:spPr>
        <a:xfrm>
          <a:off x="3400060" y="733021"/>
          <a:ext cx="146339" cy="548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8773"/>
              </a:lnTo>
              <a:lnTo>
                <a:pt x="146339" y="54877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1682FD-6F7D-4C1B-B953-4F2948466013}">
      <dsp:nvSpPr>
        <dsp:cNvPr id="0" name=""/>
        <dsp:cNvSpPr/>
      </dsp:nvSpPr>
      <dsp:spPr>
        <a:xfrm>
          <a:off x="3546399" y="915945"/>
          <a:ext cx="1170716" cy="731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3518"/>
              <a:satOff val="-8031"/>
              <a:lumOff val="95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>
                  <a:lumMod val="65000"/>
                  <a:lumOff val="35000"/>
                </a:schemeClr>
              </a:solidFill>
            </a:rPr>
            <a:t>Network firewalls</a:t>
          </a:r>
        </a:p>
      </dsp:txBody>
      <dsp:txXfrm>
        <a:off x="3567830" y="937376"/>
        <a:ext cx="1127854" cy="688835"/>
      </dsp:txXfrm>
    </dsp:sp>
    <dsp:sp modelId="{0F012D97-426C-4149-BB38-517CA76ED436}">
      <dsp:nvSpPr>
        <dsp:cNvPr id="0" name=""/>
        <dsp:cNvSpPr/>
      </dsp:nvSpPr>
      <dsp:spPr>
        <a:xfrm>
          <a:off x="3400060" y="733021"/>
          <a:ext cx="146339" cy="1463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3395"/>
              </a:lnTo>
              <a:lnTo>
                <a:pt x="146339" y="146339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4F845D-261F-41A8-8F54-5081B3F3B1C1}">
      <dsp:nvSpPr>
        <dsp:cNvPr id="0" name=""/>
        <dsp:cNvSpPr/>
      </dsp:nvSpPr>
      <dsp:spPr>
        <a:xfrm>
          <a:off x="3546399" y="1830568"/>
          <a:ext cx="1170716" cy="731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40277"/>
              <a:satOff val="-12047"/>
              <a:lumOff val="142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>
                  <a:lumMod val="65000"/>
                  <a:lumOff val="35000"/>
                </a:schemeClr>
              </a:solidFill>
            </a:rPr>
            <a:t>Encryption</a:t>
          </a:r>
        </a:p>
      </dsp:txBody>
      <dsp:txXfrm>
        <a:off x="3567830" y="1851999"/>
        <a:ext cx="1127854" cy="688835"/>
      </dsp:txXfrm>
    </dsp:sp>
    <dsp:sp modelId="{29366E8B-0EAE-4A37-9950-0F8D2E5DB823}">
      <dsp:nvSpPr>
        <dsp:cNvPr id="0" name=""/>
        <dsp:cNvSpPr/>
      </dsp:nvSpPr>
      <dsp:spPr>
        <a:xfrm>
          <a:off x="3400060" y="733021"/>
          <a:ext cx="146339" cy="2378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8018"/>
              </a:lnTo>
              <a:lnTo>
                <a:pt x="146339" y="23780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65BD9-CBE9-4E5F-B548-04E0417A985A}">
      <dsp:nvSpPr>
        <dsp:cNvPr id="0" name=""/>
        <dsp:cNvSpPr/>
      </dsp:nvSpPr>
      <dsp:spPr>
        <a:xfrm>
          <a:off x="3546399" y="2745190"/>
          <a:ext cx="1170716" cy="731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87035"/>
              <a:satOff val="-16063"/>
              <a:lumOff val="190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>
                  <a:lumMod val="65000"/>
                  <a:lumOff val="35000"/>
                </a:schemeClr>
              </a:solidFill>
            </a:rPr>
            <a:t>Secure protocols (AAA, etc.)</a:t>
          </a:r>
        </a:p>
      </dsp:txBody>
      <dsp:txXfrm>
        <a:off x="3567830" y="2766621"/>
        <a:ext cx="1127854" cy="688835"/>
      </dsp:txXfrm>
    </dsp:sp>
    <dsp:sp modelId="{43A5905C-3011-465F-83FC-4E4A13D8D1DE}">
      <dsp:nvSpPr>
        <dsp:cNvPr id="0" name=""/>
        <dsp:cNvSpPr/>
      </dsp:nvSpPr>
      <dsp:spPr>
        <a:xfrm>
          <a:off x="5082965" y="1323"/>
          <a:ext cx="1463395" cy="731697"/>
        </a:xfrm>
        <a:prstGeom prst="roundRect">
          <a:avLst>
            <a:gd name="adj" fmla="val 10000"/>
          </a:avLst>
        </a:prstGeom>
        <a:solidFill>
          <a:schemeClr val="accent3">
            <a:hueOff val="327312"/>
            <a:satOff val="-28110"/>
            <a:lumOff val="333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Physical Safeguards</a:t>
          </a:r>
        </a:p>
      </dsp:txBody>
      <dsp:txXfrm>
        <a:off x="5104396" y="22754"/>
        <a:ext cx="1420533" cy="688835"/>
      </dsp:txXfrm>
    </dsp:sp>
    <dsp:sp modelId="{4936777E-4F42-4475-A8A1-32634E235289}">
      <dsp:nvSpPr>
        <dsp:cNvPr id="0" name=""/>
        <dsp:cNvSpPr/>
      </dsp:nvSpPr>
      <dsp:spPr>
        <a:xfrm>
          <a:off x="5229304" y="733021"/>
          <a:ext cx="146339" cy="548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8773"/>
              </a:lnTo>
              <a:lnTo>
                <a:pt x="146339" y="54877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5BBFB-22C6-4C6D-977C-BF215BB26FBD}">
      <dsp:nvSpPr>
        <dsp:cNvPr id="0" name=""/>
        <dsp:cNvSpPr/>
      </dsp:nvSpPr>
      <dsp:spPr>
        <a:xfrm>
          <a:off x="5375644" y="915945"/>
          <a:ext cx="1170716" cy="731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33794"/>
              <a:satOff val="-20079"/>
              <a:lumOff val="238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>
                  <a:lumMod val="65000"/>
                  <a:lumOff val="35000"/>
                </a:schemeClr>
              </a:solidFill>
            </a:rPr>
            <a:t>Data centers outside the flood plains</a:t>
          </a:r>
        </a:p>
      </dsp:txBody>
      <dsp:txXfrm>
        <a:off x="5397075" y="937376"/>
        <a:ext cx="1127854" cy="688835"/>
      </dsp:txXfrm>
    </dsp:sp>
    <dsp:sp modelId="{4D93A59B-996C-48BA-841E-8349FDE5B1B5}">
      <dsp:nvSpPr>
        <dsp:cNvPr id="0" name=""/>
        <dsp:cNvSpPr/>
      </dsp:nvSpPr>
      <dsp:spPr>
        <a:xfrm>
          <a:off x="5229304" y="733021"/>
          <a:ext cx="146339" cy="1463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3395"/>
              </a:lnTo>
              <a:lnTo>
                <a:pt x="146339" y="146339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1576F-507C-4393-8FB5-9D4E13AD7B5C}">
      <dsp:nvSpPr>
        <dsp:cNvPr id="0" name=""/>
        <dsp:cNvSpPr/>
      </dsp:nvSpPr>
      <dsp:spPr>
        <a:xfrm>
          <a:off x="5375644" y="1830568"/>
          <a:ext cx="1170716" cy="731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80553"/>
              <a:satOff val="-24094"/>
              <a:lumOff val="285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>
                  <a:lumMod val="65000"/>
                  <a:lumOff val="35000"/>
                </a:schemeClr>
              </a:solidFill>
            </a:rPr>
            <a:t>Redundant power sources</a:t>
          </a:r>
        </a:p>
      </dsp:txBody>
      <dsp:txXfrm>
        <a:off x="5397075" y="1851999"/>
        <a:ext cx="1127854" cy="688835"/>
      </dsp:txXfrm>
    </dsp:sp>
    <dsp:sp modelId="{EEA50F6B-D142-49F6-AE26-A60074B64A14}">
      <dsp:nvSpPr>
        <dsp:cNvPr id="0" name=""/>
        <dsp:cNvSpPr/>
      </dsp:nvSpPr>
      <dsp:spPr>
        <a:xfrm>
          <a:off x="5229304" y="733021"/>
          <a:ext cx="146339" cy="2378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8018"/>
              </a:lnTo>
              <a:lnTo>
                <a:pt x="146339" y="23780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B946AD-30BB-4821-8358-03A116D808E5}">
      <dsp:nvSpPr>
        <dsp:cNvPr id="0" name=""/>
        <dsp:cNvSpPr/>
      </dsp:nvSpPr>
      <dsp:spPr>
        <a:xfrm>
          <a:off x="5375644" y="2745190"/>
          <a:ext cx="1170716" cy="7316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27312"/>
              <a:satOff val="-28110"/>
              <a:lumOff val="33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>
                  <a:lumMod val="65000"/>
                  <a:lumOff val="35000"/>
                </a:schemeClr>
              </a:solidFill>
            </a:rPr>
            <a:t>Limited access to critical equipment or rooms</a:t>
          </a:r>
        </a:p>
      </dsp:txBody>
      <dsp:txXfrm>
        <a:off x="5397075" y="2766621"/>
        <a:ext cx="1127854" cy="6888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01C5A-E780-44C9-8F1F-BE08EFF01F43}">
      <dsp:nvSpPr>
        <dsp:cNvPr id="0" name=""/>
        <dsp:cNvSpPr/>
      </dsp:nvSpPr>
      <dsp:spPr>
        <a:xfrm>
          <a:off x="0" y="40805"/>
          <a:ext cx="7970837" cy="397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Analysis of Applications and Data Criticality</a:t>
          </a:r>
        </a:p>
      </dsp:txBody>
      <dsp:txXfrm>
        <a:off x="19419" y="60224"/>
        <a:ext cx="7931999" cy="358962"/>
      </dsp:txXfrm>
    </dsp:sp>
    <dsp:sp modelId="{8C47F7AA-792F-46F6-9C88-4DF9E5032625}">
      <dsp:nvSpPr>
        <dsp:cNvPr id="0" name=""/>
        <dsp:cNvSpPr/>
      </dsp:nvSpPr>
      <dsp:spPr>
        <a:xfrm>
          <a:off x="0" y="438605"/>
          <a:ext cx="7970837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074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>
              <a:solidFill>
                <a:schemeClr val="tx1">
                  <a:lumMod val="65000"/>
                  <a:lumOff val="35000"/>
                </a:schemeClr>
              </a:solidFill>
            </a:rPr>
            <a:t>Applications and data need to be prioritized by priority</a:t>
          </a:r>
        </a:p>
      </dsp:txBody>
      <dsp:txXfrm>
        <a:off x="0" y="438605"/>
        <a:ext cx="7970837" cy="281520"/>
      </dsp:txXfrm>
    </dsp:sp>
    <dsp:sp modelId="{75E29BD0-6CF4-4F53-A175-29ABC9FA01C0}">
      <dsp:nvSpPr>
        <dsp:cNvPr id="0" name=""/>
        <dsp:cNvSpPr/>
      </dsp:nvSpPr>
      <dsp:spPr>
        <a:xfrm>
          <a:off x="0" y="720125"/>
          <a:ext cx="7970837" cy="397800"/>
        </a:xfrm>
        <a:prstGeom prst="roundRect">
          <a:avLst/>
        </a:prstGeom>
        <a:solidFill>
          <a:schemeClr val="accent2">
            <a:hueOff val="-132314"/>
            <a:satOff val="-801"/>
            <a:lumOff val="45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Data Backup Plan</a:t>
          </a:r>
        </a:p>
      </dsp:txBody>
      <dsp:txXfrm>
        <a:off x="19419" y="739544"/>
        <a:ext cx="7931999" cy="358962"/>
      </dsp:txXfrm>
    </dsp:sp>
    <dsp:sp modelId="{D1E7D955-6147-412B-8037-C3A16350BC4B}">
      <dsp:nvSpPr>
        <dsp:cNvPr id="0" name=""/>
        <dsp:cNvSpPr/>
      </dsp:nvSpPr>
      <dsp:spPr>
        <a:xfrm>
          <a:off x="0" y="1117925"/>
          <a:ext cx="7970837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074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>
              <a:solidFill>
                <a:schemeClr val="tx1">
                  <a:lumMod val="65000"/>
                  <a:lumOff val="35000"/>
                </a:schemeClr>
              </a:solidFill>
            </a:rPr>
            <a:t>A data backup plan is needed to backup mission critical data to an offsite location</a:t>
          </a:r>
        </a:p>
      </dsp:txBody>
      <dsp:txXfrm>
        <a:off x="0" y="1117925"/>
        <a:ext cx="7970837" cy="281520"/>
      </dsp:txXfrm>
    </dsp:sp>
    <dsp:sp modelId="{DFFCFD6A-AFFF-48DF-8873-35431618C89D}">
      <dsp:nvSpPr>
        <dsp:cNvPr id="0" name=""/>
        <dsp:cNvSpPr/>
      </dsp:nvSpPr>
      <dsp:spPr>
        <a:xfrm>
          <a:off x="0" y="1399445"/>
          <a:ext cx="7970837" cy="397800"/>
        </a:xfrm>
        <a:prstGeom prst="roundRect">
          <a:avLst/>
        </a:prstGeom>
        <a:solidFill>
          <a:schemeClr val="accent2">
            <a:hueOff val="-264628"/>
            <a:satOff val="-1603"/>
            <a:lumOff val="91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Disaster Recovery Plan</a:t>
          </a:r>
        </a:p>
      </dsp:txBody>
      <dsp:txXfrm>
        <a:off x="19419" y="1418864"/>
        <a:ext cx="7931999" cy="358962"/>
      </dsp:txXfrm>
    </dsp:sp>
    <dsp:sp modelId="{E78026C7-7225-4865-B514-E2C98CC73DBF}">
      <dsp:nvSpPr>
        <dsp:cNvPr id="0" name=""/>
        <dsp:cNvSpPr/>
      </dsp:nvSpPr>
      <dsp:spPr>
        <a:xfrm>
          <a:off x="0" y="1797246"/>
          <a:ext cx="7970837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074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>
              <a:solidFill>
                <a:schemeClr val="tx1">
                  <a:lumMod val="65000"/>
                  <a:lumOff val="35000"/>
                </a:schemeClr>
              </a:solidFill>
            </a:rPr>
            <a:t>Procedures must exist that detail how to restore data after a loss</a:t>
          </a:r>
        </a:p>
      </dsp:txBody>
      <dsp:txXfrm>
        <a:off x="0" y="1797246"/>
        <a:ext cx="7970837" cy="281520"/>
      </dsp:txXfrm>
    </dsp:sp>
    <dsp:sp modelId="{273FD6D7-BB4C-4DDC-9439-FDE9B2F7F081}">
      <dsp:nvSpPr>
        <dsp:cNvPr id="0" name=""/>
        <dsp:cNvSpPr/>
      </dsp:nvSpPr>
      <dsp:spPr>
        <a:xfrm>
          <a:off x="0" y="2078766"/>
          <a:ext cx="7970837" cy="397800"/>
        </a:xfrm>
        <a:prstGeom prst="roundRect">
          <a:avLst/>
        </a:prstGeom>
        <a:solidFill>
          <a:schemeClr val="accent2">
            <a:hueOff val="-396942"/>
            <a:satOff val="-2404"/>
            <a:lumOff val="136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Emergency Mode Operation Plan</a:t>
          </a:r>
        </a:p>
      </dsp:txBody>
      <dsp:txXfrm>
        <a:off x="19419" y="2098185"/>
        <a:ext cx="7931999" cy="358962"/>
      </dsp:txXfrm>
    </dsp:sp>
    <dsp:sp modelId="{26D61A05-3A52-46D9-81A8-E23982F113FD}">
      <dsp:nvSpPr>
        <dsp:cNvPr id="0" name=""/>
        <dsp:cNvSpPr/>
      </dsp:nvSpPr>
      <dsp:spPr>
        <a:xfrm>
          <a:off x="0" y="2476565"/>
          <a:ext cx="7970837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074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>
              <a:solidFill>
                <a:schemeClr val="tx1">
                  <a:lumMod val="65000"/>
                  <a:lumOff val="35000"/>
                </a:schemeClr>
              </a:solidFill>
            </a:rPr>
            <a:t>Downtime procedures must outline how to operator while systems are down</a:t>
          </a:r>
        </a:p>
      </dsp:txBody>
      <dsp:txXfrm>
        <a:off x="0" y="2476565"/>
        <a:ext cx="7970837" cy="281520"/>
      </dsp:txXfrm>
    </dsp:sp>
    <dsp:sp modelId="{A92E006D-3B4B-4487-9475-5704537DF2B1}">
      <dsp:nvSpPr>
        <dsp:cNvPr id="0" name=""/>
        <dsp:cNvSpPr/>
      </dsp:nvSpPr>
      <dsp:spPr>
        <a:xfrm>
          <a:off x="0" y="2758086"/>
          <a:ext cx="7970837" cy="397800"/>
        </a:xfrm>
        <a:prstGeom prst="roundRect">
          <a:avLst/>
        </a:prstGeom>
        <a:solidFill>
          <a:schemeClr val="accent2">
            <a:hueOff val="-529256"/>
            <a:satOff val="-3206"/>
            <a:lumOff val="182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Testing and Revision</a:t>
          </a:r>
        </a:p>
      </dsp:txBody>
      <dsp:txXfrm>
        <a:off x="19419" y="2777505"/>
        <a:ext cx="7931999" cy="358962"/>
      </dsp:txXfrm>
    </dsp:sp>
    <dsp:sp modelId="{FB526F43-6EAD-4C08-A59B-18E7F5E11E7F}">
      <dsp:nvSpPr>
        <dsp:cNvPr id="0" name=""/>
        <dsp:cNvSpPr/>
      </dsp:nvSpPr>
      <dsp:spPr>
        <a:xfrm>
          <a:off x="0" y="3155886"/>
          <a:ext cx="7970837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074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All disaster recovery procedures must be tested regularly (annually) and updated </a:t>
          </a:r>
        </a:p>
      </dsp:txBody>
      <dsp:txXfrm>
        <a:off x="0" y="3155886"/>
        <a:ext cx="7970837" cy="2815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F75D4-AF34-4879-9EF5-BF7C8F3C1534}">
      <dsp:nvSpPr>
        <dsp:cNvPr id="0" name=""/>
        <dsp:cNvSpPr/>
      </dsp:nvSpPr>
      <dsp:spPr>
        <a:xfrm>
          <a:off x="1985446" y="0"/>
          <a:ext cx="3478212" cy="3478212"/>
        </a:xfrm>
        <a:prstGeom prst="triangl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A34FB-68E5-451B-B41D-AB6B32E80427}">
      <dsp:nvSpPr>
        <dsp:cNvPr id="0" name=""/>
        <dsp:cNvSpPr/>
      </dsp:nvSpPr>
      <dsp:spPr>
        <a:xfrm>
          <a:off x="3724552" y="349689"/>
          <a:ext cx="2260837" cy="4116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>
                  <a:lumMod val="65000"/>
                  <a:lumOff val="35000"/>
                </a:schemeClr>
              </a:solidFill>
            </a:rPr>
            <a:t>Allows organization to monitor access to protected data using an audit trail</a:t>
          </a:r>
        </a:p>
      </dsp:txBody>
      <dsp:txXfrm>
        <a:off x="3744648" y="369785"/>
        <a:ext cx="2220645" cy="371486"/>
      </dsp:txXfrm>
    </dsp:sp>
    <dsp:sp modelId="{3697D065-B3A6-4572-A4F6-C890BCA60978}">
      <dsp:nvSpPr>
        <dsp:cNvPr id="0" name=""/>
        <dsp:cNvSpPr/>
      </dsp:nvSpPr>
      <dsp:spPr>
        <a:xfrm>
          <a:off x="3724552" y="812828"/>
          <a:ext cx="2260837" cy="4116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accent6">
                  <a:lumMod val="75000"/>
                </a:schemeClr>
              </a:solidFill>
            </a:rPr>
            <a:t>Audit trail is </a:t>
          </a:r>
          <a:r>
            <a:rPr lang="en-US" sz="1000" b="0" kern="1200" dirty="0">
              <a:solidFill>
                <a:schemeClr val="accent6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rPr>
            <a:t>a chronological record of activities occurring in the system</a:t>
          </a:r>
          <a:endParaRPr lang="en-US" sz="1000" b="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744648" y="832924"/>
        <a:ext cx="2220645" cy="371486"/>
      </dsp:txXfrm>
    </dsp:sp>
    <dsp:sp modelId="{E70F4809-EDA9-474D-905D-D1640D1C7FD9}">
      <dsp:nvSpPr>
        <dsp:cNvPr id="0" name=""/>
        <dsp:cNvSpPr/>
      </dsp:nvSpPr>
      <dsp:spPr>
        <a:xfrm>
          <a:off x="3724552" y="1275967"/>
          <a:ext cx="2260837" cy="4116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>
                  <a:lumMod val="65000"/>
                  <a:lumOff val="35000"/>
                </a:schemeClr>
              </a:solidFill>
            </a:rPr>
            <a:t>Identifies breaches and gaps between policies/procedures and practice</a:t>
          </a:r>
        </a:p>
      </dsp:txBody>
      <dsp:txXfrm>
        <a:off x="3744648" y="1296063"/>
        <a:ext cx="2220645" cy="371486"/>
      </dsp:txXfrm>
    </dsp:sp>
    <dsp:sp modelId="{805696F0-ED6F-40BE-954E-DA9FDD49D07C}">
      <dsp:nvSpPr>
        <dsp:cNvPr id="0" name=""/>
        <dsp:cNvSpPr/>
      </dsp:nvSpPr>
      <dsp:spPr>
        <a:xfrm>
          <a:off x="3724552" y="1739105"/>
          <a:ext cx="2260837" cy="4116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>
                  <a:lumMod val="65000"/>
                  <a:lumOff val="35000"/>
                </a:schemeClr>
              </a:solidFill>
            </a:rPr>
            <a:t>Involves evaluating human behavior and information systems</a:t>
          </a:r>
        </a:p>
      </dsp:txBody>
      <dsp:txXfrm>
        <a:off x="3744648" y="1759201"/>
        <a:ext cx="2220645" cy="371486"/>
      </dsp:txXfrm>
    </dsp:sp>
    <dsp:sp modelId="{05D5AF27-5A5E-4006-96C9-D71D75CDFA9D}">
      <dsp:nvSpPr>
        <dsp:cNvPr id="0" name=""/>
        <dsp:cNvSpPr/>
      </dsp:nvSpPr>
      <dsp:spPr>
        <a:xfrm>
          <a:off x="3724552" y="2202244"/>
          <a:ext cx="2260837" cy="4116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>
                  <a:lumMod val="65000"/>
                  <a:lumOff val="35000"/>
                </a:schemeClr>
              </a:solidFill>
            </a:rPr>
            <a:t>Should be done on an ongoing basis (annually)</a:t>
          </a:r>
        </a:p>
      </dsp:txBody>
      <dsp:txXfrm>
        <a:off x="3744648" y="2222340"/>
        <a:ext cx="2220645" cy="371486"/>
      </dsp:txXfrm>
    </dsp:sp>
    <dsp:sp modelId="{36D0EB64-FD43-4535-A8DE-E86A3656E4FE}">
      <dsp:nvSpPr>
        <dsp:cNvPr id="0" name=""/>
        <dsp:cNvSpPr/>
      </dsp:nvSpPr>
      <dsp:spPr>
        <a:xfrm>
          <a:off x="3724552" y="2665383"/>
          <a:ext cx="2260837" cy="4116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>
                  <a:lumMod val="65000"/>
                  <a:lumOff val="35000"/>
                </a:schemeClr>
              </a:solidFill>
            </a:rPr>
            <a:t>Can be done with automated systems or individual auditors</a:t>
          </a:r>
        </a:p>
      </dsp:txBody>
      <dsp:txXfrm>
        <a:off x="3744648" y="2685479"/>
        <a:ext cx="2220645" cy="3714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15996-B98B-4D75-8741-0239879A8A8A}">
      <dsp:nvSpPr>
        <dsp:cNvPr id="0" name=""/>
        <dsp:cNvSpPr/>
      </dsp:nvSpPr>
      <dsp:spPr>
        <a:xfrm rot="5400000">
          <a:off x="5085255" y="-2130284"/>
          <a:ext cx="669827" cy="5101335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Deal with limits on the use and disclosure of health information</a:t>
          </a:r>
        </a:p>
      </dsp:txBody>
      <dsp:txXfrm rot="-5400000">
        <a:off x="2869501" y="118168"/>
        <a:ext cx="5068637" cy="604431"/>
      </dsp:txXfrm>
    </dsp:sp>
    <dsp:sp modelId="{8FDDE2EB-4AAD-4147-B246-54C4E768D66E}">
      <dsp:nvSpPr>
        <dsp:cNvPr id="0" name=""/>
        <dsp:cNvSpPr/>
      </dsp:nvSpPr>
      <dsp:spPr>
        <a:xfrm>
          <a:off x="0" y="1740"/>
          <a:ext cx="2869501" cy="83728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Regulations and Legal Requirements</a:t>
          </a:r>
        </a:p>
      </dsp:txBody>
      <dsp:txXfrm>
        <a:off x="40873" y="42613"/>
        <a:ext cx="2787755" cy="755538"/>
      </dsp:txXfrm>
    </dsp:sp>
    <dsp:sp modelId="{7D954E9F-440B-4554-BDAF-E5A49ED67579}">
      <dsp:nvSpPr>
        <dsp:cNvPr id="0" name=""/>
        <dsp:cNvSpPr/>
      </dsp:nvSpPr>
      <dsp:spPr>
        <a:xfrm rot="5400000">
          <a:off x="5085255" y="-1251136"/>
          <a:ext cx="669827" cy="5101335"/>
        </a:xfrm>
        <a:prstGeom prst="round2SameRect">
          <a:avLst/>
        </a:prstGeom>
        <a:solidFill>
          <a:schemeClr val="accent5">
            <a:tint val="40000"/>
            <a:alpha val="90000"/>
            <a:hueOff val="3600000"/>
            <a:satOff val="199"/>
            <a:lumOff val="175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3600000"/>
              <a:satOff val="199"/>
              <a:lumOff val="17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Describe an organizations rules and regulations</a:t>
          </a:r>
        </a:p>
      </dsp:txBody>
      <dsp:txXfrm rot="-5400000">
        <a:off x="2869501" y="997316"/>
        <a:ext cx="5068637" cy="604431"/>
      </dsp:txXfrm>
    </dsp:sp>
    <dsp:sp modelId="{293307F9-3239-45B7-A250-9F1DA7A69989}">
      <dsp:nvSpPr>
        <dsp:cNvPr id="0" name=""/>
        <dsp:cNvSpPr/>
      </dsp:nvSpPr>
      <dsp:spPr>
        <a:xfrm>
          <a:off x="0" y="880889"/>
          <a:ext cx="2869501" cy="837284"/>
        </a:xfrm>
        <a:prstGeom prst="roundRect">
          <a:avLst/>
        </a:prstGeom>
        <a:gradFill rotWithShape="0">
          <a:gsLst>
            <a:gs pos="0">
              <a:schemeClr val="accent5">
                <a:hueOff val="3600000"/>
                <a:satOff val="-1579"/>
                <a:lumOff val="10980"/>
                <a:alphaOff val="0"/>
                <a:tint val="50000"/>
                <a:satMod val="300000"/>
              </a:schemeClr>
            </a:gs>
            <a:gs pos="35000">
              <a:schemeClr val="accent5">
                <a:hueOff val="3600000"/>
                <a:satOff val="-1579"/>
                <a:lumOff val="10980"/>
                <a:alphaOff val="0"/>
                <a:tint val="37000"/>
                <a:satMod val="300000"/>
              </a:schemeClr>
            </a:gs>
            <a:gs pos="100000">
              <a:schemeClr val="accent5">
                <a:hueOff val="3600000"/>
                <a:satOff val="-1579"/>
                <a:lumOff val="109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Policies</a:t>
          </a:r>
        </a:p>
      </dsp:txBody>
      <dsp:txXfrm>
        <a:off x="40873" y="921762"/>
        <a:ext cx="2787755" cy="755538"/>
      </dsp:txXfrm>
    </dsp:sp>
    <dsp:sp modelId="{04951966-D4F2-417F-9B5F-BAC83FEF5DDF}">
      <dsp:nvSpPr>
        <dsp:cNvPr id="0" name=""/>
        <dsp:cNvSpPr/>
      </dsp:nvSpPr>
      <dsp:spPr>
        <a:xfrm rot="5400000">
          <a:off x="5085255" y="-371987"/>
          <a:ext cx="669827" cy="5101335"/>
        </a:xfrm>
        <a:prstGeom prst="round2SameRect">
          <a:avLst/>
        </a:prstGeom>
        <a:solidFill>
          <a:schemeClr val="accent5">
            <a:tint val="40000"/>
            <a:alpha val="90000"/>
            <a:hueOff val="7200000"/>
            <a:satOff val="398"/>
            <a:lumOff val="351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7200000"/>
              <a:satOff val="398"/>
              <a:lumOff val="35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Stepwise accounting of how tasks are to be performed to ensure compliance with policies</a:t>
          </a:r>
        </a:p>
      </dsp:txBody>
      <dsp:txXfrm rot="-5400000">
        <a:off x="2869501" y="1876465"/>
        <a:ext cx="5068637" cy="604431"/>
      </dsp:txXfrm>
    </dsp:sp>
    <dsp:sp modelId="{72CD668E-0B58-4B5B-80A4-54BC75EED2A8}">
      <dsp:nvSpPr>
        <dsp:cNvPr id="0" name=""/>
        <dsp:cNvSpPr/>
      </dsp:nvSpPr>
      <dsp:spPr>
        <a:xfrm>
          <a:off x="0" y="1760038"/>
          <a:ext cx="2869501" cy="837284"/>
        </a:xfrm>
        <a:prstGeom prst="roundRect">
          <a:avLst/>
        </a:prstGeom>
        <a:gradFill rotWithShape="0">
          <a:gsLst>
            <a:gs pos="0">
              <a:schemeClr val="accent5">
                <a:hueOff val="7200000"/>
                <a:satOff val="-3157"/>
                <a:lumOff val="21961"/>
                <a:alphaOff val="0"/>
                <a:tint val="50000"/>
                <a:satMod val="300000"/>
              </a:schemeClr>
            </a:gs>
            <a:gs pos="35000">
              <a:schemeClr val="accent5">
                <a:hueOff val="7200000"/>
                <a:satOff val="-3157"/>
                <a:lumOff val="21961"/>
                <a:alphaOff val="0"/>
                <a:tint val="37000"/>
                <a:satMod val="300000"/>
              </a:schemeClr>
            </a:gs>
            <a:gs pos="100000">
              <a:schemeClr val="accent5">
                <a:hueOff val="7200000"/>
                <a:satOff val="-3157"/>
                <a:lumOff val="2196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Procedures</a:t>
          </a:r>
        </a:p>
      </dsp:txBody>
      <dsp:txXfrm>
        <a:off x="40873" y="1800911"/>
        <a:ext cx="2787755" cy="755538"/>
      </dsp:txXfrm>
    </dsp:sp>
    <dsp:sp modelId="{FC238FAC-D7DE-4E22-B76E-973B69DEEF06}">
      <dsp:nvSpPr>
        <dsp:cNvPr id="0" name=""/>
        <dsp:cNvSpPr/>
      </dsp:nvSpPr>
      <dsp:spPr>
        <a:xfrm rot="5400000">
          <a:off x="5085255" y="507161"/>
          <a:ext cx="669827" cy="5101335"/>
        </a:xfrm>
        <a:prstGeom prst="round2SameRect">
          <a:avLst/>
        </a:prstGeom>
        <a:solidFill>
          <a:schemeClr val="accent5">
            <a:tint val="40000"/>
            <a:alpha val="90000"/>
            <a:hueOff val="10800000"/>
            <a:satOff val="597"/>
            <a:lumOff val="5272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0800000"/>
              <a:satOff val="597"/>
              <a:lumOff val="527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Provide controls on electronic and physical access to health data</a:t>
          </a:r>
        </a:p>
      </dsp:txBody>
      <dsp:txXfrm rot="-5400000">
        <a:off x="2869501" y="2755613"/>
        <a:ext cx="5068637" cy="604431"/>
      </dsp:txXfrm>
    </dsp:sp>
    <dsp:sp modelId="{E9FF5AA9-6350-41C9-BBDB-4E25E56FFD15}">
      <dsp:nvSpPr>
        <dsp:cNvPr id="0" name=""/>
        <dsp:cNvSpPr/>
      </dsp:nvSpPr>
      <dsp:spPr>
        <a:xfrm>
          <a:off x="0" y="2639186"/>
          <a:ext cx="2869501" cy="837284"/>
        </a:xfrm>
        <a:prstGeom prst="roundRect">
          <a:avLst/>
        </a:prstGeom>
        <a:gradFill rotWithShape="0">
          <a:gsLst>
            <a:gs pos="0">
              <a:schemeClr val="accent5">
                <a:hueOff val="10800000"/>
                <a:satOff val="-4736"/>
                <a:lumOff val="32941"/>
                <a:alphaOff val="0"/>
                <a:tint val="50000"/>
                <a:satMod val="300000"/>
              </a:schemeClr>
            </a:gs>
            <a:gs pos="35000">
              <a:schemeClr val="accent5">
                <a:hueOff val="10800000"/>
                <a:satOff val="-4736"/>
                <a:lumOff val="32941"/>
                <a:alphaOff val="0"/>
                <a:tint val="37000"/>
                <a:satMod val="300000"/>
              </a:schemeClr>
            </a:gs>
            <a:gs pos="100000">
              <a:schemeClr val="accent5">
                <a:hueOff val="10800000"/>
                <a:satOff val="-4736"/>
                <a:lumOff val="3294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Security Policies and Procedures</a:t>
          </a:r>
        </a:p>
      </dsp:txBody>
      <dsp:txXfrm>
        <a:off x="40873" y="2680059"/>
        <a:ext cx="2787755" cy="7555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E9A4C-D34F-4357-9785-0BE04B499251}">
      <dsp:nvSpPr>
        <dsp:cNvPr id="0" name=""/>
        <dsp:cNvSpPr/>
      </dsp:nvSpPr>
      <dsp:spPr>
        <a:xfrm>
          <a:off x="2490" y="21814"/>
          <a:ext cx="2428614" cy="8652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Risk Assessment Summary Involves:</a:t>
          </a:r>
        </a:p>
      </dsp:txBody>
      <dsp:txXfrm>
        <a:off x="2490" y="21814"/>
        <a:ext cx="2428614" cy="865263"/>
      </dsp:txXfrm>
    </dsp:sp>
    <dsp:sp modelId="{63469D45-68E9-4A45-91D7-CB7C0C9DF64E}">
      <dsp:nvSpPr>
        <dsp:cNvPr id="0" name=""/>
        <dsp:cNvSpPr/>
      </dsp:nvSpPr>
      <dsp:spPr>
        <a:xfrm>
          <a:off x="2490" y="887077"/>
          <a:ext cx="2428614" cy="256932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Risk assessment analysis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Audit reports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Reports of anomalous system behavior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Vendor advisories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System security analysis</a:t>
          </a:r>
        </a:p>
      </dsp:txBody>
      <dsp:txXfrm>
        <a:off x="2490" y="887077"/>
        <a:ext cx="2428614" cy="2569320"/>
      </dsp:txXfrm>
    </dsp:sp>
    <dsp:sp modelId="{6BA6F781-F6F3-4F6B-A455-27C33B633E2C}">
      <dsp:nvSpPr>
        <dsp:cNvPr id="0" name=""/>
        <dsp:cNvSpPr/>
      </dsp:nvSpPr>
      <dsp:spPr>
        <a:xfrm>
          <a:off x="2771111" y="21814"/>
          <a:ext cx="2428614" cy="865263"/>
        </a:xfrm>
        <a:prstGeom prst="rect">
          <a:avLst/>
        </a:prstGeom>
        <a:solidFill>
          <a:schemeClr val="accent5">
            <a:hueOff val="5400000"/>
            <a:satOff val="-2368"/>
            <a:lumOff val="16470"/>
            <a:alphaOff val="0"/>
          </a:schemeClr>
        </a:solidFill>
        <a:ln w="25400" cap="flat" cmpd="sng" algn="ctr">
          <a:solidFill>
            <a:schemeClr val="accent5">
              <a:hueOff val="5400000"/>
              <a:satOff val="-2368"/>
              <a:lumOff val="1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Risk Assessment Follow Up Actions</a:t>
          </a:r>
        </a:p>
      </dsp:txBody>
      <dsp:txXfrm>
        <a:off x="2771111" y="21814"/>
        <a:ext cx="2428614" cy="865263"/>
      </dsp:txXfrm>
    </dsp:sp>
    <dsp:sp modelId="{2CA532DC-6C23-4E18-B8FB-08AEBCC11C9C}">
      <dsp:nvSpPr>
        <dsp:cNvPr id="0" name=""/>
        <dsp:cNvSpPr/>
      </dsp:nvSpPr>
      <dsp:spPr>
        <a:xfrm>
          <a:off x="2771111" y="887077"/>
          <a:ext cx="2428614" cy="2569320"/>
        </a:xfrm>
        <a:prstGeom prst="rect">
          <a:avLst/>
        </a:prstGeom>
        <a:solidFill>
          <a:schemeClr val="accent5">
            <a:tint val="40000"/>
            <a:alpha val="90000"/>
            <a:hueOff val="5400000"/>
            <a:satOff val="299"/>
            <a:lumOff val="263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5400000"/>
              <a:satOff val="299"/>
              <a:lumOff val="26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baseline="0" dirty="0">
              <a:solidFill>
                <a:schemeClr val="tx1"/>
              </a:solidFill>
            </a:rPr>
            <a:t>Accept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baseline="0" dirty="0">
              <a:solidFill>
                <a:schemeClr val="tx1"/>
              </a:solidFill>
            </a:rPr>
            <a:t>Mitigate</a:t>
          </a:r>
        </a:p>
      </dsp:txBody>
      <dsp:txXfrm>
        <a:off x="2771111" y="887077"/>
        <a:ext cx="2428614" cy="2569320"/>
      </dsp:txXfrm>
    </dsp:sp>
    <dsp:sp modelId="{5ACEFCAD-BFE9-4905-88CF-D6DF9EDD0E6C}">
      <dsp:nvSpPr>
        <dsp:cNvPr id="0" name=""/>
        <dsp:cNvSpPr/>
      </dsp:nvSpPr>
      <dsp:spPr>
        <a:xfrm>
          <a:off x="5539731" y="21814"/>
          <a:ext cx="2428614" cy="865263"/>
        </a:xfrm>
        <a:prstGeom prst="rect">
          <a:avLst/>
        </a:prstGeom>
        <a:solidFill>
          <a:schemeClr val="accent5">
            <a:hueOff val="10800000"/>
            <a:satOff val="-4736"/>
            <a:lumOff val="32941"/>
            <a:alphaOff val="0"/>
          </a:schemeClr>
        </a:solidFill>
        <a:ln w="25400" cap="flat" cmpd="sng" algn="ctr">
          <a:solidFill>
            <a:schemeClr val="accent5">
              <a:hueOff val="10800000"/>
              <a:satOff val="-4736"/>
              <a:lumOff val="3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Risk Assessment Remediation Process</a:t>
          </a:r>
        </a:p>
      </dsp:txBody>
      <dsp:txXfrm>
        <a:off x="5539731" y="21814"/>
        <a:ext cx="2428614" cy="865263"/>
      </dsp:txXfrm>
    </dsp:sp>
    <dsp:sp modelId="{D674B5DB-8622-4EFE-B130-D9826CE495DD}">
      <dsp:nvSpPr>
        <dsp:cNvPr id="0" name=""/>
        <dsp:cNvSpPr/>
      </dsp:nvSpPr>
      <dsp:spPr>
        <a:xfrm>
          <a:off x="5539731" y="887077"/>
          <a:ext cx="2428614" cy="2569320"/>
        </a:xfrm>
        <a:prstGeom prst="rect">
          <a:avLst/>
        </a:prstGeom>
        <a:solidFill>
          <a:schemeClr val="accent5">
            <a:tint val="40000"/>
            <a:alpha val="90000"/>
            <a:hueOff val="10800000"/>
            <a:satOff val="597"/>
            <a:lumOff val="5272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10800000"/>
              <a:satOff val="597"/>
              <a:lumOff val="52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Review and update policies and procedures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Educate and train staff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Implement physical, administrative, and technical safeguard controls</a:t>
          </a:r>
        </a:p>
      </dsp:txBody>
      <dsp:txXfrm>
        <a:off x="5539731" y="887077"/>
        <a:ext cx="2428614" cy="2569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61937-89B3-4F9B-B083-B683594B661F}">
      <dsp:nvSpPr>
        <dsp:cNvPr id="0" name=""/>
        <dsp:cNvSpPr/>
      </dsp:nvSpPr>
      <dsp:spPr>
        <a:xfrm>
          <a:off x="705879" y="0"/>
          <a:ext cx="4265060" cy="4265060"/>
        </a:xfrm>
        <a:prstGeom prst="triangl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783292-22B8-4235-B3BF-DD05AF2B1343}">
      <dsp:nvSpPr>
        <dsp:cNvPr id="0" name=""/>
        <dsp:cNvSpPr/>
      </dsp:nvSpPr>
      <dsp:spPr>
        <a:xfrm>
          <a:off x="2838409" y="426688"/>
          <a:ext cx="2772289" cy="3369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>
              <a:solidFill>
                <a:schemeClr val="accent2">
                  <a:lumMod val="90000"/>
                  <a:lumOff val="10000"/>
                </a:schemeClr>
              </a:solidFill>
            </a:rPr>
            <a:t>Meaningful Use a driver</a:t>
          </a:r>
          <a:endParaRPr lang="en-US" sz="1100" kern="1200" dirty="0">
            <a:solidFill>
              <a:schemeClr val="accent2">
                <a:lumMod val="90000"/>
                <a:lumOff val="10000"/>
              </a:schemeClr>
            </a:solidFill>
          </a:endParaRPr>
        </a:p>
      </dsp:txBody>
      <dsp:txXfrm>
        <a:off x="2854858" y="443137"/>
        <a:ext cx="2739391" cy="304058"/>
      </dsp:txXfrm>
    </dsp:sp>
    <dsp:sp modelId="{15DEFAA8-B5F5-4EB5-9F76-5164953DCC8B}">
      <dsp:nvSpPr>
        <dsp:cNvPr id="0" name=""/>
        <dsp:cNvSpPr/>
      </dsp:nvSpPr>
      <dsp:spPr>
        <a:xfrm>
          <a:off x="2838409" y="805764"/>
          <a:ext cx="2772289" cy="3369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>
              <a:solidFill>
                <a:schemeClr val="accent2">
                  <a:lumMod val="90000"/>
                  <a:lumOff val="10000"/>
                </a:schemeClr>
              </a:solidFill>
            </a:rPr>
            <a:t>Should be done annually</a:t>
          </a:r>
          <a:endParaRPr lang="en-US" sz="1100" kern="1200" dirty="0">
            <a:solidFill>
              <a:schemeClr val="accent2">
                <a:lumMod val="90000"/>
                <a:lumOff val="10000"/>
              </a:schemeClr>
            </a:solidFill>
          </a:endParaRPr>
        </a:p>
      </dsp:txBody>
      <dsp:txXfrm>
        <a:off x="2854858" y="822213"/>
        <a:ext cx="2739391" cy="304058"/>
      </dsp:txXfrm>
    </dsp:sp>
    <dsp:sp modelId="{A703761A-0348-40E1-855A-DAD0A3A746E4}">
      <dsp:nvSpPr>
        <dsp:cNvPr id="0" name=""/>
        <dsp:cNvSpPr/>
      </dsp:nvSpPr>
      <dsp:spPr>
        <a:xfrm>
          <a:off x="2838409" y="1184840"/>
          <a:ext cx="2772289" cy="3369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>
              <a:solidFill>
                <a:schemeClr val="accent2">
                  <a:lumMod val="90000"/>
                  <a:lumOff val="10000"/>
                </a:schemeClr>
              </a:solidFill>
            </a:rPr>
            <a:t>Use NIST SP 800-30 to assess risks &amp; vulnerabilities of C-I-A of ePHI systems</a:t>
          </a:r>
          <a:endParaRPr lang="en-US" sz="1100" kern="1200" dirty="0">
            <a:solidFill>
              <a:schemeClr val="accent2">
                <a:lumMod val="90000"/>
                <a:lumOff val="10000"/>
              </a:schemeClr>
            </a:solidFill>
          </a:endParaRPr>
        </a:p>
      </dsp:txBody>
      <dsp:txXfrm>
        <a:off x="2854858" y="1201289"/>
        <a:ext cx="2739391" cy="304058"/>
      </dsp:txXfrm>
    </dsp:sp>
    <dsp:sp modelId="{C9B1F225-53A8-4D39-845A-AE4282D6FB13}">
      <dsp:nvSpPr>
        <dsp:cNvPr id="0" name=""/>
        <dsp:cNvSpPr/>
      </dsp:nvSpPr>
      <dsp:spPr>
        <a:xfrm>
          <a:off x="2838409" y="1563916"/>
          <a:ext cx="2772289" cy="3369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accent2">
                  <a:lumMod val="90000"/>
                  <a:lumOff val="10000"/>
                </a:schemeClr>
              </a:solidFill>
            </a:rPr>
            <a:t>Methodology addresses management, operational, and technical controls</a:t>
          </a:r>
        </a:p>
      </dsp:txBody>
      <dsp:txXfrm>
        <a:off x="2854858" y="1580365"/>
        <a:ext cx="2739391" cy="304058"/>
      </dsp:txXfrm>
    </dsp:sp>
    <dsp:sp modelId="{C38F6EF9-380A-4AAF-8D15-3C4A6BB6053C}">
      <dsp:nvSpPr>
        <dsp:cNvPr id="0" name=""/>
        <dsp:cNvSpPr/>
      </dsp:nvSpPr>
      <dsp:spPr>
        <a:xfrm>
          <a:off x="2838409" y="1942992"/>
          <a:ext cx="2772289" cy="3369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>
              <a:solidFill>
                <a:schemeClr val="accent2">
                  <a:lumMod val="90000"/>
                  <a:lumOff val="10000"/>
                </a:schemeClr>
              </a:solidFill>
            </a:rPr>
            <a:t>Scope includes People, Processes, and Technology</a:t>
          </a:r>
          <a:endParaRPr lang="en-US" sz="1100" kern="1200" dirty="0">
            <a:solidFill>
              <a:schemeClr val="accent2">
                <a:lumMod val="90000"/>
                <a:lumOff val="10000"/>
              </a:schemeClr>
            </a:solidFill>
          </a:endParaRPr>
        </a:p>
      </dsp:txBody>
      <dsp:txXfrm>
        <a:off x="2854858" y="1959441"/>
        <a:ext cx="2739391" cy="304058"/>
      </dsp:txXfrm>
    </dsp:sp>
    <dsp:sp modelId="{24250FA6-8068-484A-9CD9-8FA6807AE5C7}">
      <dsp:nvSpPr>
        <dsp:cNvPr id="0" name=""/>
        <dsp:cNvSpPr/>
      </dsp:nvSpPr>
      <dsp:spPr>
        <a:xfrm>
          <a:off x="2838409" y="2322067"/>
          <a:ext cx="2772289" cy="3369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>
              <a:solidFill>
                <a:schemeClr val="accent2">
                  <a:lumMod val="90000"/>
                  <a:lumOff val="10000"/>
                </a:schemeClr>
              </a:solidFill>
            </a:rPr>
            <a:t>Determine location of all ePHI</a:t>
          </a:r>
          <a:endParaRPr lang="en-US" sz="1100" kern="1200" dirty="0">
            <a:solidFill>
              <a:schemeClr val="accent2">
                <a:lumMod val="90000"/>
                <a:lumOff val="10000"/>
              </a:schemeClr>
            </a:solidFill>
          </a:endParaRPr>
        </a:p>
      </dsp:txBody>
      <dsp:txXfrm>
        <a:off x="2854858" y="2338516"/>
        <a:ext cx="2739391" cy="304058"/>
      </dsp:txXfrm>
    </dsp:sp>
    <dsp:sp modelId="{04909173-2CD0-4CC9-B9B2-CA69BC5C8D5C}">
      <dsp:nvSpPr>
        <dsp:cNvPr id="0" name=""/>
        <dsp:cNvSpPr/>
      </dsp:nvSpPr>
      <dsp:spPr>
        <a:xfrm>
          <a:off x="2838409" y="2701143"/>
          <a:ext cx="2772289" cy="3369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>
              <a:solidFill>
                <a:schemeClr val="accent2">
                  <a:lumMod val="90000"/>
                  <a:lumOff val="10000"/>
                </a:schemeClr>
              </a:solidFill>
            </a:rPr>
            <a:t>Threats - insider attack, physical intrusion or theft, external attack</a:t>
          </a:r>
          <a:endParaRPr lang="en-US" sz="1100" kern="1200" dirty="0">
            <a:solidFill>
              <a:schemeClr val="accent2">
                <a:lumMod val="90000"/>
                <a:lumOff val="10000"/>
              </a:schemeClr>
            </a:solidFill>
          </a:endParaRPr>
        </a:p>
      </dsp:txBody>
      <dsp:txXfrm>
        <a:off x="2854858" y="2717592"/>
        <a:ext cx="2739391" cy="304058"/>
      </dsp:txXfrm>
    </dsp:sp>
    <dsp:sp modelId="{8F81FCBD-D15F-4380-9DA7-D4B76D82751C}">
      <dsp:nvSpPr>
        <dsp:cNvPr id="0" name=""/>
        <dsp:cNvSpPr/>
      </dsp:nvSpPr>
      <dsp:spPr>
        <a:xfrm>
          <a:off x="2838409" y="3080219"/>
          <a:ext cx="2772289" cy="3369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>
              <a:solidFill>
                <a:schemeClr val="accent2">
                  <a:lumMod val="90000"/>
                  <a:lumOff val="10000"/>
                </a:schemeClr>
              </a:solidFill>
            </a:rPr>
            <a:t>Threat rating: Likelihood X Impact = Risk (High, Medium, Low)</a:t>
          </a:r>
          <a:endParaRPr lang="en-US" sz="1100" kern="1200" dirty="0">
            <a:solidFill>
              <a:schemeClr val="accent2">
                <a:lumMod val="90000"/>
                <a:lumOff val="10000"/>
              </a:schemeClr>
            </a:solidFill>
          </a:endParaRPr>
        </a:p>
      </dsp:txBody>
      <dsp:txXfrm>
        <a:off x="2854858" y="3096668"/>
        <a:ext cx="2739391" cy="304058"/>
      </dsp:txXfrm>
    </dsp:sp>
    <dsp:sp modelId="{78538CD9-AAB3-498C-B71E-1DCBEA2A2236}">
      <dsp:nvSpPr>
        <dsp:cNvPr id="0" name=""/>
        <dsp:cNvSpPr/>
      </dsp:nvSpPr>
      <dsp:spPr>
        <a:xfrm>
          <a:off x="2838409" y="3459295"/>
          <a:ext cx="2772289" cy="3369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>
              <a:solidFill>
                <a:schemeClr val="accent2">
                  <a:lumMod val="90000"/>
                  <a:lumOff val="10000"/>
                </a:schemeClr>
              </a:solidFill>
            </a:rPr>
            <a:t>Develop remediation roadmap</a:t>
          </a:r>
          <a:endParaRPr lang="en-US" sz="1100" kern="1200" dirty="0">
            <a:solidFill>
              <a:schemeClr val="accent2">
                <a:lumMod val="90000"/>
                <a:lumOff val="10000"/>
              </a:schemeClr>
            </a:solidFill>
          </a:endParaRPr>
        </a:p>
      </dsp:txBody>
      <dsp:txXfrm>
        <a:off x="2854858" y="3475744"/>
        <a:ext cx="2739391" cy="3040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BC66A-E1AF-4442-92F0-047D9CBC0CE6}">
      <dsp:nvSpPr>
        <dsp:cNvPr id="0" name=""/>
        <dsp:cNvSpPr/>
      </dsp:nvSpPr>
      <dsp:spPr>
        <a:xfrm>
          <a:off x="3205357" y="982800"/>
          <a:ext cx="1363049" cy="136304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920270D-A4CF-48BD-B883-A3716DE92301}">
      <dsp:nvSpPr>
        <dsp:cNvPr id="0" name=""/>
        <dsp:cNvSpPr/>
      </dsp:nvSpPr>
      <dsp:spPr>
        <a:xfrm>
          <a:off x="2575807" y="34624"/>
          <a:ext cx="2622149" cy="78964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Based on the U.S. Office for Civil Rights (OCR) Audit Protocol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75807" y="34624"/>
        <a:ext cx="2622149" cy="789648"/>
      </dsp:txXfrm>
    </dsp:sp>
    <dsp:sp modelId="{5AB34A54-9439-4ED4-9E24-29DFBBCA2E7D}">
      <dsp:nvSpPr>
        <dsp:cNvPr id="0" name=""/>
        <dsp:cNvSpPr/>
      </dsp:nvSpPr>
      <dsp:spPr>
        <a:xfrm>
          <a:off x="3647780" y="1238262"/>
          <a:ext cx="1363049" cy="136304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33B6B80-D135-41CC-A3C1-4DC8C3EA1FD9}">
      <dsp:nvSpPr>
        <dsp:cNvPr id="0" name=""/>
        <dsp:cNvSpPr/>
      </dsp:nvSpPr>
      <dsp:spPr>
        <a:xfrm>
          <a:off x="5332160" y="305652"/>
          <a:ext cx="2046498" cy="2187769"/>
        </a:xfrm>
        <a:prstGeom prst="rect">
          <a:avLst/>
        </a:prstGeom>
        <a:pattFill prst="pct5">
          <a:fgClr>
            <a:schemeClr val="accent2">
              <a:hueOff val="0"/>
              <a:satOff val="0"/>
              <a:lumOff val="0"/>
            </a:schemeClr>
          </a:fgClr>
          <a:bgClr>
            <a:schemeClr val="bg1"/>
          </a:bgClr>
        </a:pattFill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Methodology addresses 7 control domains, representing separate elements of the HIPAA Privacy, Security and Breach Notification Rules 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32160" y="305652"/>
        <a:ext cx="2046498" cy="2187769"/>
      </dsp:txXfrm>
    </dsp:sp>
    <dsp:sp modelId="{C3C68B70-76B8-48D8-A1D1-022EA3F77913}">
      <dsp:nvSpPr>
        <dsp:cNvPr id="0" name=""/>
        <dsp:cNvSpPr/>
      </dsp:nvSpPr>
      <dsp:spPr>
        <a:xfrm>
          <a:off x="3647780" y="1749184"/>
          <a:ext cx="1363049" cy="136304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FEB733F-E6B2-4DA8-9BF1-3A511B1E7E53}">
      <dsp:nvSpPr>
        <dsp:cNvPr id="0" name=""/>
        <dsp:cNvSpPr/>
      </dsp:nvSpPr>
      <dsp:spPr>
        <a:xfrm>
          <a:off x="5766161" y="2893728"/>
          <a:ext cx="1614645" cy="113587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Scope is limited to systems that create, receive, maintain, or transmit ePHI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66161" y="2893728"/>
        <a:ext cx="1614645" cy="1135874"/>
      </dsp:txXfrm>
    </dsp:sp>
    <dsp:sp modelId="{942FC41D-4E53-4522-81A7-00907A61922F}">
      <dsp:nvSpPr>
        <dsp:cNvPr id="0" name=""/>
        <dsp:cNvSpPr/>
      </dsp:nvSpPr>
      <dsp:spPr>
        <a:xfrm>
          <a:off x="3205357" y="2005087"/>
          <a:ext cx="1363049" cy="136304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9A68C84-A87E-4657-B311-C19913644FC1}">
      <dsp:nvSpPr>
        <dsp:cNvPr id="0" name=""/>
        <dsp:cNvSpPr/>
      </dsp:nvSpPr>
      <dsp:spPr>
        <a:xfrm>
          <a:off x="3034976" y="3456974"/>
          <a:ext cx="1703811" cy="928146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Results can be used to create a Remediation Plan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34976" y="3456974"/>
        <a:ext cx="1703811" cy="928146"/>
      </dsp:txXfrm>
    </dsp:sp>
    <dsp:sp modelId="{B7562185-2B42-4A6E-B614-C22D40967300}">
      <dsp:nvSpPr>
        <dsp:cNvPr id="0" name=""/>
        <dsp:cNvSpPr/>
      </dsp:nvSpPr>
      <dsp:spPr>
        <a:xfrm>
          <a:off x="2762934" y="1749184"/>
          <a:ext cx="1363049" cy="136304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DE8634B-D5DB-49DA-8C7A-877083873937}">
      <dsp:nvSpPr>
        <dsp:cNvPr id="0" name=""/>
        <dsp:cNvSpPr/>
      </dsp:nvSpPr>
      <dsp:spPr>
        <a:xfrm>
          <a:off x="913681" y="2993969"/>
          <a:ext cx="1614645" cy="113587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Partial credit or full credit (based on documentation and actual controls being in place)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3681" y="2993969"/>
        <a:ext cx="1614645" cy="1135874"/>
      </dsp:txXfrm>
    </dsp:sp>
    <dsp:sp modelId="{73207E89-54AD-4148-AAF4-A3F5EBB1DCE9}">
      <dsp:nvSpPr>
        <dsp:cNvPr id="0" name=""/>
        <dsp:cNvSpPr/>
      </dsp:nvSpPr>
      <dsp:spPr>
        <a:xfrm>
          <a:off x="2762934" y="1238262"/>
          <a:ext cx="1363049" cy="136304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ACD7C6D-03E4-47C4-8A5E-E26E5ACB6BA2}">
      <dsp:nvSpPr>
        <dsp:cNvPr id="0" name=""/>
        <dsp:cNvSpPr/>
      </dsp:nvSpPr>
      <dsp:spPr>
        <a:xfrm>
          <a:off x="114100" y="4625"/>
          <a:ext cx="2029948" cy="237487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Typical gaps: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Policies &amp; Procedures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Critical Systems mapping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User account management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System access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Encryption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CISO and security staff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System patching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Security awareness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System/log monitoring</a:t>
          </a:r>
        </a:p>
      </dsp:txBody>
      <dsp:txXfrm>
        <a:off x="114100" y="4625"/>
        <a:ext cx="2029948" cy="23748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2F392-9BC0-40D7-835C-8FABB3A2B748}">
      <dsp:nvSpPr>
        <dsp:cNvPr id="0" name=""/>
        <dsp:cNvSpPr/>
      </dsp:nvSpPr>
      <dsp:spPr>
        <a:xfrm>
          <a:off x="3892" y="104612"/>
          <a:ext cx="1990763" cy="441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marL="0" lvl="0" indent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65000"/>
                  <a:lumOff val="35000"/>
                </a:schemeClr>
              </a:solidFill>
            </a:rPr>
            <a:t>Policies and Procedures</a:t>
          </a:r>
        </a:p>
      </dsp:txBody>
      <dsp:txXfrm>
        <a:off x="3892" y="104612"/>
        <a:ext cx="1990763" cy="441787"/>
      </dsp:txXfrm>
    </dsp:sp>
    <dsp:sp modelId="{ECA38277-9115-4AF9-8B8F-6466B0B47C99}">
      <dsp:nvSpPr>
        <dsp:cNvPr id="0" name=""/>
        <dsp:cNvSpPr/>
      </dsp:nvSpPr>
      <dsp:spPr>
        <a:xfrm>
          <a:off x="1994655" y="83904"/>
          <a:ext cx="398152" cy="48320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5A28F0-9C77-4EC2-877C-BF75B195240F}">
      <dsp:nvSpPr>
        <dsp:cNvPr id="0" name=""/>
        <dsp:cNvSpPr/>
      </dsp:nvSpPr>
      <dsp:spPr>
        <a:xfrm>
          <a:off x="2552068" y="83904"/>
          <a:ext cx="5414876" cy="48320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>
                  <a:lumMod val="65000"/>
                  <a:lumOff val="35000"/>
                </a:schemeClr>
              </a:solidFill>
            </a:rPr>
            <a:t>Review of current policies, procedures, contracts, and other documents relevant to privacy and security</a:t>
          </a:r>
        </a:p>
      </dsp:txBody>
      <dsp:txXfrm>
        <a:off x="2552068" y="83904"/>
        <a:ext cx="5414876" cy="483205"/>
      </dsp:txXfrm>
    </dsp:sp>
    <dsp:sp modelId="{2B12061D-0EC3-489A-BF63-758DF0E12EFE}">
      <dsp:nvSpPr>
        <dsp:cNvPr id="0" name=""/>
        <dsp:cNvSpPr/>
      </dsp:nvSpPr>
      <dsp:spPr>
        <a:xfrm>
          <a:off x="3892" y="727956"/>
          <a:ext cx="1990763" cy="441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marL="0" lvl="0" indent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65000"/>
                  <a:lumOff val="35000"/>
                </a:schemeClr>
              </a:solidFill>
            </a:rPr>
            <a:t>Surveys and Questionnaires</a:t>
          </a:r>
        </a:p>
      </dsp:txBody>
      <dsp:txXfrm>
        <a:off x="3892" y="727956"/>
        <a:ext cx="1990763" cy="441787"/>
      </dsp:txXfrm>
    </dsp:sp>
    <dsp:sp modelId="{0A2145DC-CF37-40AB-BEBF-50E4910B18E7}">
      <dsp:nvSpPr>
        <dsp:cNvPr id="0" name=""/>
        <dsp:cNvSpPr/>
      </dsp:nvSpPr>
      <dsp:spPr>
        <a:xfrm>
          <a:off x="1994655" y="617509"/>
          <a:ext cx="398152" cy="66268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05181B-835E-419F-8420-9FC5A4CD9AEE}">
      <dsp:nvSpPr>
        <dsp:cNvPr id="0" name=""/>
        <dsp:cNvSpPr/>
      </dsp:nvSpPr>
      <dsp:spPr>
        <a:xfrm>
          <a:off x="2552068" y="617509"/>
          <a:ext cx="5414876" cy="662681"/>
        </a:xfrm>
        <a:prstGeom prst="rect">
          <a:avLst/>
        </a:prstGeom>
        <a:gradFill rotWithShape="0">
          <a:gsLst>
            <a:gs pos="0">
              <a:schemeClr val="accent4">
                <a:hueOff val="-1712734"/>
                <a:satOff val="-7261"/>
                <a:lumOff val="-9176"/>
                <a:alphaOff val="0"/>
                <a:tint val="50000"/>
                <a:satMod val="300000"/>
              </a:schemeClr>
            </a:gs>
            <a:gs pos="35000">
              <a:schemeClr val="accent4">
                <a:hueOff val="-1712734"/>
                <a:satOff val="-7261"/>
                <a:lumOff val="-9176"/>
                <a:alphaOff val="0"/>
                <a:tint val="37000"/>
                <a:satMod val="300000"/>
              </a:schemeClr>
            </a:gs>
            <a:gs pos="100000">
              <a:schemeClr val="accent4">
                <a:hueOff val="-1712734"/>
                <a:satOff val="-7261"/>
                <a:lumOff val="-91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>
                  <a:lumMod val="65000"/>
                  <a:lumOff val="35000"/>
                </a:schemeClr>
              </a:solidFill>
            </a:rPr>
            <a:t>Organizational questionnaires, surveys, and interviews that gauge the knowledge of and compliance with privacy and security requirements</a:t>
          </a:r>
        </a:p>
      </dsp:txBody>
      <dsp:txXfrm>
        <a:off x="2552068" y="617509"/>
        <a:ext cx="5414876" cy="662681"/>
      </dsp:txXfrm>
    </dsp:sp>
    <dsp:sp modelId="{7BCF4515-D617-4443-A0A3-0172830E8209}">
      <dsp:nvSpPr>
        <dsp:cNvPr id="0" name=""/>
        <dsp:cNvSpPr/>
      </dsp:nvSpPr>
      <dsp:spPr>
        <a:xfrm>
          <a:off x="3892" y="1430209"/>
          <a:ext cx="1990763" cy="27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marL="0" lvl="0" indent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65000"/>
                  <a:lumOff val="35000"/>
                </a:schemeClr>
              </a:solidFill>
            </a:rPr>
            <a:t>Walk-throughs</a:t>
          </a:r>
        </a:p>
      </dsp:txBody>
      <dsp:txXfrm>
        <a:off x="3892" y="1430209"/>
        <a:ext cx="1990763" cy="277200"/>
      </dsp:txXfrm>
    </dsp:sp>
    <dsp:sp modelId="{2A8949FF-CF07-4553-A24F-79A0CD2D2089}">
      <dsp:nvSpPr>
        <dsp:cNvPr id="0" name=""/>
        <dsp:cNvSpPr/>
      </dsp:nvSpPr>
      <dsp:spPr>
        <a:xfrm>
          <a:off x="1994655" y="1330590"/>
          <a:ext cx="398152" cy="4764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D8038-A1AE-4A08-8B70-37D027439A42}">
      <dsp:nvSpPr>
        <dsp:cNvPr id="0" name=""/>
        <dsp:cNvSpPr/>
      </dsp:nvSpPr>
      <dsp:spPr>
        <a:xfrm>
          <a:off x="2552068" y="1330590"/>
          <a:ext cx="5414876" cy="476437"/>
        </a:xfrm>
        <a:prstGeom prst="rect">
          <a:avLst/>
        </a:prstGeom>
        <a:gradFill rotWithShape="0">
          <a:gsLst>
            <a:gs pos="0">
              <a:schemeClr val="accent4">
                <a:hueOff val="-3425469"/>
                <a:satOff val="-14522"/>
                <a:lumOff val="-18353"/>
                <a:alphaOff val="0"/>
                <a:tint val="50000"/>
                <a:satMod val="300000"/>
              </a:schemeClr>
            </a:gs>
            <a:gs pos="35000">
              <a:schemeClr val="accent4">
                <a:hueOff val="-3425469"/>
                <a:satOff val="-14522"/>
                <a:lumOff val="-18353"/>
                <a:alphaOff val="0"/>
                <a:tint val="37000"/>
                <a:satMod val="300000"/>
              </a:schemeClr>
            </a:gs>
            <a:gs pos="100000">
              <a:schemeClr val="accent4">
                <a:hueOff val="-3425469"/>
                <a:satOff val="-14522"/>
                <a:lumOff val="-183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>
                  <a:lumMod val="65000"/>
                  <a:lumOff val="35000"/>
                </a:schemeClr>
              </a:solidFill>
            </a:rPr>
            <a:t>Facility walkthroughs to identify areas where physical security limitations need to be addressed</a:t>
          </a:r>
        </a:p>
      </dsp:txBody>
      <dsp:txXfrm>
        <a:off x="2552068" y="1330590"/>
        <a:ext cx="5414876" cy="476437"/>
      </dsp:txXfrm>
    </dsp:sp>
    <dsp:sp modelId="{75F7139B-C100-405F-9E65-B792DBEFB6BD}">
      <dsp:nvSpPr>
        <dsp:cNvPr id="0" name=""/>
        <dsp:cNvSpPr/>
      </dsp:nvSpPr>
      <dsp:spPr>
        <a:xfrm>
          <a:off x="3892" y="1957046"/>
          <a:ext cx="1990763" cy="27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marL="0" lvl="0" indent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65000"/>
                  <a:lumOff val="35000"/>
                </a:schemeClr>
              </a:solidFill>
            </a:rPr>
            <a:t>Penetration Tests</a:t>
          </a:r>
        </a:p>
      </dsp:txBody>
      <dsp:txXfrm>
        <a:off x="3892" y="1957046"/>
        <a:ext cx="1990763" cy="277200"/>
      </dsp:txXfrm>
    </dsp:sp>
    <dsp:sp modelId="{3F0CD8F4-6BA9-49C0-B30D-7E0493208412}">
      <dsp:nvSpPr>
        <dsp:cNvPr id="0" name=""/>
        <dsp:cNvSpPr/>
      </dsp:nvSpPr>
      <dsp:spPr>
        <a:xfrm>
          <a:off x="1994655" y="1857427"/>
          <a:ext cx="398152" cy="4764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06D850-40BC-4123-BBF3-5D5B2B085998}">
      <dsp:nvSpPr>
        <dsp:cNvPr id="0" name=""/>
        <dsp:cNvSpPr/>
      </dsp:nvSpPr>
      <dsp:spPr>
        <a:xfrm>
          <a:off x="2552068" y="1857427"/>
          <a:ext cx="5414876" cy="476437"/>
        </a:xfrm>
        <a:prstGeom prst="rect">
          <a:avLst/>
        </a:prstGeom>
        <a:gradFill rotWithShape="0">
          <a:gsLst>
            <a:gs pos="0">
              <a:schemeClr val="accent4">
                <a:hueOff val="-5138203"/>
                <a:satOff val="-21782"/>
                <a:lumOff val="-27529"/>
                <a:alphaOff val="0"/>
                <a:tint val="50000"/>
                <a:satMod val="300000"/>
              </a:schemeClr>
            </a:gs>
            <a:gs pos="35000">
              <a:schemeClr val="accent4">
                <a:hueOff val="-5138203"/>
                <a:satOff val="-21782"/>
                <a:lumOff val="-27529"/>
                <a:alphaOff val="0"/>
                <a:tint val="37000"/>
                <a:satMod val="300000"/>
              </a:schemeClr>
            </a:gs>
            <a:gs pos="100000">
              <a:schemeClr val="accent4">
                <a:hueOff val="-5138203"/>
                <a:satOff val="-21782"/>
                <a:lumOff val="-2752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>
                  <a:lumMod val="65000"/>
                  <a:lumOff val="35000"/>
                </a:schemeClr>
              </a:solidFill>
            </a:rPr>
            <a:t>Technical penetration attempts or other tests to assess security vulnerabilities</a:t>
          </a:r>
        </a:p>
      </dsp:txBody>
      <dsp:txXfrm>
        <a:off x="2552068" y="1857427"/>
        <a:ext cx="5414876" cy="476437"/>
      </dsp:txXfrm>
    </dsp:sp>
    <dsp:sp modelId="{0B055ED4-E107-4982-9E60-A4EE50012CC1}">
      <dsp:nvSpPr>
        <dsp:cNvPr id="0" name=""/>
        <dsp:cNvSpPr/>
      </dsp:nvSpPr>
      <dsp:spPr>
        <a:xfrm>
          <a:off x="3892" y="2483884"/>
          <a:ext cx="1990763" cy="27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marL="0" lvl="0" indent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65000"/>
                  <a:lumOff val="35000"/>
                </a:schemeClr>
              </a:solidFill>
            </a:rPr>
            <a:t>Laws and Regulations</a:t>
          </a:r>
        </a:p>
      </dsp:txBody>
      <dsp:txXfrm>
        <a:off x="3892" y="2483884"/>
        <a:ext cx="1990763" cy="277200"/>
      </dsp:txXfrm>
    </dsp:sp>
    <dsp:sp modelId="{431129C6-149A-4D22-AED8-F9A05F483087}">
      <dsp:nvSpPr>
        <dsp:cNvPr id="0" name=""/>
        <dsp:cNvSpPr/>
      </dsp:nvSpPr>
      <dsp:spPr>
        <a:xfrm>
          <a:off x="1994655" y="2384265"/>
          <a:ext cx="398152" cy="4764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9851E-FDE6-4B76-877A-1A719716ABAB}">
      <dsp:nvSpPr>
        <dsp:cNvPr id="0" name=""/>
        <dsp:cNvSpPr/>
      </dsp:nvSpPr>
      <dsp:spPr>
        <a:xfrm>
          <a:off x="2552068" y="2384265"/>
          <a:ext cx="5414876" cy="476437"/>
        </a:xfrm>
        <a:prstGeom prst="rect">
          <a:avLst/>
        </a:prstGeom>
        <a:gradFill rotWithShape="0">
          <a:gsLst>
            <a:gs pos="0">
              <a:schemeClr val="accent4">
                <a:hueOff val="-6850937"/>
                <a:satOff val="-29043"/>
                <a:lumOff val="-36706"/>
                <a:alphaOff val="0"/>
                <a:tint val="50000"/>
                <a:satMod val="300000"/>
              </a:schemeClr>
            </a:gs>
            <a:gs pos="35000">
              <a:schemeClr val="accent4">
                <a:hueOff val="-6850937"/>
                <a:satOff val="-29043"/>
                <a:lumOff val="-36706"/>
                <a:alphaOff val="0"/>
                <a:tint val="37000"/>
                <a:satMod val="300000"/>
              </a:schemeClr>
            </a:gs>
            <a:gs pos="100000">
              <a:schemeClr val="accent4">
                <a:hueOff val="-6850937"/>
                <a:satOff val="-29043"/>
                <a:lumOff val="-3670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>
                  <a:lumMod val="65000"/>
                  <a:lumOff val="35000"/>
                </a:schemeClr>
              </a:solidFill>
            </a:rPr>
            <a:t>Updated  legislation, regulations, or international agreements that may drive new approaches</a:t>
          </a:r>
        </a:p>
      </dsp:txBody>
      <dsp:txXfrm>
        <a:off x="2552068" y="2384265"/>
        <a:ext cx="5414876" cy="476437"/>
      </dsp:txXfrm>
    </dsp:sp>
    <dsp:sp modelId="{B1151E0B-04E4-4278-B100-F0E119F129E2}">
      <dsp:nvSpPr>
        <dsp:cNvPr id="0" name=""/>
        <dsp:cNvSpPr/>
      </dsp:nvSpPr>
      <dsp:spPr>
        <a:xfrm>
          <a:off x="3892" y="2931811"/>
          <a:ext cx="1990763" cy="441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marL="0" lvl="0" indent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>
                  <a:lumMod val="65000"/>
                  <a:lumOff val="35000"/>
                </a:schemeClr>
              </a:solidFill>
            </a:rPr>
            <a:t>Security Breach Analysis</a:t>
          </a:r>
        </a:p>
      </dsp:txBody>
      <dsp:txXfrm>
        <a:off x="3892" y="2931811"/>
        <a:ext cx="1990763" cy="441787"/>
      </dsp:txXfrm>
    </dsp:sp>
    <dsp:sp modelId="{57A0D77D-E837-49C2-BA4E-E78E256D38C7}">
      <dsp:nvSpPr>
        <dsp:cNvPr id="0" name=""/>
        <dsp:cNvSpPr/>
      </dsp:nvSpPr>
      <dsp:spPr>
        <a:xfrm>
          <a:off x="1994655" y="2911102"/>
          <a:ext cx="398152" cy="48320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22211-C03D-4F7A-8812-D9473D57E388}">
      <dsp:nvSpPr>
        <dsp:cNvPr id="0" name=""/>
        <dsp:cNvSpPr/>
      </dsp:nvSpPr>
      <dsp:spPr>
        <a:xfrm>
          <a:off x="2552068" y="2911102"/>
          <a:ext cx="5414876" cy="483205"/>
        </a:xfrm>
        <a:prstGeom prst="rect">
          <a:avLst/>
        </a:prstGeom>
        <a:gradFill rotWithShape="0">
          <a:gsLst>
            <a:gs pos="0">
              <a:schemeClr val="accent4">
                <a:hueOff val="-8563672"/>
                <a:satOff val="-36304"/>
                <a:lumOff val="-45882"/>
                <a:alphaOff val="0"/>
                <a:tint val="50000"/>
                <a:satMod val="300000"/>
              </a:schemeClr>
            </a:gs>
            <a:gs pos="35000">
              <a:schemeClr val="accent4">
                <a:hueOff val="-8563672"/>
                <a:satOff val="-36304"/>
                <a:lumOff val="-45882"/>
                <a:alphaOff val="0"/>
                <a:tint val="37000"/>
                <a:satMod val="300000"/>
              </a:schemeClr>
            </a:gs>
            <a:gs pos="100000">
              <a:schemeClr val="accent4">
                <a:hueOff val="-8563672"/>
                <a:satOff val="-36304"/>
                <a:lumOff val="-4588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1">
                  <a:lumMod val="65000"/>
                  <a:lumOff val="35000"/>
                </a:schemeClr>
              </a:solidFill>
            </a:rPr>
            <a:t>Root cause analysis of any security breach that may have occurred since the last assessment</a:t>
          </a:r>
        </a:p>
      </dsp:txBody>
      <dsp:txXfrm>
        <a:off x="2552068" y="2911102"/>
        <a:ext cx="5414876" cy="4832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6E42D-676E-4275-AA49-EF872FB6E9A7}">
      <dsp:nvSpPr>
        <dsp:cNvPr id="0" name=""/>
        <dsp:cNvSpPr/>
      </dsp:nvSpPr>
      <dsp:spPr>
        <a:xfrm>
          <a:off x="3645720" y="-101618"/>
          <a:ext cx="944050" cy="7201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/>
            <a:t>Laptops</a:t>
          </a:r>
          <a:endParaRPr lang="en-US" sz="1400" b="1" kern="1200" baseline="0" dirty="0"/>
        </a:p>
      </dsp:txBody>
      <dsp:txXfrm>
        <a:off x="3680876" y="-66462"/>
        <a:ext cx="873738" cy="649869"/>
      </dsp:txXfrm>
    </dsp:sp>
    <dsp:sp modelId="{D5598750-8F33-45B3-B57F-54F50AA7C515}">
      <dsp:nvSpPr>
        <dsp:cNvPr id="0" name=""/>
        <dsp:cNvSpPr/>
      </dsp:nvSpPr>
      <dsp:spPr>
        <a:xfrm>
          <a:off x="2147065" y="258472"/>
          <a:ext cx="3941360" cy="3941360"/>
        </a:xfrm>
        <a:custGeom>
          <a:avLst/>
          <a:gdLst/>
          <a:ahLst/>
          <a:cxnLst/>
          <a:rect l="0" t="0" r="0" b="0"/>
          <a:pathLst>
            <a:path>
              <a:moveTo>
                <a:pt x="2444557" y="57823"/>
              </a:moveTo>
              <a:arcTo wR="1970680" hR="1970680" stAng="17034834" swAng="32615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502D2-5E30-42AB-BCC6-23387775296E}">
      <dsp:nvSpPr>
        <dsp:cNvPr id="0" name=""/>
        <dsp:cNvSpPr/>
      </dsp:nvSpPr>
      <dsp:spPr>
        <a:xfrm>
          <a:off x="4772502" y="268813"/>
          <a:ext cx="1007160" cy="7320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/>
            <a:t>USB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/>
            <a:t>Drives</a:t>
          </a:r>
          <a:endParaRPr lang="en-US" sz="1400" b="1" kern="1200" baseline="0" dirty="0"/>
        </a:p>
      </dsp:txBody>
      <dsp:txXfrm>
        <a:off x="4808238" y="304549"/>
        <a:ext cx="935688" cy="660577"/>
      </dsp:txXfrm>
    </dsp:sp>
    <dsp:sp modelId="{DAC9087F-8B96-4EAE-BFAB-FE6138DE68C3}">
      <dsp:nvSpPr>
        <dsp:cNvPr id="0" name=""/>
        <dsp:cNvSpPr/>
      </dsp:nvSpPr>
      <dsp:spPr>
        <a:xfrm>
          <a:off x="2088971" y="181818"/>
          <a:ext cx="3941360" cy="3941360"/>
        </a:xfrm>
        <a:custGeom>
          <a:avLst/>
          <a:gdLst/>
          <a:ahLst/>
          <a:cxnLst/>
          <a:rect l="0" t="0" r="0" b="0"/>
          <a:pathLst>
            <a:path>
              <a:moveTo>
                <a:pt x="3571851" y="821840"/>
              </a:moveTo>
              <a:arcTo wR="1970680" hR="1970680" stAng="19460435" swAng="589377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0D4662-051C-470B-B5FF-9492714BCF8E}">
      <dsp:nvSpPr>
        <dsp:cNvPr id="0" name=""/>
        <dsp:cNvSpPr/>
      </dsp:nvSpPr>
      <dsp:spPr>
        <a:xfrm>
          <a:off x="5491987" y="1296768"/>
          <a:ext cx="999966" cy="76014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/>
            <a:t>Texting</a:t>
          </a:r>
          <a:endParaRPr lang="en-US" sz="1400" b="1" kern="1200" baseline="0" dirty="0"/>
        </a:p>
      </dsp:txBody>
      <dsp:txXfrm>
        <a:off x="5529094" y="1333875"/>
        <a:ext cx="925752" cy="685932"/>
      </dsp:txXfrm>
    </dsp:sp>
    <dsp:sp modelId="{EDF53777-59ED-4F65-89F1-BDFA3F12F34B}">
      <dsp:nvSpPr>
        <dsp:cNvPr id="0" name=""/>
        <dsp:cNvSpPr/>
      </dsp:nvSpPr>
      <dsp:spPr>
        <a:xfrm>
          <a:off x="2122798" y="107047"/>
          <a:ext cx="3941360" cy="3941360"/>
        </a:xfrm>
        <a:custGeom>
          <a:avLst/>
          <a:gdLst/>
          <a:ahLst/>
          <a:cxnLst/>
          <a:rect l="0" t="0" r="0" b="0"/>
          <a:pathLst>
            <a:path>
              <a:moveTo>
                <a:pt x="3941290" y="1954009"/>
              </a:moveTo>
              <a:arcTo wR="1970680" hR="1970680" stAng="21570918" swAng="709458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209F7D-1DB4-43DF-A8CC-FA0817146D39}">
      <dsp:nvSpPr>
        <dsp:cNvPr id="0" name=""/>
        <dsp:cNvSpPr/>
      </dsp:nvSpPr>
      <dsp:spPr>
        <a:xfrm>
          <a:off x="5481940" y="2469271"/>
          <a:ext cx="937694" cy="6769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/>
            <a:t>Email</a:t>
          </a:r>
          <a:endParaRPr lang="en-US" sz="1400" b="1" kern="1200" baseline="0" dirty="0"/>
        </a:p>
      </dsp:txBody>
      <dsp:txXfrm>
        <a:off x="5514984" y="2502315"/>
        <a:ext cx="871606" cy="610816"/>
      </dsp:txXfrm>
    </dsp:sp>
    <dsp:sp modelId="{BA86225F-1115-4528-8422-4315875AE196}">
      <dsp:nvSpPr>
        <dsp:cNvPr id="0" name=""/>
        <dsp:cNvSpPr/>
      </dsp:nvSpPr>
      <dsp:spPr>
        <a:xfrm>
          <a:off x="1959871" y="573646"/>
          <a:ext cx="3941360" cy="3941360"/>
        </a:xfrm>
        <a:custGeom>
          <a:avLst/>
          <a:gdLst/>
          <a:ahLst/>
          <a:cxnLst/>
          <a:rect l="0" t="0" r="0" b="0"/>
          <a:pathLst>
            <a:path>
              <a:moveTo>
                <a:pt x="3846431" y="2574948"/>
              </a:moveTo>
              <a:arcTo wR="1970680" hR="1970680" stAng="1071371" swAng="434764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5BD3D6-96D8-491A-B398-292159ED4372}">
      <dsp:nvSpPr>
        <dsp:cNvPr id="0" name=""/>
        <dsp:cNvSpPr/>
      </dsp:nvSpPr>
      <dsp:spPr>
        <a:xfrm>
          <a:off x="4794646" y="3382659"/>
          <a:ext cx="1055663" cy="80895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/>
            <a:t>Document Sharing</a:t>
          </a:r>
          <a:endParaRPr lang="en-US" sz="1400" b="1" kern="1200" baseline="0" dirty="0"/>
        </a:p>
      </dsp:txBody>
      <dsp:txXfrm>
        <a:off x="4834136" y="3422149"/>
        <a:ext cx="976683" cy="729972"/>
      </dsp:txXfrm>
    </dsp:sp>
    <dsp:sp modelId="{7BC57443-9DFB-434A-ABA1-3BAA2440D1AD}">
      <dsp:nvSpPr>
        <dsp:cNvPr id="0" name=""/>
        <dsp:cNvSpPr/>
      </dsp:nvSpPr>
      <dsp:spPr>
        <a:xfrm>
          <a:off x="2162464" y="251590"/>
          <a:ext cx="3941360" cy="3941360"/>
        </a:xfrm>
        <a:custGeom>
          <a:avLst/>
          <a:gdLst/>
          <a:ahLst/>
          <a:cxnLst/>
          <a:rect l="0" t="0" r="0" b="0"/>
          <a:pathLst>
            <a:path>
              <a:moveTo>
                <a:pt x="2630565" y="3827595"/>
              </a:moveTo>
              <a:arcTo wR="1970680" hR="1970680" stAng="4226190" swAng="293242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7103A8-C1BF-4ED4-917E-FA92A0A6D52A}">
      <dsp:nvSpPr>
        <dsp:cNvPr id="0" name=""/>
        <dsp:cNvSpPr/>
      </dsp:nvSpPr>
      <dsp:spPr>
        <a:xfrm>
          <a:off x="3675885" y="3874814"/>
          <a:ext cx="954882" cy="6439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/>
            <a:t>Web</a:t>
          </a:r>
          <a:endParaRPr lang="en-US" sz="1400" b="1" kern="1200" baseline="0" dirty="0"/>
        </a:p>
      </dsp:txBody>
      <dsp:txXfrm>
        <a:off x="3707322" y="3906251"/>
        <a:ext cx="892008" cy="581120"/>
      </dsp:txXfrm>
    </dsp:sp>
    <dsp:sp modelId="{2621B247-A852-476C-AD57-F2EB2ABBF6A2}">
      <dsp:nvSpPr>
        <dsp:cNvPr id="0" name=""/>
        <dsp:cNvSpPr/>
      </dsp:nvSpPr>
      <dsp:spPr>
        <a:xfrm>
          <a:off x="2267113" y="287334"/>
          <a:ext cx="3941360" cy="3941360"/>
        </a:xfrm>
        <a:custGeom>
          <a:avLst/>
          <a:gdLst/>
          <a:ahLst/>
          <a:cxnLst/>
          <a:rect l="0" t="0" r="0" b="0"/>
          <a:pathLst>
            <a:path>
              <a:moveTo>
                <a:pt x="1405565" y="3858596"/>
              </a:moveTo>
              <a:arcTo wR="1970680" hR="1970680" stAng="6399850" swAng="57287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6BE13-4282-4310-B6F5-B8A585AA42F9}">
      <dsp:nvSpPr>
        <dsp:cNvPr id="0" name=""/>
        <dsp:cNvSpPr/>
      </dsp:nvSpPr>
      <dsp:spPr>
        <a:xfrm>
          <a:off x="2441146" y="3418357"/>
          <a:ext cx="923203" cy="6645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/>
            <a:t>Patching</a:t>
          </a:r>
        </a:p>
      </dsp:txBody>
      <dsp:txXfrm>
        <a:off x="2473586" y="3450797"/>
        <a:ext cx="858323" cy="599648"/>
      </dsp:txXfrm>
    </dsp:sp>
    <dsp:sp modelId="{B988EF81-4294-4242-9335-5ADEB9F7D67F}">
      <dsp:nvSpPr>
        <dsp:cNvPr id="0" name=""/>
        <dsp:cNvSpPr/>
      </dsp:nvSpPr>
      <dsp:spPr>
        <a:xfrm>
          <a:off x="2028041" y="84029"/>
          <a:ext cx="3941360" cy="3941360"/>
        </a:xfrm>
        <a:custGeom>
          <a:avLst/>
          <a:gdLst/>
          <a:ahLst/>
          <a:cxnLst/>
          <a:rect l="0" t="0" r="0" b="0"/>
          <a:pathLst>
            <a:path>
              <a:moveTo>
                <a:pt x="545397" y="3331617"/>
              </a:moveTo>
              <a:arcTo wR="1970680" hR="1970680" stAng="8179378" swAng="642457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DAB5A2-54DD-4806-B6D0-F41B94ACAE60}">
      <dsp:nvSpPr>
        <dsp:cNvPr id="0" name=""/>
        <dsp:cNvSpPr/>
      </dsp:nvSpPr>
      <dsp:spPr>
        <a:xfrm>
          <a:off x="1745943" y="2455132"/>
          <a:ext cx="930405" cy="6688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baseline="0" dirty="0"/>
            <a:t>Clinical IT &amp; Imaging</a:t>
          </a:r>
        </a:p>
      </dsp:txBody>
      <dsp:txXfrm>
        <a:off x="1778594" y="2487783"/>
        <a:ext cx="865103" cy="603552"/>
      </dsp:txXfrm>
    </dsp:sp>
    <dsp:sp modelId="{A56CA5B7-BFCB-430C-87CD-733088A5678C}">
      <dsp:nvSpPr>
        <dsp:cNvPr id="0" name=""/>
        <dsp:cNvSpPr/>
      </dsp:nvSpPr>
      <dsp:spPr>
        <a:xfrm>
          <a:off x="2140965" y="386876"/>
          <a:ext cx="3941360" cy="3941360"/>
        </a:xfrm>
        <a:custGeom>
          <a:avLst/>
          <a:gdLst/>
          <a:ahLst/>
          <a:cxnLst/>
          <a:rect l="0" t="0" r="0" b="0"/>
          <a:pathLst>
            <a:path>
              <a:moveTo>
                <a:pt x="2203" y="2063856"/>
              </a:moveTo>
              <a:arcTo wR="1970680" hR="1970680" stAng="10637399" swAng="75452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D570C9-1846-42FD-A954-1A6122790E85}">
      <dsp:nvSpPr>
        <dsp:cNvPr id="0" name=""/>
        <dsp:cNvSpPr/>
      </dsp:nvSpPr>
      <dsp:spPr>
        <a:xfrm>
          <a:off x="1755743" y="1305721"/>
          <a:ext cx="975532" cy="7098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/>
            <a:t>Photo Copiers</a:t>
          </a:r>
          <a:endParaRPr lang="en-US" sz="1400" b="1" kern="1200" baseline="0" dirty="0"/>
        </a:p>
      </dsp:txBody>
      <dsp:txXfrm>
        <a:off x="1790395" y="1340373"/>
        <a:ext cx="906228" cy="640548"/>
      </dsp:txXfrm>
    </dsp:sp>
    <dsp:sp modelId="{B8935AA8-4F37-421C-9484-E24D1007CFC4}">
      <dsp:nvSpPr>
        <dsp:cNvPr id="0" name=""/>
        <dsp:cNvSpPr/>
      </dsp:nvSpPr>
      <dsp:spPr>
        <a:xfrm>
          <a:off x="2185477" y="210358"/>
          <a:ext cx="3941360" cy="3941360"/>
        </a:xfrm>
        <a:custGeom>
          <a:avLst/>
          <a:gdLst/>
          <a:ahLst/>
          <a:cxnLst/>
          <a:rect l="0" t="0" r="0" b="0"/>
          <a:pathLst>
            <a:path>
              <a:moveTo>
                <a:pt x="206796" y="1091877"/>
              </a:moveTo>
              <a:arcTo wR="1970680" hR="1970680" stAng="12389005" swAng="666634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D9932F-87FC-4DCD-9CA7-1F9A485FE554}">
      <dsp:nvSpPr>
        <dsp:cNvPr id="0" name=""/>
        <dsp:cNvSpPr/>
      </dsp:nvSpPr>
      <dsp:spPr>
        <a:xfrm>
          <a:off x="2470316" y="293958"/>
          <a:ext cx="978186" cy="6817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baseline="0" dirty="0"/>
            <a:t>PCI DSS Systems</a:t>
          </a:r>
        </a:p>
      </dsp:txBody>
      <dsp:txXfrm>
        <a:off x="2503597" y="327239"/>
        <a:ext cx="911624" cy="615198"/>
      </dsp:txXfrm>
    </dsp:sp>
    <dsp:sp modelId="{F63E10D1-0A9E-46BD-990C-5DC68F7E9248}">
      <dsp:nvSpPr>
        <dsp:cNvPr id="0" name=""/>
        <dsp:cNvSpPr/>
      </dsp:nvSpPr>
      <dsp:spPr>
        <a:xfrm>
          <a:off x="2147065" y="258472"/>
          <a:ext cx="3941360" cy="3941360"/>
        </a:xfrm>
        <a:custGeom>
          <a:avLst/>
          <a:gdLst/>
          <a:ahLst/>
          <a:cxnLst/>
          <a:rect l="0" t="0" r="0" b="0"/>
          <a:pathLst>
            <a:path>
              <a:moveTo>
                <a:pt x="1303375" y="116419"/>
              </a:moveTo>
              <a:arcTo wR="1970680" hR="1970680" stAng="15012443" swAng="352455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15996-B98B-4D75-8741-0239879A8A8A}">
      <dsp:nvSpPr>
        <dsp:cNvPr id="0" name=""/>
        <dsp:cNvSpPr/>
      </dsp:nvSpPr>
      <dsp:spPr>
        <a:xfrm rot="5400000">
          <a:off x="4971805" y="-1988515"/>
          <a:ext cx="896726" cy="5101335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Limit disclosure to comply with policies and regulations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Maintain trust partners</a:t>
          </a:r>
        </a:p>
      </dsp:txBody>
      <dsp:txXfrm rot="-5400000">
        <a:off x="2869501" y="157564"/>
        <a:ext cx="5057560" cy="809176"/>
      </dsp:txXfrm>
    </dsp:sp>
    <dsp:sp modelId="{8FDDE2EB-4AAD-4147-B246-54C4E768D66E}">
      <dsp:nvSpPr>
        <dsp:cNvPr id="0" name=""/>
        <dsp:cNvSpPr/>
      </dsp:nvSpPr>
      <dsp:spPr>
        <a:xfrm>
          <a:off x="0" y="1698"/>
          <a:ext cx="2869501" cy="112090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>
                  <a:lumMod val="65000"/>
                  <a:lumOff val="35000"/>
                </a:schemeClr>
              </a:solidFill>
            </a:rPr>
            <a:t>Confidentiality</a:t>
          </a:r>
        </a:p>
      </dsp:txBody>
      <dsp:txXfrm>
        <a:off x="54718" y="56416"/>
        <a:ext cx="2760065" cy="1011472"/>
      </dsp:txXfrm>
    </dsp:sp>
    <dsp:sp modelId="{A532AD59-AA86-401F-A07A-CFF74625D356}">
      <dsp:nvSpPr>
        <dsp:cNvPr id="0" name=""/>
        <dsp:cNvSpPr/>
      </dsp:nvSpPr>
      <dsp:spPr>
        <a:xfrm rot="5400000">
          <a:off x="4971805" y="-811561"/>
          <a:ext cx="896726" cy="5101335"/>
        </a:xfrm>
        <a:prstGeom prst="round2SameRect">
          <a:avLst/>
        </a:prstGeom>
        <a:solidFill>
          <a:schemeClr val="accent3">
            <a:tint val="40000"/>
            <a:alpha val="90000"/>
            <a:hueOff val="-47740"/>
            <a:satOff val="6924"/>
            <a:lumOff val="305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47740"/>
              <a:satOff val="6924"/>
              <a:lumOff val="305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Accuracy and completeness of data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tx1">
                  <a:lumMod val="65000"/>
                  <a:lumOff val="35000"/>
                </a:schemeClr>
              </a:solidFill>
            </a:rPr>
            <a:t>Consistency with its source</a:t>
          </a:r>
          <a:endParaRPr lang="en-US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Audits</a:t>
          </a:r>
        </a:p>
      </dsp:txBody>
      <dsp:txXfrm rot="-5400000">
        <a:off x="2869501" y="1334518"/>
        <a:ext cx="5057560" cy="809176"/>
      </dsp:txXfrm>
    </dsp:sp>
    <dsp:sp modelId="{E528A840-3F55-41F7-9824-0E2A2F3A83C1}">
      <dsp:nvSpPr>
        <dsp:cNvPr id="0" name=""/>
        <dsp:cNvSpPr/>
      </dsp:nvSpPr>
      <dsp:spPr>
        <a:xfrm>
          <a:off x="0" y="1178651"/>
          <a:ext cx="2869501" cy="1120908"/>
        </a:xfrm>
        <a:prstGeom prst="roundRect">
          <a:avLst/>
        </a:prstGeom>
        <a:gradFill rotWithShape="0">
          <a:gsLst>
            <a:gs pos="0">
              <a:schemeClr val="accent3">
                <a:hueOff val="163656"/>
                <a:satOff val="-14055"/>
                <a:lumOff val="16667"/>
                <a:alphaOff val="0"/>
                <a:tint val="50000"/>
                <a:satMod val="300000"/>
              </a:schemeClr>
            </a:gs>
            <a:gs pos="35000">
              <a:schemeClr val="accent3">
                <a:hueOff val="163656"/>
                <a:satOff val="-14055"/>
                <a:lumOff val="16667"/>
                <a:alphaOff val="0"/>
                <a:tint val="37000"/>
                <a:satMod val="300000"/>
              </a:schemeClr>
            </a:gs>
            <a:gs pos="100000">
              <a:schemeClr val="accent3">
                <a:hueOff val="163656"/>
                <a:satOff val="-14055"/>
                <a:lumOff val="1666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>
                  <a:lumMod val="65000"/>
                  <a:lumOff val="35000"/>
                </a:schemeClr>
              </a:solidFill>
            </a:rPr>
            <a:t>Integrity</a:t>
          </a:r>
        </a:p>
      </dsp:txBody>
      <dsp:txXfrm>
        <a:off x="54718" y="1233369"/>
        <a:ext cx="2760065" cy="1011472"/>
      </dsp:txXfrm>
    </dsp:sp>
    <dsp:sp modelId="{C673E70C-3093-4AB1-882B-3AB7797E5962}">
      <dsp:nvSpPr>
        <dsp:cNvPr id="0" name=""/>
        <dsp:cNvSpPr/>
      </dsp:nvSpPr>
      <dsp:spPr>
        <a:xfrm rot="5400000">
          <a:off x="4971805" y="365391"/>
          <a:ext cx="896726" cy="5101335"/>
        </a:xfrm>
        <a:prstGeom prst="round2SameRect">
          <a:avLst/>
        </a:prstGeom>
        <a:solidFill>
          <a:schemeClr val="accent3">
            <a:tint val="40000"/>
            <a:alpha val="90000"/>
            <a:hueOff val="-95479"/>
            <a:satOff val="13847"/>
            <a:lumOff val="6111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95479"/>
              <a:satOff val="13847"/>
              <a:lumOff val="611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tx1">
                  <a:lumMod val="65000"/>
                  <a:lumOff val="35000"/>
                </a:schemeClr>
              </a:solidFill>
            </a:rPr>
            <a:t>Protection from unplanned destruction</a:t>
          </a:r>
          <a:endParaRPr lang="en-US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Access by patients when they need it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Survival closure, merger, or similar events</a:t>
          </a:r>
        </a:p>
      </dsp:txBody>
      <dsp:txXfrm rot="-5400000">
        <a:off x="2869501" y="2511471"/>
        <a:ext cx="5057560" cy="809176"/>
      </dsp:txXfrm>
    </dsp:sp>
    <dsp:sp modelId="{12CCC88D-5AE0-45C5-842C-D6E879E07CEC}">
      <dsp:nvSpPr>
        <dsp:cNvPr id="0" name=""/>
        <dsp:cNvSpPr/>
      </dsp:nvSpPr>
      <dsp:spPr>
        <a:xfrm>
          <a:off x="0" y="2355605"/>
          <a:ext cx="2869501" cy="1120908"/>
        </a:xfrm>
        <a:prstGeom prst="roundRect">
          <a:avLst/>
        </a:prstGeom>
        <a:gradFill rotWithShape="0">
          <a:gsLst>
            <a:gs pos="0">
              <a:schemeClr val="accent3">
                <a:hueOff val="327312"/>
                <a:satOff val="-28110"/>
                <a:lumOff val="33334"/>
                <a:alphaOff val="0"/>
                <a:tint val="50000"/>
                <a:satMod val="300000"/>
              </a:schemeClr>
            </a:gs>
            <a:gs pos="35000">
              <a:schemeClr val="accent3">
                <a:hueOff val="327312"/>
                <a:satOff val="-28110"/>
                <a:lumOff val="33334"/>
                <a:alphaOff val="0"/>
                <a:tint val="37000"/>
                <a:satMod val="300000"/>
              </a:schemeClr>
            </a:gs>
            <a:gs pos="100000">
              <a:schemeClr val="accent3">
                <a:hueOff val="327312"/>
                <a:satOff val="-28110"/>
                <a:lumOff val="3333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>
                  <a:lumMod val="65000"/>
                  <a:lumOff val="35000"/>
                </a:schemeClr>
              </a:solidFill>
            </a:rPr>
            <a:t>Availability</a:t>
          </a:r>
        </a:p>
      </dsp:txBody>
      <dsp:txXfrm>
        <a:off x="54718" y="2410323"/>
        <a:ext cx="2760065" cy="10114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90041-4037-4F62-89FF-FBAA3BAE843B}">
      <dsp:nvSpPr>
        <dsp:cNvPr id="0" name=""/>
        <dsp:cNvSpPr/>
      </dsp:nvSpPr>
      <dsp:spPr>
        <a:xfrm>
          <a:off x="2254" y="220071"/>
          <a:ext cx="2198301" cy="432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Authentication</a:t>
          </a:r>
        </a:p>
      </dsp:txBody>
      <dsp:txXfrm>
        <a:off x="2254" y="220071"/>
        <a:ext cx="2198301" cy="432000"/>
      </dsp:txXfrm>
    </dsp:sp>
    <dsp:sp modelId="{C359882D-D28E-459C-A3E9-33F1CD037736}">
      <dsp:nvSpPr>
        <dsp:cNvPr id="0" name=""/>
        <dsp:cNvSpPr/>
      </dsp:nvSpPr>
      <dsp:spPr>
        <a:xfrm>
          <a:off x="2254" y="652071"/>
          <a:ext cx="2198301" cy="193522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accent6">
                  <a:lumMod val="75000"/>
                </a:schemeClr>
              </a:solidFill>
            </a:rPr>
            <a:t>Proves that users are who they say they are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accent6">
                  <a:lumMod val="75000"/>
                </a:schemeClr>
              </a:solidFill>
            </a:rPr>
            <a:t>Involves</a:t>
          </a:r>
        </a:p>
        <a:p>
          <a:pPr marL="2286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accent6">
                  <a:lumMod val="75000"/>
                </a:schemeClr>
              </a:solidFill>
            </a:rPr>
            <a:t>something a user knows </a:t>
          </a:r>
        </a:p>
        <a:p>
          <a:pPr marL="2286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accent6">
                  <a:lumMod val="75000"/>
                </a:schemeClr>
              </a:solidFill>
            </a:rPr>
            <a:t>something a user has</a:t>
          </a:r>
        </a:p>
        <a:p>
          <a:pPr marL="2286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accent6">
                  <a:lumMod val="75000"/>
                </a:schemeClr>
              </a:solidFill>
            </a:rPr>
            <a:t>something a user is</a:t>
          </a:r>
        </a:p>
      </dsp:txBody>
      <dsp:txXfrm>
        <a:off x="2254" y="652071"/>
        <a:ext cx="2198301" cy="1935225"/>
      </dsp:txXfrm>
    </dsp:sp>
    <dsp:sp modelId="{32FE9BAE-D860-4F0F-8135-89BD6AFD6993}">
      <dsp:nvSpPr>
        <dsp:cNvPr id="0" name=""/>
        <dsp:cNvSpPr/>
      </dsp:nvSpPr>
      <dsp:spPr>
        <a:xfrm>
          <a:off x="2508318" y="220071"/>
          <a:ext cx="2198301" cy="432000"/>
        </a:xfrm>
        <a:prstGeom prst="rect">
          <a:avLst/>
        </a:prstGeom>
        <a:solidFill>
          <a:schemeClr val="accent5">
            <a:hueOff val="5400000"/>
            <a:satOff val="-2368"/>
            <a:lumOff val="16470"/>
            <a:alphaOff val="0"/>
          </a:schemeClr>
        </a:solidFill>
        <a:ln w="25400" cap="flat" cmpd="sng" algn="ctr">
          <a:solidFill>
            <a:schemeClr val="accent5">
              <a:hueOff val="5400000"/>
              <a:satOff val="-2368"/>
              <a:lumOff val="1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Access</a:t>
          </a:r>
        </a:p>
      </dsp:txBody>
      <dsp:txXfrm>
        <a:off x="2508318" y="220071"/>
        <a:ext cx="2198301" cy="432000"/>
      </dsp:txXfrm>
    </dsp:sp>
    <dsp:sp modelId="{7052BAEC-148F-404D-B5C3-6F371BF0EC27}">
      <dsp:nvSpPr>
        <dsp:cNvPr id="0" name=""/>
        <dsp:cNvSpPr/>
      </dsp:nvSpPr>
      <dsp:spPr>
        <a:xfrm>
          <a:off x="2508318" y="652071"/>
          <a:ext cx="2198301" cy="1935225"/>
        </a:xfrm>
        <a:prstGeom prst="rect">
          <a:avLst/>
        </a:prstGeom>
        <a:solidFill>
          <a:schemeClr val="accent5">
            <a:tint val="40000"/>
            <a:alpha val="90000"/>
            <a:hueOff val="5400000"/>
            <a:satOff val="299"/>
            <a:lumOff val="263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5400000"/>
              <a:satOff val="299"/>
              <a:lumOff val="26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dirty="0">
              <a:solidFill>
                <a:schemeClr val="accent6">
                  <a:lumMod val="75000"/>
                </a:schemeClr>
              </a:solidFill>
            </a:rPr>
            <a:t>Involves access privileges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dirty="0">
              <a:solidFill>
                <a:schemeClr val="accent6">
                  <a:lumMod val="75000"/>
                </a:schemeClr>
              </a:solidFill>
            </a:rPr>
            <a:t>Involves minimum access necessary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dirty="0">
              <a:solidFill>
                <a:schemeClr val="accent6">
                  <a:lumMod val="75000"/>
                </a:schemeClr>
              </a:solidFill>
            </a:rPr>
            <a:t>Role-based access is recommended</a:t>
          </a:r>
        </a:p>
      </dsp:txBody>
      <dsp:txXfrm>
        <a:off x="2508318" y="652071"/>
        <a:ext cx="2198301" cy="1935225"/>
      </dsp:txXfrm>
    </dsp:sp>
    <dsp:sp modelId="{56BE252F-28E5-4A57-A15B-587640524E0E}">
      <dsp:nvSpPr>
        <dsp:cNvPr id="0" name=""/>
        <dsp:cNvSpPr/>
      </dsp:nvSpPr>
      <dsp:spPr>
        <a:xfrm>
          <a:off x="5014382" y="220071"/>
          <a:ext cx="2198301" cy="432000"/>
        </a:xfrm>
        <a:prstGeom prst="rect">
          <a:avLst/>
        </a:prstGeom>
        <a:solidFill>
          <a:schemeClr val="accent5">
            <a:hueOff val="10800000"/>
            <a:satOff val="-4736"/>
            <a:lumOff val="32941"/>
            <a:alphaOff val="0"/>
          </a:schemeClr>
        </a:solidFill>
        <a:ln w="25400" cap="flat" cmpd="sng" algn="ctr">
          <a:solidFill>
            <a:schemeClr val="accent5">
              <a:hueOff val="10800000"/>
              <a:satOff val="-4736"/>
              <a:lumOff val="3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Accounting</a:t>
          </a:r>
        </a:p>
      </dsp:txBody>
      <dsp:txXfrm>
        <a:off x="5014382" y="220071"/>
        <a:ext cx="2198301" cy="432000"/>
      </dsp:txXfrm>
    </dsp:sp>
    <dsp:sp modelId="{B6163B93-ACDF-4AC4-A127-E10F53E3962B}">
      <dsp:nvSpPr>
        <dsp:cNvPr id="0" name=""/>
        <dsp:cNvSpPr/>
      </dsp:nvSpPr>
      <dsp:spPr>
        <a:xfrm>
          <a:off x="5014382" y="652071"/>
          <a:ext cx="2198301" cy="1935225"/>
        </a:xfrm>
        <a:prstGeom prst="rect">
          <a:avLst/>
        </a:prstGeom>
        <a:solidFill>
          <a:schemeClr val="accent5">
            <a:tint val="40000"/>
            <a:alpha val="90000"/>
            <a:hueOff val="10800000"/>
            <a:satOff val="597"/>
            <a:lumOff val="5272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10800000"/>
              <a:satOff val="597"/>
              <a:lumOff val="52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accent6">
                  <a:lumMod val="75000"/>
                </a:schemeClr>
              </a:solidFill>
            </a:rPr>
            <a:t>Includes audit reporting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accent6">
                  <a:lumMod val="75000"/>
                </a:schemeClr>
              </a:solidFill>
            </a:rPr>
            <a:t>These can be scheduled or random</a:t>
          </a:r>
        </a:p>
      </dsp:txBody>
      <dsp:txXfrm>
        <a:off x="5014382" y="652071"/>
        <a:ext cx="2198301" cy="1935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9E542F7-1D66-424E-BD83-9CC2DE54E2D0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4D3F62D-A354-7E4E-96EE-74A5A4E3D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08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8B7FA6D-CF96-46FB-AA6E-B1E2B8011722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5A92D6A-38FB-4C61-BCE6-69BBCCB9C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39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9507" name="Date Placeholder 3"/>
          <p:cNvSpPr>
            <a:spLocks noGrp="1"/>
          </p:cNvSpPr>
          <p:nvPr>
            <p:ph type="dt" sz="quarter" idx="1"/>
          </p:nvPr>
        </p:nvSpPr>
        <p:spPr bwMode="auto">
          <a:xfrm>
            <a:off x="4419826" y="1"/>
            <a:ext cx="3381248" cy="5058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429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083" name="Date Placeholder 3"/>
          <p:cNvSpPr>
            <a:spLocks noGrp="1"/>
          </p:cNvSpPr>
          <p:nvPr>
            <p:ph type="dt" sz="quarter" idx="1"/>
          </p:nvPr>
        </p:nvSpPr>
        <p:spPr bwMode="auto">
          <a:xfrm>
            <a:off x="4419826" y="1"/>
            <a:ext cx="3381248" cy="5058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410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00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058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9987" name="Date Placeholder 3"/>
          <p:cNvSpPr>
            <a:spLocks noGrp="1"/>
          </p:cNvSpPr>
          <p:nvPr>
            <p:ph type="dt" sz="quarter" idx="1"/>
          </p:nvPr>
        </p:nvSpPr>
        <p:spPr bwMode="auto">
          <a:xfrm>
            <a:off x="4419826" y="1"/>
            <a:ext cx="3381248" cy="5058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34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2035" name="Date Placeholder 3"/>
          <p:cNvSpPr>
            <a:spLocks noGrp="1"/>
          </p:cNvSpPr>
          <p:nvPr>
            <p:ph type="dt" sz="quarter" idx="1"/>
          </p:nvPr>
        </p:nvSpPr>
        <p:spPr bwMode="auto">
          <a:xfrm>
            <a:off x="4419826" y="1"/>
            <a:ext cx="3381248" cy="5058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22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830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9747" name="Date Placeholder 3"/>
          <p:cNvSpPr>
            <a:spLocks noGrp="1"/>
          </p:cNvSpPr>
          <p:nvPr>
            <p:ph type="dt" sz="quarter" idx="1"/>
          </p:nvPr>
        </p:nvSpPr>
        <p:spPr bwMode="auto">
          <a:xfrm>
            <a:off x="4419826" y="1"/>
            <a:ext cx="3381248" cy="5058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671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1795" name="Date Placeholder 3"/>
          <p:cNvSpPr>
            <a:spLocks noGrp="1"/>
          </p:cNvSpPr>
          <p:nvPr>
            <p:ph type="dt" sz="quarter" idx="1"/>
          </p:nvPr>
        </p:nvSpPr>
        <p:spPr bwMode="auto">
          <a:xfrm>
            <a:off x="4419826" y="1"/>
            <a:ext cx="3381248" cy="5058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246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616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910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1555" name="Date Placeholder 3"/>
          <p:cNvSpPr>
            <a:spLocks noGrp="1"/>
          </p:cNvSpPr>
          <p:nvPr>
            <p:ph type="dt" sz="quarter" idx="1"/>
          </p:nvPr>
        </p:nvSpPr>
        <p:spPr bwMode="auto">
          <a:xfrm>
            <a:off x="4419826" y="1"/>
            <a:ext cx="3381248" cy="5058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053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6131" name="Date Placeholder 3"/>
          <p:cNvSpPr>
            <a:spLocks noGrp="1"/>
          </p:cNvSpPr>
          <p:nvPr>
            <p:ph type="dt" sz="quarter" idx="1"/>
          </p:nvPr>
        </p:nvSpPr>
        <p:spPr bwMode="auto">
          <a:xfrm>
            <a:off x="4419826" y="1"/>
            <a:ext cx="3381248" cy="5058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13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8179" name="Date Placeholder 3"/>
          <p:cNvSpPr>
            <a:spLocks noGrp="1"/>
          </p:cNvSpPr>
          <p:nvPr>
            <p:ph type="dt" sz="quarter" idx="1"/>
          </p:nvPr>
        </p:nvSpPr>
        <p:spPr bwMode="auto">
          <a:xfrm>
            <a:off x="4419826" y="1"/>
            <a:ext cx="3381248" cy="5058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6432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8792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" name="Date Placeholder 3"/>
          <p:cNvSpPr>
            <a:spLocks noGrp="1"/>
          </p:cNvSpPr>
          <p:nvPr>
            <p:ph type="dt" sz="quarter" idx="1"/>
          </p:nvPr>
        </p:nvSpPr>
        <p:spPr bwMode="auto">
          <a:xfrm>
            <a:off x="4419826" y="1"/>
            <a:ext cx="3381248" cy="5058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561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2275" name="Date Placeholder 3"/>
          <p:cNvSpPr>
            <a:spLocks noGrp="1"/>
          </p:cNvSpPr>
          <p:nvPr>
            <p:ph type="dt" sz="quarter" idx="1"/>
          </p:nvPr>
        </p:nvSpPr>
        <p:spPr bwMode="auto">
          <a:xfrm>
            <a:off x="4419826" y="1"/>
            <a:ext cx="3381248" cy="5058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407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8737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4517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9829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4084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43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1555" name="Date Placeholder 3"/>
          <p:cNvSpPr>
            <a:spLocks noGrp="1"/>
          </p:cNvSpPr>
          <p:nvPr>
            <p:ph type="dt" sz="quarter" idx="1"/>
          </p:nvPr>
        </p:nvSpPr>
        <p:spPr bwMode="auto">
          <a:xfrm>
            <a:off x="4419826" y="1"/>
            <a:ext cx="3381248" cy="5058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5618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559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794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8440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986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309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4131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6325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8039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807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3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03" name="Date Placeholder 3"/>
          <p:cNvSpPr>
            <a:spLocks noGrp="1"/>
          </p:cNvSpPr>
          <p:nvPr>
            <p:ph type="dt" sz="quarter" idx="1"/>
          </p:nvPr>
        </p:nvSpPr>
        <p:spPr bwMode="auto">
          <a:xfrm>
            <a:off x="4419826" y="1"/>
            <a:ext cx="3381248" cy="5058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9608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6590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584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17420190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24704677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1612024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6994001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715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5651" name="Date Placeholder 3"/>
          <p:cNvSpPr>
            <a:spLocks noGrp="1"/>
          </p:cNvSpPr>
          <p:nvPr>
            <p:ph type="dt" sz="quarter" idx="1"/>
          </p:nvPr>
        </p:nvSpPr>
        <p:spPr bwMode="auto">
          <a:xfrm>
            <a:off x="4419826" y="1"/>
            <a:ext cx="3381248" cy="5058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61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385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7699" name="Date Placeholder 3"/>
          <p:cNvSpPr>
            <a:spLocks noGrp="1"/>
          </p:cNvSpPr>
          <p:nvPr>
            <p:ph type="dt" sz="quarter" idx="1"/>
          </p:nvPr>
        </p:nvSpPr>
        <p:spPr bwMode="auto">
          <a:xfrm>
            <a:off x="4419826" y="1"/>
            <a:ext cx="3381248" cy="5058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958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90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936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80181" y="1919112"/>
            <a:ext cx="3502122" cy="882587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000" baseline="0">
                <a:solidFill>
                  <a:srgbClr val="217AA0"/>
                </a:solidFill>
              </a:defRPr>
            </a:lvl1pPr>
          </a:lstStyle>
          <a:p>
            <a:r>
              <a:rPr lang="en-US" dirty="0"/>
              <a:t>Place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0182" y="2955637"/>
            <a:ext cx="3502121" cy="1508605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5269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214" y="1919112"/>
            <a:ext cx="8151090" cy="882587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600" baseline="0">
                <a:solidFill>
                  <a:srgbClr val="217AA0"/>
                </a:solidFill>
              </a:defRPr>
            </a:lvl1pPr>
          </a:lstStyle>
          <a:p>
            <a:r>
              <a:rPr lang="en-US" dirty="0"/>
              <a:t>Place Subtitle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213" y="2955637"/>
            <a:ext cx="8151090" cy="1508605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 algn="l">
              <a:buNone/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8654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18" y="1579055"/>
            <a:ext cx="7970981" cy="3479031"/>
          </a:xfrm>
          <a:prstGeom prst="rect">
            <a:avLst/>
          </a:prstGeom>
        </p:spPr>
        <p:txBody>
          <a:bodyPr>
            <a:normAutofit/>
          </a:bodyPr>
          <a:lstStyle>
            <a:lvl1pPr marL="192024" indent="-192024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24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24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5818" y="572002"/>
            <a:ext cx="7970983" cy="80433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075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212" y="1775435"/>
            <a:ext cx="3766176" cy="3971636"/>
          </a:xfrm>
          <a:prstGeom prst="rect">
            <a:avLst/>
          </a:prstGeom>
        </p:spPr>
        <p:txBody>
          <a:bodyPr>
            <a:normAutofit/>
          </a:bodyPr>
          <a:lstStyle>
            <a:lvl1pPr marL="192024" indent="-192024">
              <a:lnSpc>
                <a:spcPct val="90000"/>
              </a:lnSpc>
              <a:defRPr sz="2000">
                <a:solidFill>
                  <a:schemeClr val="tx1"/>
                </a:solidFill>
              </a:defRPr>
            </a:lvl1pPr>
            <a:lvl2pPr>
              <a:lnSpc>
                <a:spcPct val="80000"/>
              </a:lnSpc>
              <a:defRPr sz="2000">
                <a:solidFill>
                  <a:schemeClr val="tx1"/>
                </a:solidFill>
              </a:defRPr>
            </a:lvl2pPr>
            <a:lvl3pPr>
              <a:lnSpc>
                <a:spcPct val="8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80000"/>
              </a:lnSpc>
              <a:defRPr sz="2000">
                <a:solidFill>
                  <a:schemeClr val="tx1"/>
                </a:solidFill>
              </a:defRPr>
            </a:lvl4pPr>
            <a:lvl5pPr>
              <a:lnSpc>
                <a:spcPct val="80000"/>
              </a:lnSpc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5435"/>
            <a:ext cx="4041775" cy="3971636"/>
          </a:xfrm>
          <a:prstGeom prst="rect">
            <a:avLst/>
          </a:prstGeom>
        </p:spPr>
        <p:txBody>
          <a:bodyPr>
            <a:normAutofit/>
          </a:bodyPr>
          <a:lstStyle>
            <a:lvl1pPr marL="192024" indent="-192024">
              <a:lnSpc>
                <a:spcPct val="100000"/>
              </a:lnSpc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20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5818" y="572002"/>
            <a:ext cx="7970983" cy="80433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407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212" y="627581"/>
            <a:ext cx="2734302" cy="105641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81"/>
            <a:ext cx="5111750" cy="4883450"/>
          </a:xfrm>
          <a:prstGeom prst="rect">
            <a:avLst/>
          </a:prstGeom>
        </p:spPr>
        <p:txBody>
          <a:bodyPr>
            <a:normAutofit/>
          </a:bodyPr>
          <a:lstStyle>
            <a:lvl1pPr marL="192024" indent="-192024">
              <a:lnSpc>
                <a:spcPct val="100000"/>
              </a:lnSpc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212" y="1435102"/>
            <a:ext cx="2734302" cy="4075929"/>
          </a:xfrm>
          <a:prstGeom prst="rect">
            <a:avLst/>
          </a:prstGeom>
        </p:spPr>
        <p:txBody>
          <a:bodyPr>
            <a:normAutofit/>
          </a:bodyPr>
          <a:lstStyle>
            <a:lvl1pPr marL="192024" indent="-192024">
              <a:lnSpc>
                <a:spcPct val="100000"/>
              </a:lnSpc>
              <a:buFont typeface="Arial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1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212" y="4527493"/>
            <a:ext cx="7993688" cy="49093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4517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212" y="5018424"/>
            <a:ext cx="7993688" cy="7696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5928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36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9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3" r:id="rId4"/>
    <p:sldLayoutId id="2147483656" r:id="rId5"/>
    <p:sldLayoutId id="2147483657" r:id="rId6"/>
    <p:sldLayoutId id="214748365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217AA0"/>
          </a:solidFill>
          <a:latin typeface="Verdana"/>
          <a:ea typeface="+mj-ea"/>
          <a:cs typeface="Verdana"/>
        </a:defRPr>
      </a:lvl1pPr>
    </p:titleStyle>
    <p:bodyStyle>
      <a:lvl1pPr marL="192024" indent="-192024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Arial"/>
        <a:buChar char="•"/>
        <a:defRPr sz="2400" b="0" i="0" kern="1200">
          <a:solidFill>
            <a:srgbClr val="63636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Arial"/>
        <a:buChar char="–"/>
        <a:defRPr sz="2400" b="0" i="0" kern="1200">
          <a:solidFill>
            <a:srgbClr val="63636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Arial"/>
        <a:buChar char="•"/>
        <a:defRPr sz="2400" b="0" i="0" kern="1200">
          <a:solidFill>
            <a:srgbClr val="63636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Arial"/>
        <a:buChar char="–"/>
        <a:defRPr sz="2400" b="0" i="0" kern="1200">
          <a:solidFill>
            <a:srgbClr val="63636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Arial"/>
        <a:buChar char="»"/>
        <a:defRPr sz="2400" b="0" i="0" kern="1200">
          <a:solidFill>
            <a:srgbClr val="63636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10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notesSlide" Target="../notesSlides/notesSlide13.xml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notesSlide" Target="../notesSlides/notesSlide14.xml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notesSlide" Target="../notesSlides/notesSlide16.xml"/><Relationship Id="rId7" Type="http://schemas.openxmlformats.org/officeDocument/2006/relationships/diagramColors" Target="../diagrams/colors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notesSlide" Target="../notesSlides/notesSlide17.xml"/><Relationship Id="rId7" Type="http://schemas.openxmlformats.org/officeDocument/2006/relationships/diagramColors" Target="../diagrams/colors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notesSlide" Target="../notesSlides/notesSlide20.xml"/><Relationship Id="rId7" Type="http://schemas.openxmlformats.org/officeDocument/2006/relationships/diagramColors" Target="../diagrams/colors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notesSlide" Target="../notesSlides/notesSlide21.xml"/><Relationship Id="rId7" Type="http://schemas.openxmlformats.org/officeDocument/2006/relationships/diagramColors" Target="../diagrams/colors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notesSlide" Target="../notesSlides/notesSlide23.xml"/><Relationship Id="rId7" Type="http://schemas.openxmlformats.org/officeDocument/2006/relationships/diagramQuickStyle" Target="../diagrams/quickStyl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6.png"/><Relationship Id="rId9" Type="http://schemas.microsoft.com/office/2007/relationships/diagramDrawing" Target="../diagrams/drawing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>
                <a:latin typeface="Verdana" pitchFamily="34" charset="0"/>
                <a:cs typeface="Verdana" pitchFamily="34" charset="0"/>
              </a:rPr>
              <a:t>Module 7</a:t>
            </a:r>
            <a:br>
              <a:rPr lang="en-US" sz="3300">
                <a:latin typeface="Verdana" pitchFamily="34" charset="0"/>
                <a:cs typeface="Verdana" pitchFamily="34" charset="0"/>
              </a:rPr>
            </a:br>
            <a:r>
              <a:rPr lang="en-US" sz="3300">
                <a:latin typeface="Verdana" pitchFamily="34" charset="0"/>
                <a:cs typeface="Verdana" pitchFamily="34" charset="0"/>
              </a:rPr>
              <a:t>Systems Privacy and Security</a:t>
            </a:r>
            <a:br>
              <a:rPr lang="en-US" sz="2800">
                <a:latin typeface="Verdana" pitchFamily="34" charset="0"/>
                <a:cs typeface="Verdana" pitchFamily="34" charset="0"/>
              </a:rPr>
            </a:br>
            <a:endParaRPr lang="en-US" sz="2800" dirty="0">
              <a:latin typeface="Verdana" pitchFamily="34" charset="0"/>
              <a:cs typeface="Verdan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0343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" name="Content Placeholder 4095"/>
          <p:cNvGraphicFramePr>
            <a:graphicFrameLocks noGrp="1"/>
          </p:cNvGraphicFramePr>
          <p:nvPr>
            <p:ph idx="1"/>
            <p:extLst/>
          </p:nvPr>
        </p:nvGraphicFramePr>
        <p:xfrm>
          <a:off x="715964" y="1726616"/>
          <a:ext cx="7970837" cy="3478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>
                <a:latin typeface="Verdana" panose="020B0604030504040204" pitchFamily="34" charset="0"/>
                <a:cs typeface="Verdana" panose="020B0604030504040204" pitchFamily="34" charset="0"/>
              </a:rPr>
              <a:t>Risk Assessment Objective</a:t>
            </a:r>
            <a:endParaRPr lang="en-US" altLang="en-US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280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Verdana" panose="020B0604030504040204" pitchFamily="34" charset="0"/>
                <a:cs typeface="Verdana" panose="020B0604030504040204" pitchFamily="34" charset="0"/>
              </a:rPr>
              <a:t>Example HIPAA Risk Analysis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2634916" y="1400399"/>
          <a:ext cx="6316579" cy="4265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5236" name="Group 3"/>
          <p:cNvGrpSpPr>
            <a:grpSpLocks/>
          </p:cNvGrpSpPr>
          <p:nvPr/>
        </p:nvGrpSpPr>
        <p:grpSpPr bwMode="auto">
          <a:xfrm>
            <a:off x="715818" y="2870636"/>
            <a:ext cx="3276600" cy="896938"/>
            <a:chOff x="2602294" y="39319"/>
            <a:chExt cx="2977699" cy="896720"/>
          </a:xfrm>
        </p:grpSpPr>
        <p:sp>
          <p:nvSpPr>
            <p:cNvPr id="5" name="Rectangle 4"/>
            <p:cNvSpPr/>
            <p:nvPr/>
          </p:nvSpPr>
          <p:spPr>
            <a:xfrm>
              <a:off x="2602294" y="39319"/>
              <a:ext cx="2977699" cy="896720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2602294" y="39319"/>
              <a:ext cx="2507450" cy="8967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>
                  <a:solidFill>
                    <a:schemeClr val="accent1"/>
                  </a:solidFill>
                </a:rPr>
                <a:t>Based on the U.S.-based NIST SP 800-30.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680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Verdana" panose="020B0604030504040204" pitchFamily="34" charset="0"/>
                <a:cs typeface="Verdana" panose="020B0604030504040204" pitchFamily="34" charset="0"/>
              </a:rPr>
              <a:t>Example HIPAA Gap Analysis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571439" y="1665930"/>
          <a:ext cx="7782040" cy="4419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4915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487363" y="1979279"/>
          <a:ext cx="7970837" cy="3478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>
                <a:latin typeface="Verdana" panose="020B0604030504040204" pitchFamily="34" charset="0"/>
                <a:cs typeface="Verdana" panose="020B0604030504040204" pitchFamily="34" charset="0"/>
              </a:rPr>
              <a:t>Risk Assessment Tools</a:t>
            </a:r>
            <a:endParaRPr lang="en-US" altLang="en-US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7779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439092" y="1395775"/>
          <a:ext cx="8247709" cy="4420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8309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482" y="2939882"/>
            <a:ext cx="1909195" cy="133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Qualcomm Office Regular"/>
                <a:cs typeface="Verdana" panose="020B0604030504040204" pitchFamily="34" charset="0"/>
              </a:rPr>
              <a:t>Areas of High Risk in Healthcare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9168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18" y="1579055"/>
            <a:ext cx="7970981" cy="412391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Flaws or weaknesses that allow events to result in a security breech or other violation of security policies</a:t>
            </a:r>
          </a:p>
          <a:p>
            <a:r>
              <a:rPr lang="en-US" dirty="0"/>
              <a:t>Risk assessments will help identify organization’s vulnerabilities  </a:t>
            </a:r>
          </a:p>
          <a:p>
            <a:pPr lvl="1"/>
            <a:r>
              <a:rPr lang="en-US" dirty="0"/>
              <a:t>Audit reports, reports of anomalous system behavior, vendor advisories, and system security analysis also used</a:t>
            </a:r>
          </a:p>
          <a:p>
            <a:r>
              <a:rPr lang="en-US" dirty="0"/>
              <a:t>Once vulnerabilities are recognized, create processes to remedy</a:t>
            </a:r>
          </a:p>
          <a:p>
            <a:r>
              <a:rPr lang="en-US" dirty="0"/>
              <a:t>Review current &amp; update (if necessary) policies &amp; procedures</a:t>
            </a:r>
          </a:p>
          <a:p>
            <a:r>
              <a:rPr lang="en-US" dirty="0"/>
              <a:t>Implement education/training and controls to safeguard critical systems and data</a:t>
            </a:r>
          </a:p>
          <a:p>
            <a:r>
              <a:rPr lang="en-US" dirty="0"/>
              <a:t>After identifying vulnerabilities, organizations can choose to 1) take no action or 2) mitigate and implement safeguards to reduce risk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Vulnerabilities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9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715818" y="1955216"/>
          <a:ext cx="7970837" cy="3478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>
                <a:latin typeface="Verdana" panose="020B0604030504040204" pitchFamily="34" charset="0"/>
                <a:cs typeface="Verdana" panose="020B0604030504040204" pitchFamily="34" charset="0"/>
              </a:rPr>
              <a:t>Confidentiality, Integrity, Availability</a:t>
            </a:r>
            <a:endParaRPr lang="en-US" altLang="en-US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2464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US" sz="2000"/>
              <a:t>Maintain confidentiality, integrity, and availability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sz="2000"/>
              <a:t>Prevent access by unauthorized users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sz="2000"/>
              <a:t>Ensure A-A-A</a:t>
            </a:r>
            <a:endParaRPr lang="en-US" sz="2000" dirty="0"/>
          </a:p>
        </p:txBody>
      </p:sp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Verdana" panose="020B0604030504040204" pitchFamily="34" charset="0"/>
                <a:cs typeface="Verdana" panose="020B0604030504040204" pitchFamily="34" charset="0"/>
              </a:rPr>
              <a:t>User Access</a:t>
            </a:r>
            <a:endParaRPr lang="en-US" altLang="en-US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990598" y="3068051"/>
          <a:ext cx="7214939" cy="2807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33319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18" y="1579055"/>
            <a:ext cx="7970981" cy="441267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Laws require organizations appoint an individual who understands how the privacy laws apply</a:t>
            </a:r>
          </a:p>
          <a:p>
            <a:r>
              <a:rPr lang="en-US" dirty="0"/>
              <a:t>Job Duties</a:t>
            </a:r>
          </a:p>
          <a:p>
            <a:pPr lvl="1"/>
            <a:r>
              <a:rPr lang="en-US" dirty="0"/>
              <a:t>Accessing and maintaining knowledge of rules &amp; regulations</a:t>
            </a:r>
          </a:p>
          <a:p>
            <a:pPr lvl="1"/>
            <a:r>
              <a:rPr lang="en-US" dirty="0"/>
              <a:t>Developing policies &amp; procedures</a:t>
            </a:r>
          </a:p>
          <a:p>
            <a:pPr lvl="1"/>
            <a:r>
              <a:rPr lang="en-US" dirty="0"/>
              <a:t>Cultivating organizational and cultural awareness &amp; developing educational plans to support the policies</a:t>
            </a:r>
          </a:p>
          <a:p>
            <a:pPr lvl="1"/>
            <a:r>
              <a:rPr lang="en-US" dirty="0"/>
              <a:t>Managing appropriate access for external business partners &amp; ensuring documentation exists in support of such access</a:t>
            </a:r>
          </a:p>
          <a:p>
            <a:pPr lvl="1"/>
            <a:r>
              <a:rPr lang="en-US" dirty="0"/>
              <a:t>Monitoring compliance with policies</a:t>
            </a:r>
          </a:p>
          <a:p>
            <a:pPr lvl="1"/>
            <a:r>
              <a:rPr lang="en-US" dirty="0"/>
              <a:t>Responding to complaints and other issues that arise </a:t>
            </a:r>
          </a:p>
          <a:p>
            <a:pPr lvl="1"/>
            <a:r>
              <a:rPr lang="en-US" dirty="0"/>
              <a:t>Conducting or directing others to do access audits</a:t>
            </a:r>
          </a:p>
          <a:p>
            <a:pPr lvl="1"/>
            <a:r>
              <a:rPr lang="en-US" dirty="0"/>
              <a:t>Investigating known security breeches and reporting info to appropriate regulatory and/or government agencies as required by law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Organizational Roles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38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/>
              <a:t>Safeguards are used to ensure security of protected data</a:t>
            </a:r>
          </a:p>
          <a:p>
            <a:r>
              <a:rPr lang="en-US" sz="2400"/>
              <a:t>Goals </a:t>
            </a:r>
          </a:p>
          <a:p>
            <a:pPr lvl="1"/>
            <a:r>
              <a:rPr lang="en-US" sz="2400"/>
              <a:t>Control electronic access to systems containing sensitive patient information or other private data</a:t>
            </a:r>
          </a:p>
          <a:p>
            <a:pPr lvl="1"/>
            <a:r>
              <a:rPr lang="en-US" sz="2400"/>
              <a:t>Control physical access to locations or clinics that have access to secure data</a:t>
            </a:r>
          </a:p>
          <a:p>
            <a:pPr lvl="1"/>
            <a:r>
              <a:rPr lang="en-US" sz="2400"/>
              <a:t>Manage data in transit including email and file transfer</a:t>
            </a:r>
          </a:p>
          <a:p>
            <a:pPr lvl="1"/>
            <a:r>
              <a:rPr lang="en-US" sz="2400"/>
              <a:t>Encrypt data on laptops, flash memory drives, or other devices that may be stolen or lost</a:t>
            </a:r>
          </a:p>
          <a:p>
            <a:pPr lvl="1"/>
            <a:endParaRPr lang="en-US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Management Controls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4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18" y="1579055"/>
            <a:ext cx="7970981" cy="4135945"/>
          </a:xfrm>
        </p:spPr>
        <p:txBody>
          <a:bodyPr>
            <a:normAutofit/>
          </a:bodyPr>
          <a:lstStyle/>
          <a:p>
            <a:r>
              <a:rPr lang="en-US" dirty="0"/>
              <a:t>Participate in defining organizational privacy and security requirements, policies and procedures</a:t>
            </a:r>
          </a:p>
          <a:p>
            <a:r>
              <a:rPr lang="en-US" dirty="0"/>
              <a:t>Assess privacy and security risks</a:t>
            </a:r>
          </a:p>
          <a:p>
            <a:r>
              <a:rPr lang="en-US" dirty="0"/>
              <a:t>Mitigate privacy and security vulnerabilities</a:t>
            </a:r>
          </a:p>
          <a:p>
            <a:r>
              <a:rPr lang="en-US" dirty="0"/>
              <a:t>Ensure user access control according to established policies and procedures</a:t>
            </a:r>
          </a:p>
          <a:p>
            <a:r>
              <a:rPr lang="en-US" dirty="0"/>
              <a:t>Ensure confidentiality, integrity, and availability of data</a:t>
            </a:r>
          </a:p>
          <a:p>
            <a:r>
              <a:rPr lang="en-US" dirty="0"/>
              <a:t>Define organizational roles (e.g., information security, physical security, compliance)</a:t>
            </a:r>
          </a:p>
        </p:txBody>
      </p:sp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Learning Objectives</a:t>
            </a:r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0472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1570205" y="2710531"/>
          <a:ext cx="7970837" cy="3478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Management Controls</a:t>
            </a:r>
            <a:endParaRPr lang="en-US" altLang="en-US" dirty="0"/>
          </a:p>
        </p:txBody>
      </p:sp>
      <p:sp>
        <p:nvSpPr>
          <p:cNvPr id="100356" name="Rectangle 1"/>
          <p:cNvSpPr>
            <a:spLocks noChangeArrowheads="1"/>
          </p:cNvSpPr>
          <p:nvPr/>
        </p:nvSpPr>
        <p:spPr bwMode="auto">
          <a:xfrm>
            <a:off x="715818" y="1376335"/>
            <a:ext cx="8607425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defTabSz="685800" eaLnBrk="0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rgbClr val="6363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 eaLnBrk="0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>
                <a:solidFill>
                  <a:srgbClr val="6363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 eaLnBrk="0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rgbClr val="6363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 eaLnBrk="0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>
                <a:solidFill>
                  <a:srgbClr val="6363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 eaLnBrk="0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>
                <a:solidFill>
                  <a:srgbClr val="6363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>
                <a:solidFill>
                  <a:srgbClr val="6363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>
                <a:solidFill>
                  <a:srgbClr val="6363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>
                <a:solidFill>
                  <a:srgbClr val="6363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>
                <a:solidFill>
                  <a:srgbClr val="6363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</a:pPr>
            <a:r>
              <a:rPr lang="en-US" altLang="en-US" sz="2100" dirty="0">
                <a:solidFill>
                  <a:schemeClr val="tx1"/>
                </a:solidFill>
              </a:rPr>
              <a:t>Control electronic access to systems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</a:pPr>
            <a:r>
              <a:rPr lang="en-US" altLang="en-US" sz="2100" dirty="0">
                <a:solidFill>
                  <a:schemeClr val="tx1"/>
                </a:solidFill>
              </a:rPr>
              <a:t>Control physical access to locations and devices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</a:pPr>
            <a:r>
              <a:rPr lang="en-US" altLang="en-US" sz="2100" dirty="0">
                <a:solidFill>
                  <a:schemeClr val="tx1"/>
                </a:solidFill>
              </a:rPr>
              <a:t>Manage data in transit and at rest (encryption)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</a:pPr>
            <a:r>
              <a:rPr lang="en-US" altLang="en-US" sz="2100" dirty="0">
                <a:solidFill>
                  <a:schemeClr val="tx1"/>
                </a:solidFill>
              </a:rPr>
              <a:t>3 categories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6078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715963" y="1979279"/>
          <a:ext cx="7970837" cy="3478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>
                <a:latin typeface="Verdana" panose="020B0604030504040204" pitchFamily="34" charset="0"/>
                <a:cs typeface="Verdana" panose="020B0604030504040204" pitchFamily="34" charset="0"/>
              </a:rPr>
              <a:t>Disaster Recovery and Business Continuity</a:t>
            </a:r>
            <a:endParaRPr lang="en-US" altLang="en-US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6275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18" y="2144539"/>
            <a:ext cx="7970981" cy="3479031"/>
          </a:xfrm>
        </p:spPr>
        <p:txBody>
          <a:bodyPr/>
          <a:lstStyle/>
          <a:p>
            <a:r>
              <a:rPr lang="en-US" dirty="0"/>
              <a:t>Must be able to audit all access to protected data</a:t>
            </a:r>
          </a:p>
          <a:p>
            <a:r>
              <a:rPr lang="en-US" dirty="0"/>
              <a:t>Be aware of new security features on existing &amp; new products/technology</a:t>
            </a:r>
          </a:p>
          <a:p>
            <a:r>
              <a:rPr lang="en-US" dirty="0"/>
              <a:t>Create network diagrams of firewalls, servers, and router locations</a:t>
            </a:r>
          </a:p>
          <a:p>
            <a:r>
              <a:rPr lang="en-US" dirty="0"/>
              <a:t>Documentation of software and hardware as well as vendor contact information should be up-to-date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Ensure security is an on-going process!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628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18" y="1824177"/>
            <a:ext cx="3429000" cy="216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1883027" y="2094972"/>
          <a:ext cx="7970837" cy="3478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240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>
                <a:latin typeface="Verdana" panose="020B0604030504040204" pitchFamily="34" charset="0"/>
                <a:cs typeface="Verdana" panose="020B0604030504040204" pitchFamily="34" charset="0"/>
              </a:rPr>
              <a:t>Auditing</a:t>
            </a:r>
            <a:endParaRPr lang="en-US" altLang="en-US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8739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086" y="1788322"/>
            <a:ext cx="5660446" cy="403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>
                <a:latin typeface="Verdana" panose="020B0604030504040204" pitchFamily="34" charset="0"/>
                <a:cs typeface="Verdana" panose="020B0604030504040204" pitchFamily="34" charset="0"/>
              </a:rPr>
              <a:t>Privacy/Security is Everyone’s Concern</a:t>
            </a:r>
            <a:endParaRPr lang="en-US" altLang="en-US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6747628" y="1709349"/>
            <a:ext cx="2118644" cy="1685924"/>
          </a:xfrm>
          <a:prstGeom prst="hexagon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of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Directors &amp; CEO to Volunteers</a:t>
            </a:r>
          </a:p>
        </p:txBody>
      </p:sp>
      <p:sp>
        <p:nvSpPr>
          <p:cNvPr id="8" name="Hexagon 7"/>
          <p:cNvSpPr/>
          <p:nvPr/>
        </p:nvSpPr>
        <p:spPr>
          <a:xfrm>
            <a:off x="3729791" y="1714112"/>
            <a:ext cx="2118644" cy="1685924"/>
          </a:xfrm>
          <a:prstGeom prst="hexagon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everyone’s role, not just the security staff or CISO</a:t>
            </a:r>
          </a:p>
        </p:txBody>
      </p:sp>
      <p:sp>
        <p:nvSpPr>
          <p:cNvPr id="9" name="Hexagon 8"/>
          <p:cNvSpPr/>
          <p:nvPr/>
        </p:nvSpPr>
        <p:spPr>
          <a:xfrm>
            <a:off x="6842878" y="4271633"/>
            <a:ext cx="2118644" cy="1685924"/>
          </a:xfrm>
          <a:prstGeom prst="hexagon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“Culture is often more powerful than law”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Glenn Harlan Reynolds</a:t>
            </a:r>
          </a:p>
        </p:txBody>
      </p:sp>
      <p:sp>
        <p:nvSpPr>
          <p:cNvPr id="10" name="Hexagon 9"/>
          <p:cNvSpPr/>
          <p:nvPr/>
        </p:nvSpPr>
        <p:spPr>
          <a:xfrm>
            <a:off x="4033003" y="4328783"/>
            <a:ext cx="2118644" cy="1685924"/>
          </a:xfrm>
          <a:prstGeom prst="hexagon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security problems discovered by non-IT staff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Techtarget.com</a:t>
            </a:r>
          </a:p>
        </p:txBody>
      </p:sp>
      <p:sp>
        <p:nvSpPr>
          <p:cNvPr id="11" name="Hexagon 10"/>
          <p:cNvSpPr/>
          <p:nvPr/>
        </p:nvSpPr>
        <p:spPr>
          <a:xfrm>
            <a:off x="1165978" y="4328783"/>
            <a:ext cx="2118644" cy="1685924"/>
          </a:xfrm>
          <a:prstGeom prst="hexagon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 of internal data theft done w/hard copies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Symantec Report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533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/>
              <a:t>Practice Questions</a:t>
            </a:r>
            <a:br>
              <a:rPr lang="en-US"/>
            </a:br>
            <a:br>
              <a:rPr lang="en-US"/>
            </a:br>
            <a:r>
              <a:rPr lang="en-US"/>
              <a:t>Module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715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/>
              <a:t>Access privileges for each role should be set:</a:t>
            </a:r>
          </a:p>
          <a:p>
            <a:pPr marL="1065276" lvl="1" indent="-514350">
              <a:buAutoNum type="alphaUcPeriod"/>
            </a:pPr>
            <a:r>
              <a:rPr lang="en-US" sz="2400"/>
              <a:t>To provide the maximum access necessary</a:t>
            </a:r>
          </a:p>
          <a:p>
            <a:pPr marL="1065276" lvl="1" indent="-514350">
              <a:buAutoNum type="alphaUcPeriod"/>
            </a:pPr>
            <a:r>
              <a:rPr lang="en-US" sz="2400"/>
              <a:t>To provide the minimum access necessary</a:t>
            </a:r>
          </a:p>
          <a:p>
            <a:pPr marL="1065276" lvl="1" indent="-514350">
              <a:buAutoNum type="alphaUcPeriod"/>
            </a:pPr>
            <a:r>
              <a:rPr lang="en-US" sz="2400"/>
              <a:t>Based on the user’s request</a:t>
            </a:r>
          </a:p>
          <a:p>
            <a:pPr marL="1065276" lvl="1" indent="-514350">
              <a:buAutoNum type="alphaUcPeriod"/>
            </a:pPr>
            <a:r>
              <a:rPr lang="en-US" sz="2400"/>
              <a:t>Based on the user’s physical location 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Question 1</a:t>
            </a:r>
          </a:p>
        </p:txBody>
      </p:sp>
    </p:spTree>
    <p:extLst>
      <p:ext uri="{BB962C8B-B14F-4D97-AF65-F5344CB8AC3E}">
        <p14:creationId xmlns:p14="http://schemas.microsoft.com/office/powerpoint/2010/main" val="3545432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/>
              <a:t>Access privileges for each role should be set:</a:t>
            </a:r>
          </a:p>
          <a:p>
            <a:pPr marL="1065276" lvl="1" indent="-514350">
              <a:buAutoNum type="alphaUcPeriod"/>
            </a:pPr>
            <a:r>
              <a:rPr lang="en-US" sz="2400"/>
              <a:t>To provide the maximum access necessary</a:t>
            </a:r>
          </a:p>
          <a:p>
            <a:pPr marL="1065276" lvl="1" indent="-514350">
              <a:buAutoNum type="alphaUcPeriod"/>
            </a:pPr>
            <a:r>
              <a:rPr lang="en-US" sz="2400"/>
              <a:t>To provide the minimum access necessary</a:t>
            </a:r>
          </a:p>
          <a:p>
            <a:pPr marL="1065276" lvl="1" indent="-514350">
              <a:buAutoNum type="alphaUcPeriod"/>
            </a:pPr>
            <a:r>
              <a:rPr lang="en-US" sz="2400"/>
              <a:t>Based on the user’s request</a:t>
            </a:r>
          </a:p>
          <a:p>
            <a:pPr marL="1065276" lvl="1" indent="-514350">
              <a:buAutoNum type="alphaUcPeriod"/>
            </a:pPr>
            <a:r>
              <a:rPr lang="en-US" sz="2400"/>
              <a:t>Based on the user’s physical location 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Question 1</a:t>
            </a:r>
          </a:p>
        </p:txBody>
      </p:sp>
      <p:sp>
        <p:nvSpPr>
          <p:cNvPr id="4" name="Freeform 24"/>
          <p:cNvSpPr>
            <a:spLocks/>
          </p:cNvSpPr>
          <p:nvPr/>
        </p:nvSpPr>
        <p:spPr bwMode="auto">
          <a:xfrm>
            <a:off x="989455" y="2562726"/>
            <a:ext cx="425450" cy="487363"/>
          </a:xfrm>
          <a:custGeom>
            <a:avLst/>
            <a:gdLst/>
            <a:ahLst/>
            <a:cxnLst>
              <a:cxn ang="0">
                <a:pos x="0" y="444"/>
              </a:cxn>
              <a:cxn ang="0">
                <a:pos x="67" y="531"/>
              </a:cxn>
              <a:cxn ang="0">
                <a:pos x="141" y="643"/>
              </a:cxn>
              <a:cxn ang="0">
                <a:pos x="232" y="463"/>
              </a:cxn>
              <a:cxn ang="0">
                <a:pos x="420" y="151"/>
              </a:cxn>
              <a:cxn ang="0">
                <a:pos x="536" y="0"/>
              </a:cxn>
              <a:cxn ang="0">
                <a:pos x="395" y="71"/>
              </a:cxn>
              <a:cxn ang="0">
                <a:pos x="253" y="354"/>
              </a:cxn>
              <a:cxn ang="0">
                <a:pos x="141" y="582"/>
              </a:cxn>
              <a:cxn ang="0">
                <a:pos x="54" y="368"/>
              </a:cxn>
              <a:cxn ang="0">
                <a:pos x="0" y="444"/>
              </a:cxn>
            </a:cxnLst>
            <a:rect l="0" t="0" r="r" b="b"/>
            <a:pathLst>
              <a:path w="536" h="643">
                <a:moveTo>
                  <a:pt x="0" y="444"/>
                </a:moveTo>
                <a:lnTo>
                  <a:pt x="67" y="531"/>
                </a:lnTo>
                <a:lnTo>
                  <a:pt x="141" y="643"/>
                </a:lnTo>
                <a:lnTo>
                  <a:pt x="232" y="463"/>
                </a:lnTo>
                <a:lnTo>
                  <a:pt x="420" y="151"/>
                </a:lnTo>
                <a:lnTo>
                  <a:pt x="536" y="0"/>
                </a:lnTo>
                <a:lnTo>
                  <a:pt x="395" y="71"/>
                </a:lnTo>
                <a:lnTo>
                  <a:pt x="253" y="354"/>
                </a:lnTo>
                <a:lnTo>
                  <a:pt x="141" y="582"/>
                </a:lnTo>
                <a:lnTo>
                  <a:pt x="54" y="368"/>
                </a:lnTo>
                <a:lnTo>
                  <a:pt x="0" y="444"/>
                </a:lnTo>
                <a:close/>
              </a:path>
            </a:pathLst>
          </a:custGeom>
          <a:solidFill>
            <a:srgbClr val="FF0000"/>
          </a:solidFill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80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Which of the following is typically among the responsibilities of a Chief Information Security Officer?</a:t>
            </a:r>
          </a:p>
          <a:p>
            <a:pPr marL="1065276" lvl="1" indent="-514350">
              <a:buAutoNum type="alphaUcPeriod"/>
            </a:pPr>
            <a:r>
              <a:rPr lang="en-US" sz="2400"/>
              <a:t>Assessing rules and regulations</a:t>
            </a:r>
          </a:p>
          <a:p>
            <a:pPr marL="1065276" lvl="1" indent="-514350">
              <a:buAutoNum type="alphaUcPeriod"/>
            </a:pPr>
            <a:r>
              <a:rPr lang="en-US" sz="2400"/>
              <a:t>Validating integrity of backup tapes</a:t>
            </a:r>
          </a:p>
          <a:p>
            <a:pPr marL="1065276" lvl="1" indent="-514350">
              <a:buAutoNum type="alphaUcPeriod"/>
            </a:pPr>
            <a:r>
              <a:rPr lang="en-US" sz="2400"/>
              <a:t>Developing encryption algorithms</a:t>
            </a:r>
          </a:p>
          <a:p>
            <a:pPr marL="1065276" lvl="1" indent="-514350">
              <a:buAutoNum type="alphaUcPeriod"/>
            </a:pPr>
            <a:r>
              <a:rPr lang="en-US" sz="2400"/>
              <a:t>Approving all individual access requests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Practice Question 2</a:t>
            </a:r>
          </a:p>
        </p:txBody>
      </p:sp>
    </p:spTree>
    <p:extLst>
      <p:ext uri="{BB962C8B-B14F-4D97-AF65-F5344CB8AC3E}">
        <p14:creationId xmlns:p14="http://schemas.microsoft.com/office/powerpoint/2010/main" val="1535642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Which of the following is typically among the responsibilities of a Chief Information Security Officer?</a:t>
            </a:r>
          </a:p>
          <a:p>
            <a:pPr marL="1065276" lvl="1" indent="-514350">
              <a:buAutoNum type="alphaUcPeriod"/>
            </a:pPr>
            <a:r>
              <a:rPr lang="en-US" sz="2400"/>
              <a:t>Assessing rules and regulations</a:t>
            </a:r>
          </a:p>
          <a:p>
            <a:pPr marL="1065276" lvl="1" indent="-514350">
              <a:buAutoNum type="alphaUcPeriod"/>
            </a:pPr>
            <a:r>
              <a:rPr lang="en-US" sz="2400"/>
              <a:t>Validating integrity of backup tapes</a:t>
            </a:r>
          </a:p>
          <a:p>
            <a:pPr marL="1065276" lvl="1" indent="-514350">
              <a:buAutoNum type="alphaUcPeriod"/>
            </a:pPr>
            <a:r>
              <a:rPr lang="en-US" sz="2400"/>
              <a:t>Developing encryption algorithms</a:t>
            </a:r>
          </a:p>
          <a:p>
            <a:pPr marL="1065276" lvl="1" indent="-514350">
              <a:buAutoNum type="alphaUcPeriod"/>
            </a:pPr>
            <a:r>
              <a:rPr lang="en-US" sz="2400"/>
              <a:t>Approving all individual access requests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Practice Question 2</a:t>
            </a:r>
          </a:p>
        </p:txBody>
      </p:sp>
      <p:sp>
        <p:nvSpPr>
          <p:cNvPr id="4" name="Freeform 24"/>
          <p:cNvSpPr>
            <a:spLocks/>
          </p:cNvSpPr>
          <p:nvPr/>
        </p:nvSpPr>
        <p:spPr bwMode="auto">
          <a:xfrm>
            <a:off x="1030872" y="2377056"/>
            <a:ext cx="425450" cy="487363"/>
          </a:xfrm>
          <a:custGeom>
            <a:avLst/>
            <a:gdLst/>
            <a:ahLst/>
            <a:cxnLst>
              <a:cxn ang="0">
                <a:pos x="0" y="444"/>
              </a:cxn>
              <a:cxn ang="0">
                <a:pos x="67" y="531"/>
              </a:cxn>
              <a:cxn ang="0">
                <a:pos x="141" y="643"/>
              </a:cxn>
              <a:cxn ang="0">
                <a:pos x="232" y="463"/>
              </a:cxn>
              <a:cxn ang="0">
                <a:pos x="420" y="151"/>
              </a:cxn>
              <a:cxn ang="0">
                <a:pos x="536" y="0"/>
              </a:cxn>
              <a:cxn ang="0">
                <a:pos x="395" y="71"/>
              </a:cxn>
              <a:cxn ang="0">
                <a:pos x="253" y="354"/>
              </a:cxn>
              <a:cxn ang="0">
                <a:pos x="141" y="582"/>
              </a:cxn>
              <a:cxn ang="0">
                <a:pos x="54" y="368"/>
              </a:cxn>
              <a:cxn ang="0">
                <a:pos x="0" y="444"/>
              </a:cxn>
            </a:cxnLst>
            <a:rect l="0" t="0" r="r" b="b"/>
            <a:pathLst>
              <a:path w="536" h="643">
                <a:moveTo>
                  <a:pt x="0" y="444"/>
                </a:moveTo>
                <a:lnTo>
                  <a:pt x="67" y="531"/>
                </a:lnTo>
                <a:lnTo>
                  <a:pt x="141" y="643"/>
                </a:lnTo>
                <a:lnTo>
                  <a:pt x="232" y="463"/>
                </a:lnTo>
                <a:lnTo>
                  <a:pt x="420" y="151"/>
                </a:lnTo>
                <a:lnTo>
                  <a:pt x="536" y="0"/>
                </a:lnTo>
                <a:lnTo>
                  <a:pt x="395" y="71"/>
                </a:lnTo>
                <a:lnTo>
                  <a:pt x="253" y="354"/>
                </a:lnTo>
                <a:lnTo>
                  <a:pt x="141" y="582"/>
                </a:lnTo>
                <a:lnTo>
                  <a:pt x="54" y="368"/>
                </a:lnTo>
                <a:lnTo>
                  <a:pt x="0" y="444"/>
                </a:lnTo>
                <a:close/>
              </a:path>
            </a:pathLst>
          </a:custGeom>
          <a:solidFill>
            <a:srgbClr val="FF0000"/>
          </a:solidFill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33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2400"/>
              <a:t>Develop data management controls (e.g., data ownership, criticality, security levels, protection controls, retention and destruction requirements, access controls)</a:t>
            </a:r>
          </a:p>
          <a:p>
            <a:pPr>
              <a:defRPr/>
            </a:pPr>
            <a:r>
              <a:rPr lang="en-US" sz="2400"/>
              <a:t>Validate disaster recovery and business continuity plans</a:t>
            </a:r>
          </a:p>
          <a:p>
            <a:pPr>
              <a:defRPr/>
            </a:pPr>
            <a:r>
              <a:rPr lang="en-US" sz="2400"/>
              <a:t>Coordinate privacy and security audits</a:t>
            </a:r>
          </a:p>
          <a:p>
            <a:pPr>
              <a:defRPr/>
            </a:pPr>
            <a:r>
              <a:rPr lang="en-US" sz="2400"/>
              <a:t>Validate security features in the evaluation of existing and new systems</a:t>
            </a:r>
          </a:p>
          <a:p>
            <a:pPr marL="0" indent="0" eaLnBrk="1" fontAlgn="auto" hangingPunct="1">
              <a:buFontTx/>
              <a:buNone/>
              <a:defRPr/>
            </a:pPr>
            <a:endParaRPr lang="en-US" sz="1900" dirty="0">
              <a:solidFill>
                <a:schemeClr val="tx2"/>
              </a:solidFill>
            </a:endParaRPr>
          </a:p>
        </p:txBody>
      </p:sp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Verdana" panose="020B0604030504040204" pitchFamily="34" charset="0"/>
                <a:cs typeface="Verdana" panose="020B0604030504040204" pitchFamily="34" charset="0"/>
              </a:rPr>
              <a:t>Learning Objectives</a:t>
            </a:r>
            <a:endParaRPr lang="en-US" altLang="en-US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6297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The triple A approach deals with which area?</a:t>
            </a:r>
          </a:p>
          <a:p>
            <a:pPr marL="1293876" lvl="1" indent="-742950">
              <a:buAutoNum type="alphaUcPeriod"/>
            </a:pPr>
            <a:r>
              <a:rPr lang="en-US" sz="2400"/>
              <a:t>Financial Auditing</a:t>
            </a:r>
          </a:p>
          <a:p>
            <a:pPr marL="1293876" lvl="1" indent="-742950">
              <a:buAutoNum type="alphaUcPeriod"/>
            </a:pPr>
            <a:r>
              <a:rPr lang="en-US" sz="2400"/>
              <a:t>Physical Safeguards</a:t>
            </a:r>
          </a:p>
          <a:p>
            <a:pPr marL="1293876" lvl="1" indent="-742950">
              <a:buAutoNum type="alphaUcPeriod"/>
            </a:pPr>
            <a:r>
              <a:rPr lang="en-US" sz="2400"/>
              <a:t>User-Access Controls</a:t>
            </a:r>
          </a:p>
          <a:p>
            <a:pPr marL="1293876" lvl="1" indent="-742950">
              <a:buAutoNum type="alphaUcPeriod"/>
            </a:pPr>
            <a:r>
              <a:rPr lang="en-US" sz="2400"/>
              <a:t>Security Auditing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Question 3</a:t>
            </a:r>
          </a:p>
        </p:txBody>
      </p:sp>
    </p:spTree>
    <p:extLst>
      <p:ext uri="{BB962C8B-B14F-4D97-AF65-F5344CB8AC3E}">
        <p14:creationId xmlns:p14="http://schemas.microsoft.com/office/powerpoint/2010/main" val="218477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The triple A approach deals with which area?</a:t>
            </a:r>
          </a:p>
          <a:p>
            <a:pPr marL="1293876" lvl="1" indent="-742950">
              <a:buAutoNum type="alphaUcPeriod"/>
            </a:pPr>
            <a:r>
              <a:rPr lang="en-US" sz="2400"/>
              <a:t>Financial Auditing</a:t>
            </a:r>
          </a:p>
          <a:p>
            <a:pPr marL="1293876" lvl="1" indent="-742950">
              <a:buAutoNum type="alphaUcPeriod"/>
            </a:pPr>
            <a:r>
              <a:rPr lang="en-US" sz="2400"/>
              <a:t>Physical Safeguards</a:t>
            </a:r>
          </a:p>
          <a:p>
            <a:pPr marL="1293876" lvl="1" indent="-742950">
              <a:buAutoNum type="alphaUcPeriod"/>
            </a:pPr>
            <a:r>
              <a:rPr lang="en-US" sz="2400"/>
              <a:t>User-Access Controls</a:t>
            </a:r>
          </a:p>
          <a:p>
            <a:pPr marL="1293876" lvl="1" indent="-742950">
              <a:buAutoNum type="alphaUcPeriod"/>
            </a:pPr>
            <a:r>
              <a:rPr lang="en-US" sz="2400"/>
              <a:t>Security Auditing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Question 3</a:t>
            </a:r>
          </a:p>
        </p:txBody>
      </p:sp>
      <p:sp>
        <p:nvSpPr>
          <p:cNvPr id="4" name="Freeform 24"/>
          <p:cNvSpPr>
            <a:spLocks/>
          </p:cNvSpPr>
          <p:nvPr/>
        </p:nvSpPr>
        <p:spPr bwMode="auto">
          <a:xfrm>
            <a:off x="1050925" y="3074888"/>
            <a:ext cx="425450" cy="487363"/>
          </a:xfrm>
          <a:custGeom>
            <a:avLst/>
            <a:gdLst/>
            <a:ahLst/>
            <a:cxnLst>
              <a:cxn ang="0">
                <a:pos x="0" y="444"/>
              </a:cxn>
              <a:cxn ang="0">
                <a:pos x="67" y="531"/>
              </a:cxn>
              <a:cxn ang="0">
                <a:pos x="141" y="643"/>
              </a:cxn>
              <a:cxn ang="0">
                <a:pos x="232" y="463"/>
              </a:cxn>
              <a:cxn ang="0">
                <a:pos x="420" y="151"/>
              </a:cxn>
              <a:cxn ang="0">
                <a:pos x="536" y="0"/>
              </a:cxn>
              <a:cxn ang="0">
                <a:pos x="395" y="71"/>
              </a:cxn>
              <a:cxn ang="0">
                <a:pos x="253" y="354"/>
              </a:cxn>
              <a:cxn ang="0">
                <a:pos x="141" y="582"/>
              </a:cxn>
              <a:cxn ang="0">
                <a:pos x="54" y="368"/>
              </a:cxn>
              <a:cxn ang="0">
                <a:pos x="0" y="444"/>
              </a:cxn>
            </a:cxnLst>
            <a:rect l="0" t="0" r="r" b="b"/>
            <a:pathLst>
              <a:path w="536" h="643">
                <a:moveTo>
                  <a:pt x="0" y="444"/>
                </a:moveTo>
                <a:lnTo>
                  <a:pt x="67" y="531"/>
                </a:lnTo>
                <a:lnTo>
                  <a:pt x="141" y="643"/>
                </a:lnTo>
                <a:lnTo>
                  <a:pt x="232" y="463"/>
                </a:lnTo>
                <a:lnTo>
                  <a:pt x="420" y="151"/>
                </a:lnTo>
                <a:lnTo>
                  <a:pt x="536" y="0"/>
                </a:lnTo>
                <a:lnTo>
                  <a:pt x="395" y="71"/>
                </a:lnTo>
                <a:lnTo>
                  <a:pt x="253" y="354"/>
                </a:lnTo>
                <a:lnTo>
                  <a:pt x="141" y="582"/>
                </a:lnTo>
                <a:lnTo>
                  <a:pt x="54" y="368"/>
                </a:lnTo>
                <a:lnTo>
                  <a:pt x="0" y="444"/>
                </a:lnTo>
                <a:close/>
              </a:path>
            </a:pathLst>
          </a:custGeom>
          <a:solidFill>
            <a:srgbClr val="FF0000"/>
          </a:solidFill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50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20" y="1376335"/>
            <a:ext cx="7970981" cy="34790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/>
              <a:t>What should an IT analyst do if she suspects there has been a loss of data that may contain multiple patient’s sensitive health information?</a:t>
            </a:r>
          </a:p>
          <a:p>
            <a:pPr marL="1008126" lvl="1" indent="-457200">
              <a:buAutoNum type="alphaUcPeriod"/>
            </a:pPr>
            <a:r>
              <a:rPr lang="en-US" sz="2200"/>
              <a:t>Contact the organization’s risk management or compliance department</a:t>
            </a:r>
          </a:p>
          <a:p>
            <a:pPr marL="1008126" lvl="1" indent="-457200">
              <a:buAutoNum type="alphaUcPeriod"/>
            </a:pPr>
            <a:r>
              <a:rPr lang="en-US" sz="2200"/>
              <a:t>Inform all affected patients</a:t>
            </a:r>
          </a:p>
          <a:p>
            <a:pPr marL="1008126" lvl="1" indent="-457200">
              <a:buAutoNum type="alphaUcPeriod"/>
            </a:pPr>
            <a:r>
              <a:rPr lang="en-US" sz="2200"/>
              <a:t>Notify the government regulatory department in charge of the relevant regulations</a:t>
            </a:r>
          </a:p>
          <a:p>
            <a:pPr marL="1008126" lvl="1" indent="-457200">
              <a:buAutoNum type="alphaUcPeriod"/>
            </a:pPr>
            <a:r>
              <a:rPr lang="en-US" sz="2200"/>
              <a:t>Purge other database records that ay be accessed using this health information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Question 4</a:t>
            </a:r>
          </a:p>
        </p:txBody>
      </p:sp>
    </p:spTree>
    <p:extLst>
      <p:ext uri="{BB962C8B-B14F-4D97-AF65-F5344CB8AC3E}">
        <p14:creationId xmlns:p14="http://schemas.microsoft.com/office/powerpoint/2010/main" val="3911707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20" y="1376335"/>
            <a:ext cx="7970981" cy="34790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/>
              <a:t>What should an IT analyst do if she suspects there has been a loss of data that may contain multiple patient’s sensitive health information?</a:t>
            </a:r>
          </a:p>
          <a:p>
            <a:pPr marL="1008126" lvl="1" indent="-457200">
              <a:buAutoNum type="alphaUcPeriod"/>
            </a:pPr>
            <a:r>
              <a:rPr lang="en-US" sz="2200"/>
              <a:t>Contact the organization’s risk management or compliance department</a:t>
            </a:r>
          </a:p>
          <a:p>
            <a:pPr marL="1008126" lvl="1" indent="-457200">
              <a:buAutoNum type="alphaUcPeriod"/>
            </a:pPr>
            <a:r>
              <a:rPr lang="en-US" sz="2200"/>
              <a:t>Inform all affected patients</a:t>
            </a:r>
          </a:p>
          <a:p>
            <a:pPr marL="1008126" lvl="1" indent="-457200">
              <a:buAutoNum type="alphaUcPeriod"/>
            </a:pPr>
            <a:r>
              <a:rPr lang="en-US" sz="2200"/>
              <a:t>Notify the government regulatory department in charge of the relevant regulations</a:t>
            </a:r>
          </a:p>
          <a:p>
            <a:pPr marL="1008126" lvl="1" indent="-457200">
              <a:buAutoNum type="alphaUcPeriod"/>
            </a:pPr>
            <a:r>
              <a:rPr lang="en-US" sz="2200"/>
              <a:t>Purge other database records that ay be accessed using this health information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Question 4</a:t>
            </a:r>
          </a:p>
        </p:txBody>
      </p:sp>
      <p:sp>
        <p:nvSpPr>
          <p:cNvPr id="4" name="Freeform 24"/>
          <p:cNvSpPr>
            <a:spLocks/>
          </p:cNvSpPr>
          <p:nvPr/>
        </p:nvSpPr>
        <p:spPr bwMode="auto">
          <a:xfrm>
            <a:off x="1063004" y="2384806"/>
            <a:ext cx="425450" cy="487363"/>
          </a:xfrm>
          <a:custGeom>
            <a:avLst/>
            <a:gdLst/>
            <a:ahLst/>
            <a:cxnLst>
              <a:cxn ang="0">
                <a:pos x="0" y="444"/>
              </a:cxn>
              <a:cxn ang="0">
                <a:pos x="67" y="531"/>
              </a:cxn>
              <a:cxn ang="0">
                <a:pos x="141" y="643"/>
              </a:cxn>
              <a:cxn ang="0">
                <a:pos x="232" y="463"/>
              </a:cxn>
              <a:cxn ang="0">
                <a:pos x="420" y="151"/>
              </a:cxn>
              <a:cxn ang="0">
                <a:pos x="536" y="0"/>
              </a:cxn>
              <a:cxn ang="0">
                <a:pos x="395" y="71"/>
              </a:cxn>
              <a:cxn ang="0">
                <a:pos x="253" y="354"/>
              </a:cxn>
              <a:cxn ang="0">
                <a:pos x="141" y="582"/>
              </a:cxn>
              <a:cxn ang="0">
                <a:pos x="54" y="368"/>
              </a:cxn>
              <a:cxn ang="0">
                <a:pos x="0" y="444"/>
              </a:cxn>
            </a:cxnLst>
            <a:rect l="0" t="0" r="r" b="b"/>
            <a:pathLst>
              <a:path w="536" h="643">
                <a:moveTo>
                  <a:pt x="0" y="444"/>
                </a:moveTo>
                <a:lnTo>
                  <a:pt x="67" y="531"/>
                </a:lnTo>
                <a:lnTo>
                  <a:pt x="141" y="643"/>
                </a:lnTo>
                <a:lnTo>
                  <a:pt x="232" y="463"/>
                </a:lnTo>
                <a:lnTo>
                  <a:pt x="420" y="151"/>
                </a:lnTo>
                <a:lnTo>
                  <a:pt x="536" y="0"/>
                </a:lnTo>
                <a:lnTo>
                  <a:pt x="395" y="71"/>
                </a:lnTo>
                <a:lnTo>
                  <a:pt x="253" y="354"/>
                </a:lnTo>
                <a:lnTo>
                  <a:pt x="141" y="582"/>
                </a:lnTo>
                <a:lnTo>
                  <a:pt x="54" y="368"/>
                </a:lnTo>
                <a:lnTo>
                  <a:pt x="0" y="444"/>
                </a:lnTo>
                <a:close/>
              </a:path>
            </a:pathLst>
          </a:custGeom>
          <a:solidFill>
            <a:srgbClr val="FF0000"/>
          </a:solidFill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227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/>
              <a:t>Locked doors, property-control tags on devices &amp; employee identification badges are all examples of what?</a:t>
            </a:r>
          </a:p>
          <a:p>
            <a:pPr marL="1293876" lvl="1" indent="-742950">
              <a:buAutoNum type="alphaUcPeriod"/>
            </a:pPr>
            <a:r>
              <a:rPr lang="en-US" sz="2400"/>
              <a:t>Technical Safeguards</a:t>
            </a:r>
          </a:p>
          <a:p>
            <a:pPr marL="1293876" lvl="1" indent="-742950">
              <a:buAutoNum type="alphaUcPeriod"/>
            </a:pPr>
            <a:r>
              <a:rPr lang="en-US" sz="2400"/>
              <a:t>Physical Safeguards</a:t>
            </a:r>
          </a:p>
          <a:p>
            <a:pPr marL="1293876" lvl="1" indent="-742950">
              <a:buAutoNum type="alphaUcPeriod"/>
            </a:pPr>
            <a:r>
              <a:rPr lang="en-US" sz="2400"/>
              <a:t>Audit Controls</a:t>
            </a:r>
          </a:p>
          <a:p>
            <a:pPr marL="1293876" lvl="1" indent="-742950">
              <a:buAutoNum type="alphaUcPeriod"/>
            </a:pPr>
            <a:r>
              <a:rPr lang="en-US" sz="2400"/>
              <a:t>Access Management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Question 5</a:t>
            </a:r>
          </a:p>
        </p:txBody>
      </p:sp>
    </p:spTree>
    <p:extLst>
      <p:ext uri="{BB962C8B-B14F-4D97-AF65-F5344CB8AC3E}">
        <p14:creationId xmlns:p14="http://schemas.microsoft.com/office/powerpoint/2010/main" val="9757741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/>
              <a:t>Locked doors, property-control tags on devices &amp; employee identification badges are all examples of what?</a:t>
            </a:r>
          </a:p>
          <a:p>
            <a:pPr marL="1293876" lvl="1" indent="-742950">
              <a:buAutoNum type="alphaUcPeriod"/>
            </a:pPr>
            <a:r>
              <a:rPr lang="en-US" sz="2400"/>
              <a:t>Technical Safeguards</a:t>
            </a:r>
          </a:p>
          <a:p>
            <a:pPr marL="1293876" lvl="1" indent="-742950">
              <a:buAutoNum type="alphaUcPeriod"/>
            </a:pPr>
            <a:r>
              <a:rPr lang="en-US" sz="2400"/>
              <a:t>Physical Safeguards</a:t>
            </a:r>
          </a:p>
          <a:p>
            <a:pPr marL="1293876" lvl="1" indent="-742950">
              <a:buAutoNum type="alphaUcPeriod"/>
            </a:pPr>
            <a:r>
              <a:rPr lang="en-US" sz="2400"/>
              <a:t>Audit Controls</a:t>
            </a:r>
          </a:p>
          <a:p>
            <a:pPr marL="1293876" lvl="1" indent="-742950">
              <a:buAutoNum type="alphaUcPeriod"/>
            </a:pPr>
            <a:r>
              <a:rPr lang="en-US" sz="2400"/>
              <a:t>Access Management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Question 5</a:t>
            </a:r>
          </a:p>
        </p:txBody>
      </p:sp>
      <p:sp>
        <p:nvSpPr>
          <p:cNvPr id="4" name="Freeform 24"/>
          <p:cNvSpPr>
            <a:spLocks/>
          </p:cNvSpPr>
          <p:nvPr/>
        </p:nvSpPr>
        <p:spPr bwMode="auto">
          <a:xfrm>
            <a:off x="1050925" y="2831207"/>
            <a:ext cx="425450" cy="487363"/>
          </a:xfrm>
          <a:custGeom>
            <a:avLst/>
            <a:gdLst/>
            <a:ahLst/>
            <a:cxnLst>
              <a:cxn ang="0">
                <a:pos x="0" y="444"/>
              </a:cxn>
              <a:cxn ang="0">
                <a:pos x="67" y="531"/>
              </a:cxn>
              <a:cxn ang="0">
                <a:pos x="141" y="643"/>
              </a:cxn>
              <a:cxn ang="0">
                <a:pos x="232" y="463"/>
              </a:cxn>
              <a:cxn ang="0">
                <a:pos x="420" y="151"/>
              </a:cxn>
              <a:cxn ang="0">
                <a:pos x="536" y="0"/>
              </a:cxn>
              <a:cxn ang="0">
                <a:pos x="395" y="71"/>
              </a:cxn>
              <a:cxn ang="0">
                <a:pos x="253" y="354"/>
              </a:cxn>
              <a:cxn ang="0">
                <a:pos x="141" y="582"/>
              </a:cxn>
              <a:cxn ang="0">
                <a:pos x="54" y="368"/>
              </a:cxn>
              <a:cxn ang="0">
                <a:pos x="0" y="444"/>
              </a:cxn>
            </a:cxnLst>
            <a:rect l="0" t="0" r="r" b="b"/>
            <a:pathLst>
              <a:path w="536" h="643">
                <a:moveTo>
                  <a:pt x="0" y="444"/>
                </a:moveTo>
                <a:lnTo>
                  <a:pt x="67" y="531"/>
                </a:lnTo>
                <a:lnTo>
                  <a:pt x="141" y="643"/>
                </a:lnTo>
                <a:lnTo>
                  <a:pt x="232" y="463"/>
                </a:lnTo>
                <a:lnTo>
                  <a:pt x="420" y="151"/>
                </a:lnTo>
                <a:lnTo>
                  <a:pt x="536" y="0"/>
                </a:lnTo>
                <a:lnTo>
                  <a:pt x="395" y="71"/>
                </a:lnTo>
                <a:lnTo>
                  <a:pt x="253" y="354"/>
                </a:lnTo>
                <a:lnTo>
                  <a:pt x="141" y="582"/>
                </a:lnTo>
                <a:lnTo>
                  <a:pt x="54" y="368"/>
                </a:lnTo>
                <a:lnTo>
                  <a:pt x="0" y="444"/>
                </a:lnTo>
                <a:close/>
              </a:path>
            </a:pathLst>
          </a:custGeom>
          <a:solidFill>
            <a:srgbClr val="FF0000"/>
          </a:solidFill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566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/>
              <a:t>Security is ________.</a:t>
            </a:r>
          </a:p>
          <a:p>
            <a:pPr marL="1293876" lvl="1" indent="-742950">
              <a:buAutoNum type="alphaUcPeriod"/>
            </a:pPr>
            <a:r>
              <a:rPr lang="en-US" sz="2400"/>
              <a:t>the quality of state of being secure.</a:t>
            </a:r>
          </a:p>
          <a:p>
            <a:pPr marL="1293876" lvl="1" indent="-742950">
              <a:buAutoNum type="alphaUcPeriod"/>
            </a:pPr>
            <a:r>
              <a:rPr lang="en-US" sz="2400"/>
              <a:t>freedom from fear or anxiety.</a:t>
            </a:r>
          </a:p>
          <a:p>
            <a:pPr marL="1293876" lvl="1" indent="-742950">
              <a:buAutoNum type="alphaUcPeriod"/>
            </a:pPr>
            <a:r>
              <a:rPr lang="en-US" sz="2400"/>
              <a:t>measures taken to guard against espionage or sabotage, crime, attack, or escape.</a:t>
            </a:r>
          </a:p>
          <a:p>
            <a:pPr marL="1293876" lvl="1" indent="-742950">
              <a:buAutoNum type="alphaUcPeriod"/>
            </a:pPr>
            <a:r>
              <a:rPr lang="en-US" sz="2400"/>
              <a:t>all of the above.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Question 6</a:t>
            </a:r>
          </a:p>
        </p:txBody>
      </p:sp>
    </p:spTree>
    <p:extLst>
      <p:ext uri="{BB962C8B-B14F-4D97-AF65-F5344CB8AC3E}">
        <p14:creationId xmlns:p14="http://schemas.microsoft.com/office/powerpoint/2010/main" val="14419648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/>
              <a:t>Security is ________.</a:t>
            </a:r>
          </a:p>
          <a:p>
            <a:pPr marL="1293876" lvl="1" indent="-742950">
              <a:buAutoNum type="alphaUcPeriod"/>
            </a:pPr>
            <a:r>
              <a:rPr lang="en-US" sz="2400"/>
              <a:t>the quality of state of being secure.</a:t>
            </a:r>
          </a:p>
          <a:p>
            <a:pPr marL="1293876" lvl="1" indent="-742950">
              <a:buAutoNum type="alphaUcPeriod"/>
            </a:pPr>
            <a:r>
              <a:rPr lang="en-US" sz="2400"/>
              <a:t>freedom from fear or anxiety.</a:t>
            </a:r>
          </a:p>
          <a:p>
            <a:pPr marL="1293876" lvl="1" indent="-742950">
              <a:buAutoNum type="alphaUcPeriod"/>
            </a:pPr>
            <a:r>
              <a:rPr lang="en-US" sz="2400"/>
              <a:t>measures taken to guard against espionage or sabotage, crime, attack, or escape.</a:t>
            </a:r>
          </a:p>
          <a:p>
            <a:pPr marL="1293876" lvl="1" indent="-742950">
              <a:buAutoNum type="alphaUcPeriod"/>
            </a:pPr>
            <a:r>
              <a:rPr lang="en-US" sz="2400"/>
              <a:t>all of the above.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Question 6</a:t>
            </a:r>
          </a:p>
        </p:txBody>
      </p:sp>
      <p:sp>
        <p:nvSpPr>
          <p:cNvPr id="4" name="Freeform 24"/>
          <p:cNvSpPr>
            <a:spLocks/>
          </p:cNvSpPr>
          <p:nvPr/>
        </p:nvSpPr>
        <p:spPr bwMode="auto">
          <a:xfrm>
            <a:off x="1006809" y="3918285"/>
            <a:ext cx="425450" cy="487363"/>
          </a:xfrm>
          <a:custGeom>
            <a:avLst/>
            <a:gdLst/>
            <a:ahLst/>
            <a:cxnLst>
              <a:cxn ang="0">
                <a:pos x="0" y="444"/>
              </a:cxn>
              <a:cxn ang="0">
                <a:pos x="67" y="531"/>
              </a:cxn>
              <a:cxn ang="0">
                <a:pos x="141" y="643"/>
              </a:cxn>
              <a:cxn ang="0">
                <a:pos x="232" y="463"/>
              </a:cxn>
              <a:cxn ang="0">
                <a:pos x="420" y="151"/>
              </a:cxn>
              <a:cxn ang="0">
                <a:pos x="536" y="0"/>
              </a:cxn>
              <a:cxn ang="0">
                <a:pos x="395" y="71"/>
              </a:cxn>
              <a:cxn ang="0">
                <a:pos x="253" y="354"/>
              </a:cxn>
              <a:cxn ang="0">
                <a:pos x="141" y="582"/>
              </a:cxn>
              <a:cxn ang="0">
                <a:pos x="54" y="368"/>
              </a:cxn>
              <a:cxn ang="0">
                <a:pos x="0" y="444"/>
              </a:cxn>
            </a:cxnLst>
            <a:rect l="0" t="0" r="r" b="b"/>
            <a:pathLst>
              <a:path w="536" h="643">
                <a:moveTo>
                  <a:pt x="0" y="444"/>
                </a:moveTo>
                <a:lnTo>
                  <a:pt x="67" y="531"/>
                </a:lnTo>
                <a:lnTo>
                  <a:pt x="141" y="643"/>
                </a:lnTo>
                <a:lnTo>
                  <a:pt x="232" y="463"/>
                </a:lnTo>
                <a:lnTo>
                  <a:pt x="420" y="151"/>
                </a:lnTo>
                <a:lnTo>
                  <a:pt x="536" y="0"/>
                </a:lnTo>
                <a:lnTo>
                  <a:pt x="395" y="71"/>
                </a:lnTo>
                <a:lnTo>
                  <a:pt x="253" y="354"/>
                </a:lnTo>
                <a:lnTo>
                  <a:pt x="141" y="582"/>
                </a:lnTo>
                <a:lnTo>
                  <a:pt x="54" y="368"/>
                </a:lnTo>
                <a:lnTo>
                  <a:pt x="0" y="444"/>
                </a:lnTo>
                <a:close/>
              </a:path>
            </a:pathLst>
          </a:custGeom>
          <a:solidFill>
            <a:srgbClr val="FF0000"/>
          </a:solidFill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231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/>
              <a:t>______ means that data on a system is the same as the data from the original source.  It has not been altered.  </a:t>
            </a:r>
          </a:p>
          <a:p>
            <a:pPr marL="1293876" lvl="1" indent="-742950">
              <a:buAutoNum type="alphaUcPeriod"/>
            </a:pPr>
            <a:r>
              <a:rPr lang="en-US" sz="2400"/>
              <a:t>Integrity</a:t>
            </a:r>
          </a:p>
          <a:p>
            <a:pPr marL="1293876" lvl="1" indent="-742950">
              <a:buAutoNum type="alphaUcPeriod"/>
            </a:pPr>
            <a:r>
              <a:rPr lang="en-US" sz="2400"/>
              <a:t>Availability</a:t>
            </a:r>
          </a:p>
          <a:p>
            <a:pPr marL="1293876" lvl="1" indent="-742950">
              <a:buAutoNum type="alphaUcPeriod"/>
            </a:pPr>
            <a:r>
              <a:rPr lang="en-US" sz="2400"/>
              <a:t>Confidentiality</a:t>
            </a:r>
          </a:p>
          <a:p>
            <a:pPr marL="1293876" lvl="1" indent="-742950">
              <a:buAutoNum type="alphaUcPeriod"/>
            </a:pPr>
            <a:r>
              <a:rPr lang="en-US" sz="2400"/>
              <a:t>Nonrepudiation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Question 7</a:t>
            </a:r>
          </a:p>
        </p:txBody>
      </p:sp>
    </p:spTree>
    <p:extLst>
      <p:ext uri="{BB962C8B-B14F-4D97-AF65-F5344CB8AC3E}">
        <p14:creationId xmlns:p14="http://schemas.microsoft.com/office/powerpoint/2010/main" val="15033436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/>
              <a:t>______ means that data on a system is the same as the data from the original source.  It has not been altered.  </a:t>
            </a:r>
          </a:p>
          <a:p>
            <a:pPr marL="1293876" lvl="1" indent="-742950">
              <a:buAutoNum type="alphaUcPeriod"/>
            </a:pPr>
            <a:r>
              <a:rPr lang="en-US" sz="2400"/>
              <a:t>Integrity</a:t>
            </a:r>
          </a:p>
          <a:p>
            <a:pPr marL="1293876" lvl="1" indent="-742950">
              <a:buAutoNum type="alphaUcPeriod"/>
            </a:pPr>
            <a:r>
              <a:rPr lang="en-US" sz="2400"/>
              <a:t>Availability</a:t>
            </a:r>
          </a:p>
          <a:p>
            <a:pPr marL="1293876" lvl="1" indent="-742950">
              <a:buAutoNum type="alphaUcPeriod"/>
            </a:pPr>
            <a:r>
              <a:rPr lang="en-US" sz="2400"/>
              <a:t>Confidentiality</a:t>
            </a:r>
          </a:p>
          <a:p>
            <a:pPr marL="1293876" lvl="1" indent="-742950">
              <a:buAutoNum type="alphaUcPeriod"/>
            </a:pPr>
            <a:r>
              <a:rPr lang="en-US" sz="2400"/>
              <a:t>Nonrepudiation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Question 7</a:t>
            </a:r>
          </a:p>
        </p:txBody>
      </p:sp>
      <p:sp>
        <p:nvSpPr>
          <p:cNvPr id="4" name="Freeform 24"/>
          <p:cNvSpPr>
            <a:spLocks/>
          </p:cNvSpPr>
          <p:nvPr/>
        </p:nvSpPr>
        <p:spPr bwMode="auto">
          <a:xfrm>
            <a:off x="1050925" y="2389088"/>
            <a:ext cx="425450" cy="487363"/>
          </a:xfrm>
          <a:custGeom>
            <a:avLst/>
            <a:gdLst/>
            <a:ahLst/>
            <a:cxnLst>
              <a:cxn ang="0">
                <a:pos x="0" y="444"/>
              </a:cxn>
              <a:cxn ang="0">
                <a:pos x="67" y="531"/>
              </a:cxn>
              <a:cxn ang="0">
                <a:pos x="141" y="643"/>
              </a:cxn>
              <a:cxn ang="0">
                <a:pos x="232" y="463"/>
              </a:cxn>
              <a:cxn ang="0">
                <a:pos x="420" y="151"/>
              </a:cxn>
              <a:cxn ang="0">
                <a:pos x="536" y="0"/>
              </a:cxn>
              <a:cxn ang="0">
                <a:pos x="395" y="71"/>
              </a:cxn>
              <a:cxn ang="0">
                <a:pos x="253" y="354"/>
              </a:cxn>
              <a:cxn ang="0">
                <a:pos x="141" y="582"/>
              </a:cxn>
              <a:cxn ang="0">
                <a:pos x="54" y="368"/>
              </a:cxn>
              <a:cxn ang="0">
                <a:pos x="0" y="444"/>
              </a:cxn>
            </a:cxnLst>
            <a:rect l="0" t="0" r="r" b="b"/>
            <a:pathLst>
              <a:path w="536" h="643">
                <a:moveTo>
                  <a:pt x="0" y="444"/>
                </a:moveTo>
                <a:lnTo>
                  <a:pt x="67" y="531"/>
                </a:lnTo>
                <a:lnTo>
                  <a:pt x="141" y="643"/>
                </a:lnTo>
                <a:lnTo>
                  <a:pt x="232" y="463"/>
                </a:lnTo>
                <a:lnTo>
                  <a:pt x="420" y="151"/>
                </a:lnTo>
                <a:lnTo>
                  <a:pt x="536" y="0"/>
                </a:lnTo>
                <a:lnTo>
                  <a:pt x="395" y="71"/>
                </a:lnTo>
                <a:lnTo>
                  <a:pt x="253" y="354"/>
                </a:lnTo>
                <a:lnTo>
                  <a:pt x="141" y="582"/>
                </a:lnTo>
                <a:lnTo>
                  <a:pt x="54" y="368"/>
                </a:lnTo>
                <a:lnTo>
                  <a:pt x="0" y="444"/>
                </a:lnTo>
                <a:close/>
              </a:path>
            </a:pathLst>
          </a:custGeom>
          <a:solidFill>
            <a:srgbClr val="FF0000"/>
          </a:solidFill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49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Verdana" panose="020B0604030504040204" pitchFamily="34" charset="0"/>
                <a:cs typeface="Verdana" panose="020B0604030504040204" pitchFamily="34" charset="0"/>
              </a:rPr>
              <a:t>CPHIMS Competency Areas</a:t>
            </a:r>
            <a:endParaRPr lang="en-US" altLang="en-US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92553" y="1376335"/>
          <a:ext cx="7894248" cy="411489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77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27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5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49883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CPHIMS Examination Content Outline</a:t>
                      </a:r>
                    </a:p>
                    <a:p>
                      <a:pPr algn="ctr"/>
                      <a:r>
                        <a:rPr lang="en-US" sz="1200" b="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(effective </a:t>
                      </a:r>
                      <a:r>
                        <a:rPr lang="en-US" sz="12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May, 2015</a:t>
                      </a:r>
                      <a:r>
                        <a:rPr lang="en-US" sz="1200" b="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Cognitive Level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Recall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Application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Analysis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582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bg2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General</a:t>
                      </a:r>
                      <a:endParaRPr lang="en-US" sz="1200" dirty="0">
                        <a:solidFill>
                          <a:schemeClr val="bg2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22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28%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883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bg2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Healthcare  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883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bg2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 Technology 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12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582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Systems</a:t>
                      </a:r>
                      <a:endParaRPr lang="en-US" sz="12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2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accent2"/>
                          </a:solidFill>
                        </a:rPr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2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accent2"/>
                          </a:solidFill>
                        </a:rPr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2"/>
                          </a:solidFill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accent2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2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accent2"/>
                          </a:solidFill>
                        </a:rPr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883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bg2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16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883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bg2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883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bg2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 Selection, Implementation, Support, and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883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bg2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 Testing and 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883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 Privacy and 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accent2"/>
                          </a:solidFill>
                        </a:rPr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2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accent2"/>
                          </a:solidFill>
                        </a:rPr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accent2"/>
                          </a:solidFill>
                        </a:rPr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2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accent2"/>
                          </a:solidFill>
                        </a:rPr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45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bg2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Administration</a:t>
                      </a:r>
                      <a:endParaRPr lang="en-US" sz="1200" kern="1200" dirty="0">
                        <a:solidFill>
                          <a:schemeClr val="bg2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883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bg2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Leadership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9883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bg2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</a:t>
                      </a:r>
                      <a:r>
                        <a:rPr lang="en-US" sz="1100" kern="1200" baseline="0" dirty="0">
                          <a:solidFill>
                            <a:schemeClr val="bg2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>
                          <a:solidFill>
                            <a:schemeClr val="bg2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3086">
                <a:tc>
                  <a:txBody>
                    <a:bodyPr/>
                    <a:lstStyle/>
                    <a:p>
                      <a:pPr marL="3657600" marR="0" lvl="8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bg2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i="1" dirty="0">
                          <a:solidFill>
                            <a:schemeClr val="bg2">
                              <a:lumMod val="65000"/>
                            </a:schemeClr>
                          </a:solidFill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414211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______ provides proof that a certain action has taken place or that something/someone is what they claim to be.  </a:t>
            </a:r>
          </a:p>
          <a:p>
            <a:pPr marL="1293876" lvl="1" indent="-742950">
              <a:buAutoNum type="alphaUcPeriod"/>
            </a:pPr>
            <a:r>
              <a:rPr lang="en-US" sz="2400"/>
              <a:t>Integrity</a:t>
            </a:r>
          </a:p>
          <a:p>
            <a:pPr marL="1293876" lvl="1" indent="-742950">
              <a:buAutoNum type="alphaUcPeriod"/>
            </a:pPr>
            <a:r>
              <a:rPr lang="en-US" sz="2400"/>
              <a:t>Availability</a:t>
            </a:r>
          </a:p>
          <a:p>
            <a:pPr marL="1293876" lvl="1" indent="-742950">
              <a:buAutoNum type="alphaUcPeriod"/>
            </a:pPr>
            <a:r>
              <a:rPr lang="en-US" sz="2400"/>
              <a:t>Confidentiality</a:t>
            </a:r>
          </a:p>
          <a:p>
            <a:pPr marL="1293876" lvl="1" indent="-742950">
              <a:buAutoNum type="alphaUcPeriod"/>
            </a:pPr>
            <a:r>
              <a:rPr lang="en-US" sz="2400"/>
              <a:t>Nonrepudiation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Question 8</a:t>
            </a:r>
          </a:p>
        </p:txBody>
      </p:sp>
    </p:spTree>
    <p:extLst>
      <p:ext uri="{BB962C8B-B14F-4D97-AF65-F5344CB8AC3E}">
        <p14:creationId xmlns:p14="http://schemas.microsoft.com/office/powerpoint/2010/main" val="16206022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______ provides proof that a certain action has taken place or that something/someone is what they claim to be.  </a:t>
            </a:r>
          </a:p>
          <a:p>
            <a:pPr marL="1293876" lvl="1" indent="-742950">
              <a:buAutoNum type="alphaUcPeriod"/>
            </a:pPr>
            <a:r>
              <a:rPr lang="en-US" sz="2400"/>
              <a:t>Integrity</a:t>
            </a:r>
          </a:p>
          <a:p>
            <a:pPr marL="1293876" lvl="1" indent="-742950">
              <a:buAutoNum type="alphaUcPeriod"/>
            </a:pPr>
            <a:r>
              <a:rPr lang="en-US" sz="2400"/>
              <a:t>Availability</a:t>
            </a:r>
          </a:p>
          <a:p>
            <a:pPr marL="1293876" lvl="1" indent="-742950">
              <a:buAutoNum type="alphaUcPeriod"/>
            </a:pPr>
            <a:r>
              <a:rPr lang="en-US" sz="2400"/>
              <a:t>Confidentiality</a:t>
            </a:r>
          </a:p>
          <a:p>
            <a:pPr marL="1293876" lvl="1" indent="-742950">
              <a:buAutoNum type="alphaUcPeriod"/>
            </a:pPr>
            <a:r>
              <a:rPr lang="en-US" sz="2400"/>
              <a:t>Nonrepudiation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Question 8</a:t>
            </a:r>
          </a:p>
        </p:txBody>
      </p:sp>
      <p:sp>
        <p:nvSpPr>
          <p:cNvPr id="4" name="Freeform 24"/>
          <p:cNvSpPr>
            <a:spLocks/>
          </p:cNvSpPr>
          <p:nvPr/>
        </p:nvSpPr>
        <p:spPr bwMode="auto">
          <a:xfrm>
            <a:off x="1019008" y="4223084"/>
            <a:ext cx="425450" cy="487363"/>
          </a:xfrm>
          <a:custGeom>
            <a:avLst/>
            <a:gdLst/>
            <a:ahLst/>
            <a:cxnLst>
              <a:cxn ang="0">
                <a:pos x="0" y="444"/>
              </a:cxn>
              <a:cxn ang="0">
                <a:pos x="67" y="531"/>
              </a:cxn>
              <a:cxn ang="0">
                <a:pos x="141" y="643"/>
              </a:cxn>
              <a:cxn ang="0">
                <a:pos x="232" y="463"/>
              </a:cxn>
              <a:cxn ang="0">
                <a:pos x="420" y="151"/>
              </a:cxn>
              <a:cxn ang="0">
                <a:pos x="536" y="0"/>
              </a:cxn>
              <a:cxn ang="0">
                <a:pos x="395" y="71"/>
              </a:cxn>
              <a:cxn ang="0">
                <a:pos x="253" y="354"/>
              </a:cxn>
              <a:cxn ang="0">
                <a:pos x="141" y="582"/>
              </a:cxn>
              <a:cxn ang="0">
                <a:pos x="54" y="368"/>
              </a:cxn>
              <a:cxn ang="0">
                <a:pos x="0" y="444"/>
              </a:cxn>
            </a:cxnLst>
            <a:rect l="0" t="0" r="r" b="b"/>
            <a:pathLst>
              <a:path w="536" h="643">
                <a:moveTo>
                  <a:pt x="0" y="444"/>
                </a:moveTo>
                <a:lnTo>
                  <a:pt x="67" y="531"/>
                </a:lnTo>
                <a:lnTo>
                  <a:pt x="141" y="643"/>
                </a:lnTo>
                <a:lnTo>
                  <a:pt x="232" y="463"/>
                </a:lnTo>
                <a:lnTo>
                  <a:pt x="420" y="151"/>
                </a:lnTo>
                <a:lnTo>
                  <a:pt x="536" y="0"/>
                </a:lnTo>
                <a:lnTo>
                  <a:pt x="395" y="71"/>
                </a:lnTo>
                <a:lnTo>
                  <a:pt x="253" y="354"/>
                </a:lnTo>
                <a:lnTo>
                  <a:pt x="141" y="582"/>
                </a:lnTo>
                <a:lnTo>
                  <a:pt x="54" y="368"/>
                </a:lnTo>
                <a:lnTo>
                  <a:pt x="0" y="444"/>
                </a:lnTo>
                <a:close/>
              </a:path>
            </a:pathLst>
          </a:custGeom>
          <a:solidFill>
            <a:srgbClr val="FF0000"/>
          </a:solidFill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736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400"/>
              <a:t>In systems security, the audit trail refers to</a:t>
            </a:r>
          </a:p>
          <a:p>
            <a:pPr marL="914400" lvl="1" indent="-457200">
              <a:buFont typeface="+mj-lt"/>
              <a:buAutoNum type="alphaUcPeriod"/>
              <a:defRPr/>
            </a:pPr>
            <a:r>
              <a:rPr lang="en-US" sz="2400"/>
              <a:t>methods to ensure that a user is an authentic system user.</a:t>
            </a:r>
          </a:p>
          <a:p>
            <a:pPr marL="914400" lvl="1" indent="-457200">
              <a:buFont typeface="+mj-lt"/>
              <a:buAutoNum type="alphaUcPeriod"/>
              <a:defRPr/>
            </a:pPr>
            <a:r>
              <a:rPr lang="en-US" sz="2400"/>
              <a:t>a chronological record of activities occurring in the system.</a:t>
            </a:r>
          </a:p>
          <a:p>
            <a:pPr marL="914400" lvl="1" indent="-457200">
              <a:buFont typeface="+mj-lt"/>
              <a:buAutoNum type="alphaUcPeriod"/>
              <a:defRPr/>
            </a:pPr>
            <a:r>
              <a:rPr lang="en-US" sz="2400"/>
              <a:t>identification of how rights of access to the system are granted.</a:t>
            </a:r>
          </a:p>
          <a:p>
            <a:pPr marL="914400" lvl="1" indent="-457200">
              <a:buFont typeface="+mj-lt"/>
              <a:buAutoNum type="alphaUcPeriod"/>
              <a:defRPr/>
            </a:pPr>
            <a:r>
              <a:rPr lang="en-US" sz="2400"/>
              <a:t>the systematic and documented regulation of users' actions.</a:t>
            </a:r>
            <a:endParaRPr lang="en-US" sz="2400" dirty="0"/>
          </a:p>
        </p:txBody>
      </p:sp>
      <p:sp>
        <p:nvSpPr>
          <p:cNvPr id="1064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Verdana" panose="020B0604030504040204" pitchFamily="34" charset="0"/>
                <a:cs typeface="Verdana" panose="020B0604030504040204" pitchFamily="34" charset="0"/>
              </a:rPr>
              <a:t> Practice Question 9</a:t>
            </a:r>
          </a:p>
        </p:txBody>
      </p:sp>
    </p:spTree>
    <p:extLst>
      <p:ext uri="{BB962C8B-B14F-4D97-AF65-F5344CB8AC3E}">
        <p14:creationId xmlns:p14="http://schemas.microsoft.com/office/powerpoint/2010/main" val="40439274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400"/>
              <a:t>In systems security, the audit trail refers to</a:t>
            </a:r>
          </a:p>
          <a:p>
            <a:pPr marL="914400" lvl="1" indent="-457200">
              <a:buFont typeface="+mj-lt"/>
              <a:buAutoNum type="alphaUcPeriod"/>
              <a:defRPr/>
            </a:pPr>
            <a:r>
              <a:rPr lang="en-US" sz="2400"/>
              <a:t>methods to ensure that a user is an authentic system user.</a:t>
            </a:r>
          </a:p>
          <a:p>
            <a:pPr marL="914400" lvl="1" indent="-457200">
              <a:buFont typeface="+mj-lt"/>
              <a:buAutoNum type="alphaUcPeriod"/>
              <a:defRPr/>
            </a:pPr>
            <a:r>
              <a:rPr lang="en-US" sz="2400"/>
              <a:t>a chronological record of activities occurring in the system.</a:t>
            </a:r>
          </a:p>
          <a:p>
            <a:pPr marL="914400" lvl="1" indent="-457200">
              <a:buFont typeface="+mj-lt"/>
              <a:buAutoNum type="alphaUcPeriod"/>
              <a:defRPr/>
            </a:pPr>
            <a:r>
              <a:rPr lang="en-US" sz="2400"/>
              <a:t>identification of how rights of access to the system are granted.</a:t>
            </a:r>
          </a:p>
          <a:p>
            <a:pPr marL="914400" lvl="1" indent="-457200">
              <a:buFont typeface="+mj-lt"/>
              <a:buAutoNum type="alphaUcPeriod"/>
              <a:defRPr/>
            </a:pPr>
            <a:r>
              <a:rPr lang="en-US" sz="2400"/>
              <a:t>the systematic and documented regulation of users' actions.</a:t>
            </a:r>
            <a:endParaRPr lang="en-US" sz="2400" dirty="0"/>
          </a:p>
        </p:txBody>
      </p:sp>
      <p:sp>
        <p:nvSpPr>
          <p:cNvPr id="1075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Verdana" panose="020B0604030504040204" pitchFamily="34" charset="0"/>
                <a:cs typeface="Verdana" panose="020B0604030504040204" pitchFamily="34" charset="0"/>
              </a:rPr>
              <a:t> Practice Question 9</a:t>
            </a:r>
          </a:p>
        </p:txBody>
      </p:sp>
      <p:sp>
        <p:nvSpPr>
          <p:cNvPr id="107524" name="Freeform 24"/>
          <p:cNvSpPr>
            <a:spLocks/>
          </p:cNvSpPr>
          <p:nvPr/>
        </p:nvSpPr>
        <p:spPr bwMode="auto">
          <a:xfrm>
            <a:off x="982913" y="2831208"/>
            <a:ext cx="425450" cy="487362"/>
          </a:xfrm>
          <a:custGeom>
            <a:avLst/>
            <a:gdLst>
              <a:gd name="T0" fmla="*/ 0 w 536"/>
              <a:gd name="T1" fmla="*/ 444 h 643"/>
              <a:gd name="T2" fmla="*/ 67 w 536"/>
              <a:gd name="T3" fmla="*/ 531 h 643"/>
              <a:gd name="T4" fmla="*/ 141 w 536"/>
              <a:gd name="T5" fmla="*/ 643 h 643"/>
              <a:gd name="T6" fmla="*/ 232 w 536"/>
              <a:gd name="T7" fmla="*/ 463 h 643"/>
              <a:gd name="T8" fmla="*/ 420 w 536"/>
              <a:gd name="T9" fmla="*/ 151 h 643"/>
              <a:gd name="T10" fmla="*/ 536 w 536"/>
              <a:gd name="T11" fmla="*/ 0 h 643"/>
              <a:gd name="T12" fmla="*/ 395 w 536"/>
              <a:gd name="T13" fmla="*/ 71 h 643"/>
              <a:gd name="T14" fmla="*/ 253 w 536"/>
              <a:gd name="T15" fmla="*/ 354 h 643"/>
              <a:gd name="T16" fmla="*/ 141 w 536"/>
              <a:gd name="T17" fmla="*/ 582 h 643"/>
              <a:gd name="T18" fmla="*/ 54 w 536"/>
              <a:gd name="T19" fmla="*/ 368 h 643"/>
              <a:gd name="T20" fmla="*/ 0 w 536"/>
              <a:gd name="T21" fmla="*/ 444 h 64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6" h="643">
                <a:moveTo>
                  <a:pt x="0" y="444"/>
                </a:moveTo>
                <a:lnTo>
                  <a:pt x="67" y="531"/>
                </a:lnTo>
                <a:lnTo>
                  <a:pt x="141" y="643"/>
                </a:lnTo>
                <a:lnTo>
                  <a:pt x="232" y="463"/>
                </a:lnTo>
                <a:lnTo>
                  <a:pt x="420" y="151"/>
                </a:lnTo>
                <a:lnTo>
                  <a:pt x="536" y="0"/>
                </a:lnTo>
                <a:lnTo>
                  <a:pt x="395" y="71"/>
                </a:lnTo>
                <a:lnTo>
                  <a:pt x="253" y="354"/>
                </a:lnTo>
                <a:lnTo>
                  <a:pt x="141" y="582"/>
                </a:lnTo>
                <a:lnTo>
                  <a:pt x="54" y="368"/>
                </a:lnTo>
                <a:lnTo>
                  <a:pt x="0" y="444"/>
                </a:lnTo>
                <a:close/>
              </a:path>
            </a:pathLst>
          </a:custGeom>
          <a:solidFill>
            <a:srgbClr val="FF0000"/>
          </a:solidFill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320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5820" y="1661327"/>
            <a:ext cx="7970981" cy="3479031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200" dirty="0"/>
              <a:t>A new compliance officer is beginning to assess the organization's adherence to information security policies.  The FIRST step is to determine if the organization has 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sz="2200" dirty="0"/>
              <a:t>formally assigned security responsibility to an individual.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sz="2200" dirty="0"/>
              <a:t>created an employee security awareness program.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sz="2200" dirty="0"/>
              <a:t>completed a review of security policies and procedures.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sz="2200" dirty="0"/>
              <a:t>performed a test of the physical security of the organization's information systems.</a:t>
            </a:r>
          </a:p>
        </p:txBody>
      </p:sp>
      <p:sp>
        <p:nvSpPr>
          <p:cNvPr id="1085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Verdana" panose="020B0604030504040204" pitchFamily="34" charset="0"/>
                <a:cs typeface="Verdana" panose="020B0604030504040204" pitchFamily="34" charset="0"/>
              </a:rPr>
              <a:t> Practice Question 10</a:t>
            </a:r>
          </a:p>
        </p:txBody>
      </p:sp>
    </p:spTree>
    <p:extLst>
      <p:ext uri="{BB962C8B-B14F-4D97-AF65-F5344CB8AC3E}">
        <p14:creationId xmlns:p14="http://schemas.microsoft.com/office/powerpoint/2010/main" val="28001227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5820" y="1661327"/>
            <a:ext cx="7970981" cy="3479031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200" dirty="0"/>
              <a:t>A new compliance officer is beginning to assess the organization's adherence to information security policies.  The FIRST step is to determine if the organization has 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sz="2200" dirty="0"/>
              <a:t>formally assigned security responsibility to an individual.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sz="2200" dirty="0"/>
              <a:t>created an employee security awareness program.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sz="2200" dirty="0"/>
              <a:t>completed a review of security policies and procedures.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sz="2200" dirty="0"/>
              <a:t>performed a test of the physical security of the organization's information systems.</a:t>
            </a:r>
          </a:p>
        </p:txBody>
      </p:sp>
      <p:sp>
        <p:nvSpPr>
          <p:cNvPr id="1085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Verdana" panose="020B0604030504040204" pitchFamily="34" charset="0"/>
                <a:cs typeface="Verdana" panose="020B0604030504040204" pitchFamily="34" charset="0"/>
              </a:rPr>
              <a:t> Practice Question 10</a:t>
            </a:r>
          </a:p>
        </p:txBody>
      </p:sp>
      <p:sp>
        <p:nvSpPr>
          <p:cNvPr id="4" name="Freeform 24"/>
          <p:cNvSpPr>
            <a:spLocks/>
          </p:cNvSpPr>
          <p:nvPr/>
        </p:nvSpPr>
        <p:spPr bwMode="auto">
          <a:xfrm>
            <a:off x="958516" y="2675027"/>
            <a:ext cx="425450" cy="487362"/>
          </a:xfrm>
          <a:custGeom>
            <a:avLst/>
            <a:gdLst>
              <a:gd name="T0" fmla="*/ 0 w 536"/>
              <a:gd name="T1" fmla="*/ 444 h 643"/>
              <a:gd name="T2" fmla="*/ 67 w 536"/>
              <a:gd name="T3" fmla="*/ 531 h 643"/>
              <a:gd name="T4" fmla="*/ 141 w 536"/>
              <a:gd name="T5" fmla="*/ 643 h 643"/>
              <a:gd name="T6" fmla="*/ 232 w 536"/>
              <a:gd name="T7" fmla="*/ 463 h 643"/>
              <a:gd name="T8" fmla="*/ 420 w 536"/>
              <a:gd name="T9" fmla="*/ 151 h 643"/>
              <a:gd name="T10" fmla="*/ 536 w 536"/>
              <a:gd name="T11" fmla="*/ 0 h 643"/>
              <a:gd name="T12" fmla="*/ 395 w 536"/>
              <a:gd name="T13" fmla="*/ 71 h 643"/>
              <a:gd name="T14" fmla="*/ 253 w 536"/>
              <a:gd name="T15" fmla="*/ 354 h 643"/>
              <a:gd name="T16" fmla="*/ 141 w 536"/>
              <a:gd name="T17" fmla="*/ 582 h 643"/>
              <a:gd name="T18" fmla="*/ 54 w 536"/>
              <a:gd name="T19" fmla="*/ 368 h 643"/>
              <a:gd name="T20" fmla="*/ 0 w 536"/>
              <a:gd name="T21" fmla="*/ 444 h 64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6" h="643">
                <a:moveTo>
                  <a:pt x="0" y="444"/>
                </a:moveTo>
                <a:lnTo>
                  <a:pt x="67" y="531"/>
                </a:lnTo>
                <a:lnTo>
                  <a:pt x="141" y="643"/>
                </a:lnTo>
                <a:lnTo>
                  <a:pt x="232" y="463"/>
                </a:lnTo>
                <a:lnTo>
                  <a:pt x="420" y="151"/>
                </a:lnTo>
                <a:lnTo>
                  <a:pt x="536" y="0"/>
                </a:lnTo>
                <a:lnTo>
                  <a:pt x="395" y="71"/>
                </a:lnTo>
                <a:lnTo>
                  <a:pt x="253" y="354"/>
                </a:lnTo>
                <a:lnTo>
                  <a:pt x="141" y="582"/>
                </a:lnTo>
                <a:lnTo>
                  <a:pt x="54" y="368"/>
                </a:lnTo>
                <a:lnTo>
                  <a:pt x="0" y="444"/>
                </a:lnTo>
                <a:close/>
              </a:path>
            </a:pathLst>
          </a:custGeom>
          <a:solidFill>
            <a:srgbClr val="FF0000"/>
          </a:solidFill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665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/>
              <a:t>Questions?</a:t>
            </a:r>
            <a:endParaRPr lang="en-US" sz="3000" dirty="0"/>
          </a:p>
        </p:txBody>
      </p:sp>
      <p:pic>
        <p:nvPicPr>
          <p:cNvPr id="20483" name="Picture 3" descr="C:\Users\kwheeler\Pictures\Question and Answer iStock_000015122897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506" y="2213810"/>
            <a:ext cx="4059816" cy="341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316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defRPr/>
            </a:pPr>
            <a:r>
              <a:rPr lang="en-US" sz="2000"/>
              <a:t>Concerns about Privacy and Security are not new, but the ease and scale of data breaches, medical identity theft, and loss are!</a:t>
            </a:r>
          </a:p>
          <a:p>
            <a:pPr eaLnBrk="1" fontAlgn="auto" hangingPunct="1">
              <a:defRPr/>
            </a:pPr>
            <a:r>
              <a:rPr lang="en-US" sz="2000" i="1"/>
              <a:t>Healthcare IT News </a:t>
            </a:r>
            <a:r>
              <a:rPr lang="en-US" sz="2000"/>
              <a:t>(examples)</a:t>
            </a:r>
          </a:p>
          <a:p>
            <a:pPr marL="0" indent="0" eaLnBrk="1" fontAlgn="auto" hangingPunct="1">
              <a:buFontTx/>
              <a:buNone/>
              <a:defRPr/>
            </a:pPr>
            <a:endParaRPr lang="en-US" sz="2000" dirty="0"/>
          </a:p>
        </p:txBody>
      </p:sp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Verdana" panose="020B0604030504040204" pitchFamily="34" charset="0"/>
                <a:cs typeface="Verdana" panose="020B0604030504040204" pitchFamily="34" charset="0"/>
              </a:rPr>
              <a:t>Importance of Privacy and Security</a:t>
            </a:r>
            <a:endParaRPr lang="en-US" altLang="en-US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557593" y="3609473"/>
          <a:ext cx="5541040" cy="2387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704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695" y="5009981"/>
            <a:ext cx="9874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4937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Because the use of EHRs, PHRs, HIEs, and </a:t>
            </a:r>
            <a:r>
              <a:rPr lang="en-US" sz="2400" dirty="0" err="1"/>
              <a:t>eRX</a:t>
            </a:r>
            <a:r>
              <a:rPr lang="en-US" sz="2400" dirty="0"/>
              <a:t> risks continue to expand</a:t>
            </a:r>
          </a:p>
          <a:p>
            <a:r>
              <a:rPr lang="en-US" sz="2400" dirty="0"/>
              <a:t>There are laws and regulations to protect patient confidential (sensitive) health information that is transmitted or maintained</a:t>
            </a:r>
          </a:p>
          <a:p>
            <a:pPr lvl="1"/>
            <a:r>
              <a:rPr lang="en-US" sz="2400" dirty="0"/>
              <a:t>May impose restrictions on how organizations can use or disclose health information</a:t>
            </a:r>
          </a:p>
          <a:p>
            <a:pPr lvl="1"/>
            <a:r>
              <a:rPr lang="en-US" sz="2400" dirty="0"/>
              <a:t>Organizations may also create their own policies &amp; procedures that further restrict access for a variety of reasons. (e.g., research)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latin typeface="Verdana" panose="020B0604030504040204" pitchFamily="34" charset="0"/>
                <a:cs typeface="Verdana" panose="020B0604030504040204" pitchFamily="34" charset="0"/>
              </a:rPr>
              <a:t>Importance of Privacy and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200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715818" y="1498016"/>
          <a:ext cx="7970837" cy="3478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latin typeface="Verdana" panose="020B0604030504040204" pitchFamily="34" charset="0"/>
                <a:cs typeface="Verdana" panose="020B0604030504040204" pitchFamily="34" charset="0"/>
              </a:rPr>
              <a:t>Requirements, Policies, and Procedures</a:t>
            </a:r>
            <a:endParaRPr lang="en-US" altLang="en-US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7189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18" y="1579055"/>
            <a:ext cx="7970981" cy="393505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Risk: the likelihood of a given incident occurring and the adverse impact on such an incident </a:t>
            </a:r>
          </a:p>
          <a:p>
            <a:r>
              <a:rPr lang="en-US" sz="2400" dirty="0"/>
              <a:t>Threats: potential scenarios that have a negative impact on security or privacy</a:t>
            </a:r>
          </a:p>
          <a:p>
            <a:r>
              <a:rPr lang="en-US" sz="2400" dirty="0"/>
              <a:t>Threat Sources: persons or events with the ability to carry out a threat (e.g., humans, natural disasters and environmental events)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Threats and Threat Sources are dangerous if organizations don’t take steps to make themselves immune</a:t>
            </a:r>
            <a:r>
              <a:rPr lang="en-US" dirty="0"/>
              <a:t>.</a:t>
            </a:r>
            <a:endParaRPr lang="en-US" sz="24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Risks and Threats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36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/>
              <a:t>Purpose</a:t>
            </a:r>
          </a:p>
          <a:p>
            <a:pPr lvl="1"/>
            <a:r>
              <a:rPr lang="en-US" sz="2400"/>
              <a:t>A document that outlines the organization’s readiness in regards to the privacy and security laws and requirements</a:t>
            </a:r>
          </a:p>
          <a:p>
            <a:r>
              <a:rPr lang="en-US" sz="2400"/>
              <a:t>Goal</a:t>
            </a:r>
          </a:p>
          <a:p>
            <a:pPr lvl="1"/>
            <a:r>
              <a:rPr lang="en-US" sz="2400"/>
              <a:t>Focus on identifying gaps that exist between what is required and what currently exists within the organization</a:t>
            </a:r>
          </a:p>
          <a:p>
            <a:endParaRPr lang="en-US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a Risk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823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ESELECTIO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ESELECTIO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ESELECTIO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ESELECTIO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ESELECTIO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ESELECTIO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ESELECTIO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ESELECTIO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ESELECTIO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ESELECTIO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ESELECTIO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ESELECTIO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ESELECTIO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ESELECTIO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ESELECTION" val="True"/>
</p:tagLst>
</file>

<file path=ppt/theme/theme1.xml><?xml version="1.0" encoding="utf-8"?>
<a:theme xmlns:a="http://schemas.openxmlformats.org/drawingml/2006/main" name="Office Theme">
  <a:themeElements>
    <a:clrScheme name="HIMSS">
      <a:dk1>
        <a:srgbClr val="000000"/>
      </a:dk1>
      <a:lt1>
        <a:sysClr val="window" lastClr="FFFFFF"/>
      </a:lt1>
      <a:dk2>
        <a:srgbClr val="8F8F93"/>
      </a:dk2>
      <a:lt2>
        <a:srgbClr val="FFFFFF"/>
      </a:lt2>
      <a:accent1>
        <a:srgbClr val="13547D"/>
      </a:accent1>
      <a:accent2>
        <a:srgbClr val="0C3351"/>
      </a:accent2>
      <a:accent3>
        <a:srgbClr val="1B799F"/>
      </a:accent3>
      <a:accent4>
        <a:srgbClr val="91BAD3"/>
      </a:accent4>
      <a:accent5>
        <a:srgbClr val="414139"/>
      </a:accent5>
      <a:accent6>
        <a:srgbClr val="8F8F93"/>
      </a:accent6>
      <a:hlink>
        <a:srgbClr val="13547D"/>
      </a:hlink>
      <a:folHlink>
        <a:srgbClr val="1B799F"/>
      </a:folHlink>
    </a:clrScheme>
    <a:fontScheme name="Office 2">
      <a:majorFont>
        <a:latin typeface="Proxima Nova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elvetica Neue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5596</TotalTime>
  <Words>2462</Words>
  <Application>Microsoft Office PowerPoint</Application>
  <PresentationFormat>On-screen Show (4:3)</PresentationFormat>
  <Paragraphs>461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Helvetica Neue Light</vt:lpstr>
      <vt:lpstr>Qualcomm Office Regular</vt:lpstr>
      <vt:lpstr>Times New Roman</vt:lpstr>
      <vt:lpstr>Verdana</vt:lpstr>
      <vt:lpstr>Office Theme</vt:lpstr>
      <vt:lpstr>Module 7 Systems Privacy and Security </vt:lpstr>
      <vt:lpstr>Learning Objectives</vt:lpstr>
      <vt:lpstr>Learning Objectives</vt:lpstr>
      <vt:lpstr>CPHIMS Competency Areas</vt:lpstr>
      <vt:lpstr>Importance of Privacy and Security</vt:lpstr>
      <vt:lpstr>Importance of Privacy and Security</vt:lpstr>
      <vt:lpstr>Requirements, Policies, and Procedures</vt:lpstr>
      <vt:lpstr>Risks and Threats</vt:lpstr>
      <vt:lpstr>Creating a Risk Assessment</vt:lpstr>
      <vt:lpstr>Risk Assessment Objective</vt:lpstr>
      <vt:lpstr>Example HIPAA Risk Analysis</vt:lpstr>
      <vt:lpstr>Example HIPAA Gap Analysis</vt:lpstr>
      <vt:lpstr>Risk Assessment Tools</vt:lpstr>
      <vt:lpstr>Areas of High Risk in Healthcare</vt:lpstr>
      <vt:lpstr>Vulnerabilities</vt:lpstr>
      <vt:lpstr>Confidentiality, Integrity, Availability</vt:lpstr>
      <vt:lpstr>User Access</vt:lpstr>
      <vt:lpstr> Organizational Roles </vt:lpstr>
      <vt:lpstr>Data Management Controls</vt:lpstr>
      <vt:lpstr>Data Management Controls</vt:lpstr>
      <vt:lpstr>Disaster Recovery and Business Continuity</vt:lpstr>
      <vt:lpstr>Ensure security is an on-going process!</vt:lpstr>
      <vt:lpstr>Auditing</vt:lpstr>
      <vt:lpstr>Privacy/Security is Everyone’s Concern</vt:lpstr>
      <vt:lpstr>Practice Questions  Module 7</vt:lpstr>
      <vt:lpstr>Practice Question 1</vt:lpstr>
      <vt:lpstr>Practice Question 1</vt:lpstr>
      <vt:lpstr>Practice Question 2</vt:lpstr>
      <vt:lpstr>Practice Question 2</vt:lpstr>
      <vt:lpstr>Practice Question 3</vt:lpstr>
      <vt:lpstr>Practice Question 3</vt:lpstr>
      <vt:lpstr>Practice Question 4</vt:lpstr>
      <vt:lpstr>Practice Question 4</vt:lpstr>
      <vt:lpstr>Practice Question 5</vt:lpstr>
      <vt:lpstr>Practice Question 5</vt:lpstr>
      <vt:lpstr>Practice Question 6</vt:lpstr>
      <vt:lpstr>Practice Question 6</vt:lpstr>
      <vt:lpstr>Practice Question 7</vt:lpstr>
      <vt:lpstr>Practice Question 7</vt:lpstr>
      <vt:lpstr>Practice Question 8</vt:lpstr>
      <vt:lpstr>Practice Question 8</vt:lpstr>
      <vt:lpstr> Practice Question 9</vt:lpstr>
      <vt:lpstr> Practice Question 9</vt:lpstr>
      <vt:lpstr> Practice Question 10</vt:lpstr>
      <vt:lpstr> Practice Question 10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</dc:creator>
  <cp:lastModifiedBy>khristenholmes@gmail.com</cp:lastModifiedBy>
  <cp:revision>127</cp:revision>
  <cp:lastPrinted>2018-05-11T02:05:08Z</cp:lastPrinted>
  <dcterms:created xsi:type="dcterms:W3CDTF">2013-05-22T16:51:34Z</dcterms:created>
  <dcterms:modified xsi:type="dcterms:W3CDTF">2018-12-02T07:05:36Z</dcterms:modified>
</cp:coreProperties>
</file>