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4E3B0-38FD-46E6-BE84-4C34C11AD2E3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662B2B-B49D-4D56-986D-BE6954A52DFF}">
      <dgm:prSet/>
      <dgm:spPr/>
      <dgm:t>
        <a:bodyPr/>
        <a:lstStyle/>
        <a:p>
          <a:pPr>
            <a:defRPr b="1"/>
          </a:pPr>
          <a:r>
            <a:rPr lang="en-US"/>
            <a:t>Topic Introduction &amp; Connection: How does the book answer previous questions?</a:t>
          </a:r>
        </a:p>
      </dgm:t>
    </dgm:pt>
    <dgm:pt modelId="{D1AD298F-0153-4FFE-8CDD-3474221D70FF}" type="parTrans" cxnId="{FC010A27-0CBC-490B-89D7-B1326C26238D}">
      <dgm:prSet/>
      <dgm:spPr/>
      <dgm:t>
        <a:bodyPr/>
        <a:lstStyle/>
        <a:p>
          <a:endParaRPr lang="en-US"/>
        </a:p>
      </dgm:t>
    </dgm:pt>
    <dgm:pt modelId="{49DC4B3A-B771-49DD-8567-DE661EE8B0D4}" type="sibTrans" cxnId="{FC010A27-0CBC-490B-89D7-B1326C26238D}">
      <dgm:prSet/>
      <dgm:spPr/>
      <dgm:t>
        <a:bodyPr/>
        <a:lstStyle/>
        <a:p>
          <a:endParaRPr lang="en-US"/>
        </a:p>
      </dgm:t>
    </dgm:pt>
    <dgm:pt modelId="{D08853F8-E0CD-4F71-8E63-362DFE0A9F40}">
      <dgm:prSet/>
      <dgm:spPr/>
      <dgm:t>
        <a:bodyPr/>
        <a:lstStyle/>
        <a:p>
          <a:r>
            <a:rPr lang="en-US"/>
            <a:t>Schema Activation: Previous Material, Content &amp; Fiction Texts</a:t>
          </a:r>
        </a:p>
      </dgm:t>
    </dgm:pt>
    <dgm:pt modelId="{C6E1C7A7-FA79-4F4C-AC2E-4B132C939931}" type="parTrans" cxnId="{38E23643-301A-44C0-AAAA-0736D68BCF6D}">
      <dgm:prSet/>
      <dgm:spPr/>
      <dgm:t>
        <a:bodyPr/>
        <a:lstStyle/>
        <a:p>
          <a:endParaRPr lang="en-US"/>
        </a:p>
      </dgm:t>
    </dgm:pt>
    <dgm:pt modelId="{084845CB-4EB8-4EAD-A555-94389E72117C}" type="sibTrans" cxnId="{38E23643-301A-44C0-AAAA-0736D68BCF6D}">
      <dgm:prSet/>
      <dgm:spPr/>
      <dgm:t>
        <a:bodyPr/>
        <a:lstStyle/>
        <a:p>
          <a:endParaRPr lang="en-US"/>
        </a:p>
      </dgm:t>
    </dgm:pt>
    <dgm:pt modelId="{CD879B93-E74C-4F6B-8167-749039167819}">
      <dgm:prSet/>
      <dgm:spPr/>
      <dgm:t>
        <a:bodyPr/>
        <a:lstStyle/>
        <a:p>
          <a:pPr>
            <a:defRPr b="1"/>
          </a:pPr>
          <a:r>
            <a:rPr lang="en-US"/>
            <a:t>Introducing Non-Fiction/Non-Fiction Book : Picture Walk through Text</a:t>
          </a:r>
        </a:p>
      </dgm:t>
    </dgm:pt>
    <dgm:pt modelId="{DCCA5126-AA28-414D-85D8-F941E165AEBC}" type="parTrans" cxnId="{D3A095F3-6202-4250-BF39-B8BA1DF02FBD}">
      <dgm:prSet/>
      <dgm:spPr/>
      <dgm:t>
        <a:bodyPr/>
        <a:lstStyle/>
        <a:p>
          <a:endParaRPr lang="en-US"/>
        </a:p>
      </dgm:t>
    </dgm:pt>
    <dgm:pt modelId="{E66336E7-88E9-4B26-B742-51714FE79CCC}" type="sibTrans" cxnId="{D3A095F3-6202-4250-BF39-B8BA1DF02FBD}">
      <dgm:prSet/>
      <dgm:spPr/>
      <dgm:t>
        <a:bodyPr/>
        <a:lstStyle/>
        <a:p>
          <a:endParaRPr lang="en-US"/>
        </a:p>
      </dgm:t>
    </dgm:pt>
    <dgm:pt modelId="{1AB1F9A9-279D-4DD1-B9AB-DEAC33EA5E84}">
      <dgm:prSet/>
      <dgm:spPr/>
      <dgm:t>
        <a:bodyPr/>
        <a:lstStyle/>
        <a:p>
          <a:r>
            <a:rPr lang="en-US"/>
            <a:t>Identify parts of the book you need to answer the question.</a:t>
          </a:r>
        </a:p>
      </dgm:t>
    </dgm:pt>
    <dgm:pt modelId="{9C08421E-E845-425F-9F21-9F63A0AF8A17}" type="parTrans" cxnId="{B6DBC573-DFFF-45D3-9A75-01A0F0AC277F}">
      <dgm:prSet/>
      <dgm:spPr/>
      <dgm:t>
        <a:bodyPr/>
        <a:lstStyle/>
        <a:p>
          <a:endParaRPr lang="en-US"/>
        </a:p>
      </dgm:t>
    </dgm:pt>
    <dgm:pt modelId="{5618E483-B36B-4C29-918F-0A336437D5C1}" type="sibTrans" cxnId="{B6DBC573-DFFF-45D3-9A75-01A0F0AC277F}">
      <dgm:prSet/>
      <dgm:spPr/>
      <dgm:t>
        <a:bodyPr/>
        <a:lstStyle/>
        <a:p>
          <a:endParaRPr lang="en-US"/>
        </a:p>
      </dgm:t>
    </dgm:pt>
    <dgm:pt modelId="{DFC778C6-391C-475A-8C82-14083917F295}">
      <dgm:prSet/>
      <dgm:spPr/>
      <dgm:t>
        <a:bodyPr/>
        <a:lstStyle/>
        <a:p>
          <a:r>
            <a:rPr lang="en-US"/>
            <a:t>Pre-Read &amp; Pre-Teach Concepts &amp; Vocabulary </a:t>
          </a:r>
        </a:p>
      </dgm:t>
    </dgm:pt>
    <dgm:pt modelId="{4F964C83-6160-447A-A449-F6CD14AEF2C0}" type="parTrans" cxnId="{100DC6AE-EEE7-40E5-A85E-C58BAF5F1524}">
      <dgm:prSet/>
      <dgm:spPr/>
      <dgm:t>
        <a:bodyPr/>
        <a:lstStyle/>
        <a:p>
          <a:endParaRPr lang="en-US"/>
        </a:p>
      </dgm:t>
    </dgm:pt>
    <dgm:pt modelId="{352699A1-B7C6-46E1-B275-264D7EC3B956}" type="sibTrans" cxnId="{100DC6AE-EEE7-40E5-A85E-C58BAF5F1524}">
      <dgm:prSet/>
      <dgm:spPr/>
      <dgm:t>
        <a:bodyPr/>
        <a:lstStyle/>
        <a:p>
          <a:endParaRPr lang="en-US"/>
        </a:p>
      </dgm:t>
    </dgm:pt>
    <dgm:pt modelId="{50A5AD1B-0A25-4C0C-BF45-ABC991EF12B6}">
      <dgm:prSet/>
      <dgm:spPr/>
      <dgm:t>
        <a:bodyPr/>
        <a:lstStyle/>
        <a:p>
          <a:r>
            <a:rPr lang="en-US"/>
            <a:t>Summary of text: 1 sentence</a:t>
          </a:r>
        </a:p>
      </dgm:t>
    </dgm:pt>
    <dgm:pt modelId="{86E79AC5-CE17-4527-8D4B-4F6945150D62}" type="parTrans" cxnId="{4E75B454-5AD8-4FF9-B372-DE19D0EE656B}">
      <dgm:prSet/>
      <dgm:spPr/>
      <dgm:t>
        <a:bodyPr/>
        <a:lstStyle/>
        <a:p>
          <a:endParaRPr lang="en-US"/>
        </a:p>
      </dgm:t>
    </dgm:pt>
    <dgm:pt modelId="{622ED213-8D18-4AE8-A5CA-3A8989A6918C}" type="sibTrans" cxnId="{4E75B454-5AD8-4FF9-B372-DE19D0EE656B}">
      <dgm:prSet/>
      <dgm:spPr/>
      <dgm:t>
        <a:bodyPr/>
        <a:lstStyle/>
        <a:p>
          <a:endParaRPr lang="en-US"/>
        </a:p>
      </dgm:t>
    </dgm:pt>
    <dgm:pt modelId="{EF4B821D-D562-4378-99C4-9A3B4F31E9D9}">
      <dgm:prSet/>
      <dgm:spPr/>
      <dgm:t>
        <a:bodyPr/>
        <a:lstStyle/>
        <a:p>
          <a:r>
            <a:rPr lang="en-US"/>
            <a:t>Set Listening Goal for Reading: Repeat question(s) you want the text to answer.</a:t>
          </a:r>
        </a:p>
      </dgm:t>
    </dgm:pt>
    <dgm:pt modelId="{41E38B9F-D9AB-4CBB-9AFD-B85510070228}" type="parTrans" cxnId="{B0BCF723-F134-46D3-9CED-DD9218DAC8B3}">
      <dgm:prSet/>
      <dgm:spPr/>
      <dgm:t>
        <a:bodyPr/>
        <a:lstStyle/>
        <a:p>
          <a:endParaRPr lang="en-US"/>
        </a:p>
      </dgm:t>
    </dgm:pt>
    <dgm:pt modelId="{F647D362-F128-410F-88C3-53A2ED09165A}" type="sibTrans" cxnId="{B0BCF723-F134-46D3-9CED-DD9218DAC8B3}">
      <dgm:prSet/>
      <dgm:spPr/>
      <dgm:t>
        <a:bodyPr/>
        <a:lstStyle/>
        <a:p>
          <a:endParaRPr lang="en-US"/>
        </a:p>
      </dgm:t>
    </dgm:pt>
    <dgm:pt modelId="{FC75CC73-B9DD-4AB9-AC22-C491EF77CEAB}">
      <dgm:prSet/>
      <dgm:spPr/>
      <dgm:t>
        <a:bodyPr/>
        <a:lstStyle/>
        <a:p>
          <a:pPr>
            <a:defRPr b="1"/>
          </a:pPr>
          <a:r>
            <a:rPr lang="en-US"/>
            <a:t>Dramatic Reading </a:t>
          </a:r>
        </a:p>
      </dgm:t>
    </dgm:pt>
    <dgm:pt modelId="{E3133F18-CE59-49EF-B4CE-54DBB26495D8}" type="parTrans" cxnId="{DDC63996-7DD2-403C-816B-E0C5B4BA5680}">
      <dgm:prSet/>
      <dgm:spPr/>
      <dgm:t>
        <a:bodyPr/>
        <a:lstStyle/>
        <a:p>
          <a:endParaRPr lang="en-US"/>
        </a:p>
      </dgm:t>
    </dgm:pt>
    <dgm:pt modelId="{6850CC9B-B0FB-4143-89C2-CD13DE591EFA}" type="sibTrans" cxnId="{DDC63996-7DD2-403C-816B-E0C5B4BA5680}">
      <dgm:prSet/>
      <dgm:spPr/>
      <dgm:t>
        <a:bodyPr/>
        <a:lstStyle/>
        <a:p>
          <a:endParaRPr lang="en-US"/>
        </a:p>
      </dgm:t>
    </dgm:pt>
    <dgm:pt modelId="{961BCA56-C371-4551-B45E-1C4F50CEC3B0}">
      <dgm:prSet/>
      <dgm:spPr/>
      <dgm:t>
        <a:bodyPr/>
        <a:lstStyle/>
        <a:p>
          <a:r>
            <a:rPr lang="en-US"/>
            <a:t>Directionality (Print Referencing)</a:t>
          </a:r>
        </a:p>
      </dgm:t>
    </dgm:pt>
    <dgm:pt modelId="{7218434E-83E1-432C-85B5-560C01FE6B12}" type="parTrans" cxnId="{5824EA6B-85FF-4155-9136-5B5D2EC9177C}">
      <dgm:prSet/>
      <dgm:spPr/>
      <dgm:t>
        <a:bodyPr/>
        <a:lstStyle/>
        <a:p>
          <a:endParaRPr lang="en-US"/>
        </a:p>
      </dgm:t>
    </dgm:pt>
    <dgm:pt modelId="{02931C99-FECC-4086-952A-A7D4F7077906}" type="sibTrans" cxnId="{5824EA6B-85FF-4155-9136-5B5D2EC9177C}">
      <dgm:prSet/>
      <dgm:spPr/>
      <dgm:t>
        <a:bodyPr/>
        <a:lstStyle/>
        <a:p>
          <a:endParaRPr lang="en-US"/>
        </a:p>
      </dgm:t>
    </dgm:pt>
    <dgm:pt modelId="{074126AC-5640-4C44-A452-72836489CE08}">
      <dgm:prSet/>
      <dgm:spPr/>
      <dgm:t>
        <a:bodyPr/>
        <a:lstStyle/>
        <a:p>
          <a:r>
            <a:rPr lang="en-US"/>
            <a:t>Ask Comprehension Questions During Reading</a:t>
          </a:r>
        </a:p>
      </dgm:t>
    </dgm:pt>
    <dgm:pt modelId="{A62DC5AD-4926-434E-A7A6-05FBF7A23EAB}" type="parTrans" cxnId="{6D87E5A5-9F61-427D-9A93-891581E4FBB0}">
      <dgm:prSet/>
      <dgm:spPr/>
      <dgm:t>
        <a:bodyPr/>
        <a:lstStyle/>
        <a:p>
          <a:endParaRPr lang="en-US"/>
        </a:p>
      </dgm:t>
    </dgm:pt>
    <dgm:pt modelId="{85590B5E-DFAB-46BC-ADCE-9249DEFCFCCA}" type="sibTrans" cxnId="{6D87E5A5-9F61-427D-9A93-891581E4FBB0}">
      <dgm:prSet/>
      <dgm:spPr/>
      <dgm:t>
        <a:bodyPr/>
        <a:lstStyle/>
        <a:p>
          <a:endParaRPr lang="en-US"/>
        </a:p>
      </dgm:t>
    </dgm:pt>
    <dgm:pt modelId="{BDCF1B26-582F-481C-840D-E60A92DA690C}">
      <dgm:prSet/>
      <dgm:spPr/>
      <dgm:t>
        <a:bodyPr/>
        <a:lstStyle/>
        <a:p>
          <a:r>
            <a:rPr lang="en-US"/>
            <a:t>Show how to navigate labeled pictures, text boxes, graphs, diagrams, etc.</a:t>
          </a:r>
        </a:p>
      </dgm:t>
    </dgm:pt>
    <dgm:pt modelId="{0C1E05D6-8489-4853-B340-D00DE86F489D}" type="parTrans" cxnId="{0A0F3784-51BC-48C3-9E4B-68CE8CD616BD}">
      <dgm:prSet/>
      <dgm:spPr/>
      <dgm:t>
        <a:bodyPr/>
        <a:lstStyle/>
        <a:p>
          <a:endParaRPr lang="en-US"/>
        </a:p>
      </dgm:t>
    </dgm:pt>
    <dgm:pt modelId="{54CCDD40-A51E-4899-B8AE-F737783F5ADE}" type="sibTrans" cxnId="{0A0F3784-51BC-48C3-9E4B-68CE8CD616BD}">
      <dgm:prSet/>
      <dgm:spPr/>
      <dgm:t>
        <a:bodyPr/>
        <a:lstStyle/>
        <a:p>
          <a:endParaRPr lang="en-US"/>
        </a:p>
      </dgm:t>
    </dgm:pt>
    <dgm:pt modelId="{A19A3256-CEB3-40DC-9169-C603CDE6DD93}">
      <dgm:prSet/>
      <dgm:spPr/>
      <dgm:t>
        <a:bodyPr/>
        <a:lstStyle/>
        <a:p>
          <a:pPr>
            <a:defRPr b="1"/>
          </a:pPr>
          <a:r>
            <a:rPr lang="en-US" dirty="0"/>
            <a:t>Check for understanding: Questions</a:t>
          </a:r>
          <a:endParaRPr lang="en-US" b="0" dirty="0"/>
        </a:p>
      </dgm:t>
    </dgm:pt>
    <dgm:pt modelId="{41CFDB98-C74D-42A3-88E1-FF9EB4DB1AF9}" type="parTrans" cxnId="{79B43A29-812F-4179-AE74-C3B955A95185}">
      <dgm:prSet/>
      <dgm:spPr/>
      <dgm:t>
        <a:bodyPr/>
        <a:lstStyle/>
        <a:p>
          <a:endParaRPr lang="en-US"/>
        </a:p>
      </dgm:t>
    </dgm:pt>
    <dgm:pt modelId="{C9C2811E-275F-431B-B5E6-2EE4CA99E894}" type="sibTrans" cxnId="{79B43A29-812F-4179-AE74-C3B955A95185}">
      <dgm:prSet/>
      <dgm:spPr/>
      <dgm:t>
        <a:bodyPr/>
        <a:lstStyle/>
        <a:p>
          <a:endParaRPr lang="en-US"/>
        </a:p>
      </dgm:t>
    </dgm:pt>
    <dgm:pt modelId="{2DCC1F83-4A13-431E-AA8B-4B1CD723F6F6}">
      <dgm:prSet/>
      <dgm:spPr/>
      <dgm:t>
        <a:bodyPr/>
        <a:lstStyle/>
        <a:p>
          <a:pPr>
            <a:defRPr b="1"/>
          </a:pPr>
          <a:r>
            <a:rPr lang="en-US"/>
            <a:t>Multiple Readings (Pauses for child interaction aiming toward Read Along)</a:t>
          </a:r>
        </a:p>
      </dgm:t>
    </dgm:pt>
    <dgm:pt modelId="{3D68FA40-4FB4-47E5-A479-08DF578C846B}" type="parTrans" cxnId="{A0CC3D90-E473-44C6-A82B-F7C9CEED361B}">
      <dgm:prSet/>
      <dgm:spPr/>
      <dgm:t>
        <a:bodyPr/>
        <a:lstStyle/>
        <a:p>
          <a:endParaRPr lang="en-US"/>
        </a:p>
      </dgm:t>
    </dgm:pt>
    <dgm:pt modelId="{EF42A4E4-BBED-4C80-A4AC-1AF8420D21BD}" type="sibTrans" cxnId="{A0CC3D90-E473-44C6-A82B-F7C9CEED361B}">
      <dgm:prSet/>
      <dgm:spPr/>
      <dgm:t>
        <a:bodyPr/>
        <a:lstStyle/>
        <a:p>
          <a:endParaRPr lang="en-US"/>
        </a:p>
      </dgm:t>
    </dgm:pt>
    <dgm:pt modelId="{75E2BE54-E44A-489B-80C2-82D3B411EE9D}">
      <dgm:prSet/>
      <dgm:spPr/>
      <dgm:t>
        <a:bodyPr/>
        <a:lstStyle/>
        <a:p>
          <a:r>
            <a:rPr lang="en-US"/>
            <a:t>Written Conventions  (Print Referencing)</a:t>
          </a:r>
        </a:p>
      </dgm:t>
    </dgm:pt>
    <dgm:pt modelId="{B19AF016-2C8F-46C3-B2FA-CFCF5F7184BD}" type="parTrans" cxnId="{51539524-BA55-46DC-B9C8-84535633D9B6}">
      <dgm:prSet/>
      <dgm:spPr/>
      <dgm:t>
        <a:bodyPr/>
        <a:lstStyle/>
        <a:p>
          <a:endParaRPr lang="en-US"/>
        </a:p>
      </dgm:t>
    </dgm:pt>
    <dgm:pt modelId="{DEFDB160-6692-427D-AACE-9F760D405F7E}" type="sibTrans" cxnId="{51539524-BA55-46DC-B9C8-84535633D9B6}">
      <dgm:prSet/>
      <dgm:spPr/>
      <dgm:t>
        <a:bodyPr/>
        <a:lstStyle/>
        <a:p>
          <a:endParaRPr lang="en-US"/>
        </a:p>
      </dgm:t>
    </dgm:pt>
    <dgm:pt modelId="{46A12C3C-EA48-4A70-9A91-DB0CCEFBC42E}">
      <dgm:prSet/>
      <dgm:spPr/>
      <dgm:t>
        <a:bodyPr/>
        <a:lstStyle/>
        <a:p>
          <a:r>
            <a:rPr lang="en-US"/>
            <a:t>Reading Skills/Strategies</a:t>
          </a:r>
        </a:p>
      </dgm:t>
    </dgm:pt>
    <dgm:pt modelId="{B0132030-B3A3-4D46-8BD3-DF47306F2B69}" type="parTrans" cxnId="{9551A458-6BFC-4E9A-BF48-CF1AA29B22BE}">
      <dgm:prSet/>
      <dgm:spPr/>
      <dgm:t>
        <a:bodyPr/>
        <a:lstStyle/>
        <a:p>
          <a:endParaRPr lang="en-US"/>
        </a:p>
      </dgm:t>
    </dgm:pt>
    <dgm:pt modelId="{DF453B03-A176-402D-9F99-FA3F12D5011D}" type="sibTrans" cxnId="{9551A458-6BFC-4E9A-BF48-CF1AA29B22BE}">
      <dgm:prSet/>
      <dgm:spPr/>
      <dgm:t>
        <a:bodyPr/>
        <a:lstStyle/>
        <a:p>
          <a:endParaRPr lang="en-US"/>
        </a:p>
      </dgm:t>
    </dgm:pt>
    <dgm:pt modelId="{CD050031-328A-4D1E-8296-7E9B8D8BC46E}">
      <dgm:prSet/>
      <dgm:spPr/>
      <dgm:t>
        <a:bodyPr/>
        <a:lstStyle/>
        <a:p>
          <a:r>
            <a:rPr lang="en-US"/>
            <a:t>Content &amp; Vocabulary Talk (Text Talk)</a:t>
          </a:r>
        </a:p>
      </dgm:t>
    </dgm:pt>
    <dgm:pt modelId="{7D0CAF2C-70D0-4AE6-872F-CD37C4038306}" type="parTrans" cxnId="{EFCA3993-ED7A-48BE-8468-6B2F056CF3F1}">
      <dgm:prSet/>
      <dgm:spPr/>
      <dgm:t>
        <a:bodyPr/>
        <a:lstStyle/>
        <a:p>
          <a:endParaRPr lang="en-US"/>
        </a:p>
      </dgm:t>
    </dgm:pt>
    <dgm:pt modelId="{923D195D-C7C5-4D55-BD4D-9365021977D2}" type="sibTrans" cxnId="{EFCA3993-ED7A-48BE-8468-6B2F056CF3F1}">
      <dgm:prSet/>
      <dgm:spPr/>
      <dgm:t>
        <a:bodyPr/>
        <a:lstStyle/>
        <a:p>
          <a:endParaRPr lang="en-US"/>
        </a:p>
      </dgm:t>
    </dgm:pt>
    <dgm:pt modelId="{2C3282B9-023B-8748-93EF-C647D931CCD6}">
      <dgm:prSet/>
      <dgm:spPr/>
      <dgm:t>
        <a:bodyPr/>
        <a:lstStyle/>
        <a:p>
          <a:pPr>
            <a:defRPr b="1"/>
          </a:pPr>
          <a:endParaRPr lang="en-US" dirty="0"/>
        </a:p>
        <a:p>
          <a:pPr>
            <a:defRPr b="1"/>
          </a:pPr>
          <a:r>
            <a:rPr lang="en-US" b="0" dirty="0"/>
            <a:t>Children Retell/Recall  Information (picture cues): FIVE FINGER RETELL</a:t>
          </a:r>
        </a:p>
      </dgm:t>
    </dgm:pt>
    <dgm:pt modelId="{B9694776-76E0-AB49-A810-0E42903D56DD}" type="parTrans" cxnId="{18749460-F5BF-5A48-A8CF-3C2BFAA45137}">
      <dgm:prSet/>
      <dgm:spPr/>
      <dgm:t>
        <a:bodyPr/>
        <a:lstStyle/>
        <a:p>
          <a:endParaRPr lang="en-US"/>
        </a:p>
      </dgm:t>
    </dgm:pt>
    <dgm:pt modelId="{A55D9554-F747-0446-9B50-6CF775415266}" type="sibTrans" cxnId="{18749460-F5BF-5A48-A8CF-3C2BFAA45137}">
      <dgm:prSet/>
      <dgm:spPr/>
      <dgm:t>
        <a:bodyPr/>
        <a:lstStyle/>
        <a:p>
          <a:endParaRPr lang="en-US"/>
        </a:p>
      </dgm:t>
    </dgm:pt>
    <dgm:pt modelId="{47F9C40B-1B48-0240-9DFA-C3A6FE0302FF}" type="pres">
      <dgm:prSet presAssocID="{9254E3B0-38FD-46E6-BE84-4C34C11AD2E3}" presName="diagram" presStyleCnt="0">
        <dgm:presLayoutVars>
          <dgm:dir/>
          <dgm:resizeHandles val="exact"/>
        </dgm:presLayoutVars>
      </dgm:prSet>
      <dgm:spPr/>
    </dgm:pt>
    <dgm:pt modelId="{DC87F41A-BD74-F24C-A307-6890E59C2448}" type="pres">
      <dgm:prSet presAssocID="{A1662B2B-B49D-4D56-986D-BE6954A52DFF}" presName="node" presStyleLbl="node1" presStyleIdx="0" presStyleCnt="6">
        <dgm:presLayoutVars>
          <dgm:bulletEnabled val="1"/>
        </dgm:presLayoutVars>
      </dgm:prSet>
      <dgm:spPr/>
    </dgm:pt>
    <dgm:pt modelId="{98CAADBC-F73B-C540-AC5C-544394C5B946}" type="pres">
      <dgm:prSet presAssocID="{49DC4B3A-B771-49DD-8567-DE661EE8B0D4}" presName="sibTrans" presStyleCnt="0"/>
      <dgm:spPr/>
    </dgm:pt>
    <dgm:pt modelId="{81A617FE-1651-694F-BECD-1AB783527F84}" type="pres">
      <dgm:prSet presAssocID="{CD879B93-E74C-4F6B-8167-749039167819}" presName="node" presStyleLbl="node1" presStyleIdx="1" presStyleCnt="6">
        <dgm:presLayoutVars>
          <dgm:bulletEnabled val="1"/>
        </dgm:presLayoutVars>
      </dgm:prSet>
      <dgm:spPr/>
    </dgm:pt>
    <dgm:pt modelId="{70742900-29ED-EF46-91B5-C9D7F9E1DF1B}" type="pres">
      <dgm:prSet presAssocID="{E66336E7-88E9-4B26-B742-51714FE79CCC}" presName="sibTrans" presStyleCnt="0"/>
      <dgm:spPr/>
    </dgm:pt>
    <dgm:pt modelId="{EA01A79B-1F7C-6942-81C6-E3CDA93F1FF4}" type="pres">
      <dgm:prSet presAssocID="{FC75CC73-B9DD-4AB9-AC22-C491EF77CEAB}" presName="node" presStyleLbl="node1" presStyleIdx="2" presStyleCnt="6">
        <dgm:presLayoutVars>
          <dgm:bulletEnabled val="1"/>
        </dgm:presLayoutVars>
      </dgm:prSet>
      <dgm:spPr/>
    </dgm:pt>
    <dgm:pt modelId="{B9EC0BB8-D861-0548-BF3C-B3AC29AC41B7}" type="pres">
      <dgm:prSet presAssocID="{6850CC9B-B0FB-4143-89C2-CD13DE591EFA}" presName="sibTrans" presStyleCnt="0"/>
      <dgm:spPr/>
    </dgm:pt>
    <dgm:pt modelId="{AB58B506-F356-E843-ACC9-CAE976017C74}" type="pres">
      <dgm:prSet presAssocID="{A19A3256-CEB3-40DC-9169-C603CDE6DD93}" presName="node" presStyleLbl="node1" presStyleIdx="3" presStyleCnt="6">
        <dgm:presLayoutVars>
          <dgm:bulletEnabled val="1"/>
        </dgm:presLayoutVars>
      </dgm:prSet>
      <dgm:spPr/>
    </dgm:pt>
    <dgm:pt modelId="{181825A1-ACB0-D745-8C59-77828DE97DA0}" type="pres">
      <dgm:prSet presAssocID="{C9C2811E-275F-431B-B5E6-2EE4CA99E894}" presName="sibTrans" presStyleCnt="0"/>
      <dgm:spPr/>
    </dgm:pt>
    <dgm:pt modelId="{E265DC2B-285C-AD4A-B6EE-C768F19D2EA6}" type="pres">
      <dgm:prSet presAssocID="{2C3282B9-023B-8748-93EF-C647D931CCD6}" presName="node" presStyleLbl="node1" presStyleIdx="4" presStyleCnt="6">
        <dgm:presLayoutVars>
          <dgm:bulletEnabled val="1"/>
        </dgm:presLayoutVars>
      </dgm:prSet>
      <dgm:spPr/>
    </dgm:pt>
    <dgm:pt modelId="{B7B57C4A-41E8-9F46-B597-7D605715BD97}" type="pres">
      <dgm:prSet presAssocID="{A55D9554-F747-0446-9B50-6CF775415266}" presName="sibTrans" presStyleCnt="0"/>
      <dgm:spPr/>
    </dgm:pt>
    <dgm:pt modelId="{9291A164-1710-CF48-82EE-DCB9264A10CD}" type="pres">
      <dgm:prSet presAssocID="{2DCC1F83-4A13-431E-AA8B-4B1CD723F6F6}" presName="node" presStyleLbl="node1" presStyleIdx="5" presStyleCnt="6">
        <dgm:presLayoutVars>
          <dgm:bulletEnabled val="1"/>
        </dgm:presLayoutVars>
      </dgm:prSet>
      <dgm:spPr/>
    </dgm:pt>
  </dgm:ptLst>
  <dgm:cxnLst>
    <dgm:cxn modelId="{F3767406-F7CE-0B43-A7B5-A0A300433DFF}" type="presOf" srcId="{EF4B821D-D562-4378-99C4-9A3B4F31E9D9}" destId="{81A617FE-1651-694F-BECD-1AB783527F84}" srcOrd="0" destOrd="4" presId="urn:microsoft.com/office/officeart/2005/8/layout/default"/>
    <dgm:cxn modelId="{4B627619-4B75-8542-A9FE-40CE467EE98C}" type="presOf" srcId="{46A12C3C-EA48-4A70-9A91-DB0CCEFBC42E}" destId="{9291A164-1710-CF48-82EE-DCB9264A10CD}" srcOrd="0" destOrd="2" presId="urn:microsoft.com/office/officeart/2005/8/layout/default"/>
    <dgm:cxn modelId="{B0BCF723-F134-46D3-9CED-DD9218DAC8B3}" srcId="{CD879B93-E74C-4F6B-8167-749039167819}" destId="{EF4B821D-D562-4378-99C4-9A3B4F31E9D9}" srcOrd="3" destOrd="0" parTransId="{41E38B9F-D9AB-4CBB-9AFD-B85510070228}" sibTransId="{F647D362-F128-410F-88C3-53A2ED09165A}"/>
    <dgm:cxn modelId="{51539524-BA55-46DC-B9C8-84535633D9B6}" srcId="{2DCC1F83-4A13-431E-AA8B-4B1CD723F6F6}" destId="{75E2BE54-E44A-489B-80C2-82D3B411EE9D}" srcOrd="0" destOrd="0" parTransId="{B19AF016-2C8F-46C3-B2FA-CFCF5F7184BD}" sibTransId="{DEFDB160-6692-427D-AACE-9F760D405F7E}"/>
    <dgm:cxn modelId="{FC010A27-0CBC-490B-89D7-B1326C26238D}" srcId="{9254E3B0-38FD-46E6-BE84-4C34C11AD2E3}" destId="{A1662B2B-B49D-4D56-986D-BE6954A52DFF}" srcOrd="0" destOrd="0" parTransId="{D1AD298F-0153-4FFE-8CDD-3474221D70FF}" sibTransId="{49DC4B3A-B771-49DD-8567-DE661EE8B0D4}"/>
    <dgm:cxn modelId="{79B43A29-812F-4179-AE74-C3B955A95185}" srcId="{9254E3B0-38FD-46E6-BE84-4C34C11AD2E3}" destId="{A19A3256-CEB3-40DC-9169-C603CDE6DD93}" srcOrd="3" destOrd="0" parTransId="{41CFDB98-C74D-42A3-88E1-FF9EB4DB1AF9}" sibTransId="{C9C2811E-275F-431B-B5E6-2EE4CA99E894}"/>
    <dgm:cxn modelId="{FCA6C439-0AC4-5241-9330-70D2FA7E5D90}" type="presOf" srcId="{074126AC-5640-4C44-A452-72836489CE08}" destId="{EA01A79B-1F7C-6942-81C6-E3CDA93F1FF4}" srcOrd="0" destOrd="2" presId="urn:microsoft.com/office/officeart/2005/8/layout/default"/>
    <dgm:cxn modelId="{E98CC03A-94EC-ED42-94CB-25F676F419BC}" type="presOf" srcId="{A19A3256-CEB3-40DC-9169-C603CDE6DD93}" destId="{AB58B506-F356-E843-ACC9-CAE976017C74}" srcOrd="0" destOrd="0" presId="urn:microsoft.com/office/officeart/2005/8/layout/default"/>
    <dgm:cxn modelId="{66875B3C-DB33-6347-A5FC-55BF133F072F}" type="presOf" srcId="{75E2BE54-E44A-489B-80C2-82D3B411EE9D}" destId="{9291A164-1710-CF48-82EE-DCB9264A10CD}" srcOrd="0" destOrd="1" presId="urn:microsoft.com/office/officeart/2005/8/layout/default"/>
    <dgm:cxn modelId="{D02D7540-A3FD-1F4D-B74D-147F640EC433}" type="presOf" srcId="{FC75CC73-B9DD-4AB9-AC22-C491EF77CEAB}" destId="{EA01A79B-1F7C-6942-81C6-E3CDA93F1FF4}" srcOrd="0" destOrd="0" presId="urn:microsoft.com/office/officeart/2005/8/layout/default"/>
    <dgm:cxn modelId="{38E23643-301A-44C0-AAAA-0736D68BCF6D}" srcId="{A1662B2B-B49D-4D56-986D-BE6954A52DFF}" destId="{D08853F8-E0CD-4F71-8E63-362DFE0A9F40}" srcOrd="0" destOrd="0" parTransId="{C6E1C7A7-FA79-4F4C-AC2E-4B132C939931}" sibTransId="{084845CB-4EB8-4EAD-A555-94389E72117C}"/>
    <dgm:cxn modelId="{4E75B454-5AD8-4FF9-B372-DE19D0EE656B}" srcId="{CD879B93-E74C-4F6B-8167-749039167819}" destId="{50A5AD1B-0A25-4C0C-BF45-ABC991EF12B6}" srcOrd="2" destOrd="0" parTransId="{86E79AC5-CE17-4527-8D4B-4F6945150D62}" sibTransId="{622ED213-8D18-4AE8-A5CA-3A8989A6918C}"/>
    <dgm:cxn modelId="{9551A458-6BFC-4E9A-BF48-CF1AA29B22BE}" srcId="{2DCC1F83-4A13-431E-AA8B-4B1CD723F6F6}" destId="{46A12C3C-EA48-4A70-9A91-DB0CCEFBC42E}" srcOrd="1" destOrd="0" parTransId="{B0132030-B3A3-4D46-8BD3-DF47306F2B69}" sibTransId="{DF453B03-A176-402D-9F99-FA3F12D5011D}"/>
    <dgm:cxn modelId="{18749460-F5BF-5A48-A8CF-3C2BFAA45137}" srcId="{9254E3B0-38FD-46E6-BE84-4C34C11AD2E3}" destId="{2C3282B9-023B-8748-93EF-C647D931CCD6}" srcOrd="4" destOrd="0" parTransId="{B9694776-76E0-AB49-A810-0E42903D56DD}" sibTransId="{A55D9554-F747-0446-9B50-6CF775415266}"/>
    <dgm:cxn modelId="{78FBEF62-53BD-0D47-81F4-6CD15A5F1657}" type="presOf" srcId="{CD050031-328A-4D1E-8296-7E9B8D8BC46E}" destId="{9291A164-1710-CF48-82EE-DCB9264A10CD}" srcOrd="0" destOrd="3" presId="urn:microsoft.com/office/officeart/2005/8/layout/default"/>
    <dgm:cxn modelId="{5824EA6B-85FF-4155-9136-5B5D2EC9177C}" srcId="{FC75CC73-B9DD-4AB9-AC22-C491EF77CEAB}" destId="{961BCA56-C371-4551-B45E-1C4F50CEC3B0}" srcOrd="0" destOrd="0" parTransId="{7218434E-83E1-432C-85B5-560C01FE6B12}" sibTransId="{02931C99-FECC-4086-952A-A7D4F7077906}"/>
    <dgm:cxn modelId="{B6DBC573-DFFF-45D3-9A75-01A0F0AC277F}" srcId="{CD879B93-E74C-4F6B-8167-749039167819}" destId="{1AB1F9A9-279D-4DD1-B9AB-DEAC33EA5E84}" srcOrd="0" destOrd="0" parTransId="{9C08421E-E845-425F-9F21-9F63A0AF8A17}" sibTransId="{5618E483-B36B-4C29-918F-0A336437D5C1}"/>
    <dgm:cxn modelId="{E97B7282-A98B-C74D-B790-1975911B7317}" type="presOf" srcId="{CD879B93-E74C-4F6B-8167-749039167819}" destId="{81A617FE-1651-694F-BECD-1AB783527F84}" srcOrd="0" destOrd="0" presId="urn:microsoft.com/office/officeart/2005/8/layout/default"/>
    <dgm:cxn modelId="{08371A83-29E9-A64F-BB88-4E2E276CCF19}" type="presOf" srcId="{961BCA56-C371-4551-B45E-1C4F50CEC3B0}" destId="{EA01A79B-1F7C-6942-81C6-E3CDA93F1FF4}" srcOrd="0" destOrd="1" presId="urn:microsoft.com/office/officeart/2005/8/layout/default"/>
    <dgm:cxn modelId="{0A0F3784-51BC-48C3-9E4B-68CE8CD616BD}" srcId="{FC75CC73-B9DD-4AB9-AC22-C491EF77CEAB}" destId="{BDCF1B26-582F-481C-840D-E60A92DA690C}" srcOrd="2" destOrd="0" parTransId="{0C1E05D6-8489-4853-B340-D00DE86F489D}" sibTransId="{54CCDD40-A51E-4899-B8AE-F737783F5ADE}"/>
    <dgm:cxn modelId="{BBBDC584-CC57-104B-B060-187F2911892C}" type="presOf" srcId="{DFC778C6-391C-475A-8C82-14083917F295}" destId="{81A617FE-1651-694F-BECD-1AB783527F84}" srcOrd="0" destOrd="2" presId="urn:microsoft.com/office/officeart/2005/8/layout/default"/>
    <dgm:cxn modelId="{E9306E88-00CD-4C44-A616-685883572B45}" type="presOf" srcId="{9254E3B0-38FD-46E6-BE84-4C34C11AD2E3}" destId="{47F9C40B-1B48-0240-9DFA-C3A6FE0302FF}" srcOrd="0" destOrd="0" presId="urn:microsoft.com/office/officeart/2005/8/layout/default"/>
    <dgm:cxn modelId="{A0CC3D90-E473-44C6-A82B-F7C9CEED361B}" srcId="{9254E3B0-38FD-46E6-BE84-4C34C11AD2E3}" destId="{2DCC1F83-4A13-431E-AA8B-4B1CD723F6F6}" srcOrd="5" destOrd="0" parTransId="{3D68FA40-4FB4-47E5-A479-08DF578C846B}" sibTransId="{EF42A4E4-BBED-4C80-A4AC-1AF8420D21BD}"/>
    <dgm:cxn modelId="{EFCA3993-ED7A-48BE-8468-6B2F056CF3F1}" srcId="{2DCC1F83-4A13-431E-AA8B-4B1CD723F6F6}" destId="{CD050031-328A-4D1E-8296-7E9B8D8BC46E}" srcOrd="2" destOrd="0" parTransId="{7D0CAF2C-70D0-4AE6-872F-CD37C4038306}" sibTransId="{923D195D-C7C5-4D55-BD4D-9365021977D2}"/>
    <dgm:cxn modelId="{DDC63996-7DD2-403C-816B-E0C5B4BA5680}" srcId="{9254E3B0-38FD-46E6-BE84-4C34C11AD2E3}" destId="{FC75CC73-B9DD-4AB9-AC22-C491EF77CEAB}" srcOrd="2" destOrd="0" parTransId="{E3133F18-CE59-49EF-B4CE-54DBB26495D8}" sibTransId="{6850CC9B-B0FB-4143-89C2-CD13DE591EFA}"/>
    <dgm:cxn modelId="{AC349C9B-58B6-4041-9C9B-0607FF574DDD}" type="presOf" srcId="{1AB1F9A9-279D-4DD1-B9AB-DEAC33EA5E84}" destId="{81A617FE-1651-694F-BECD-1AB783527F84}" srcOrd="0" destOrd="1" presId="urn:microsoft.com/office/officeart/2005/8/layout/default"/>
    <dgm:cxn modelId="{6D87E5A5-9F61-427D-9A93-891581E4FBB0}" srcId="{FC75CC73-B9DD-4AB9-AC22-C491EF77CEAB}" destId="{074126AC-5640-4C44-A452-72836489CE08}" srcOrd="1" destOrd="0" parTransId="{A62DC5AD-4926-434E-A7A6-05FBF7A23EAB}" sibTransId="{85590B5E-DFAB-46BC-ADCE-9249DEFCFCCA}"/>
    <dgm:cxn modelId="{100DC6AE-EEE7-40E5-A85E-C58BAF5F1524}" srcId="{CD879B93-E74C-4F6B-8167-749039167819}" destId="{DFC778C6-391C-475A-8C82-14083917F295}" srcOrd="1" destOrd="0" parTransId="{4F964C83-6160-447A-A449-F6CD14AEF2C0}" sibTransId="{352699A1-B7C6-46E1-B275-264D7EC3B956}"/>
    <dgm:cxn modelId="{B11702B9-BC17-3048-9330-014224F87E85}" type="presOf" srcId="{D08853F8-E0CD-4F71-8E63-362DFE0A9F40}" destId="{DC87F41A-BD74-F24C-A307-6890E59C2448}" srcOrd="0" destOrd="1" presId="urn:microsoft.com/office/officeart/2005/8/layout/default"/>
    <dgm:cxn modelId="{829412B9-084E-CE42-8D8E-1F829ECF0E7E}" type="presOf" srcId="{BDCF1B26-582F-481C-840D-E60A92DA690C}" destId="{EA01A79B-1F7C-6942-81C6-E3CDA93F1FF4}" srcOrd="0" destOrd="3" presId="urn:microsoft.com/office/officeart/2005/8/layout/default"/>
    <dgm:cxn modelId="{2919CDC3-DBE9-314F-A8F1-BC5C51BBA768}" type="presOf" srcId="{2C3282B9-023B-8748-93EF-C647D931CCD6}" destId="{E265DC2B-285C-AD4A-B6EE-C768F19D2EA6}" srcOrd="0" destOrd="0" presId="urn:microsoft.com/office/officeart/2005/8/layout/default"/>
    <dgm:cxn modelId="{819C99D3-EB93-014D-B279-64D945EA6DE8}" type="presOf" srcId="{50A5AD1B-0A25-4C0C-BF45-ABC991EF12B6}" destId="{81A617FE-1651-694F-BECD-1AB783527F84}" srcOrd="0" destOrd="3" presId="urn:microsoft.com/office/officeart/2005/8/layout/default"/>
    <dgm:cxn modelId="{B5E9D2EF-8579-0746-9E7E-0EF8C9780718}" type="presOf" srcId="{2DCC1F83-4A13-431E-AA8B-4B1CD723F6F6}" destId="{9291A164-1710-CF48-82EE-DCB9264A10CD}" srcOrd="0" destOrd="0" presId="urn:microsoft.com/office/officeart/2005/8/layout/default"/>
    <dgm:cxn modelId="{D3A095F3-6202-4250-BF39-B8BA1DF02FBD}" srcId="{9254E3B0-38FD-46E6-BE84-4C34C11AD2E3}" destId="{CD879B93-E74C-4F6B-8167-749039167819}" srcOrd="1" destOrd="0" parTransId="{DCCA5126-AA28-414D-85D8-F941E165AEBC}" sibTransId="{E66336E7-88E9-4B26-B742-51714FE79CCC}"/>
    <dgm:cxn modelId="{E4C259FF-1BE0-0947-AB3F-65D9653E68C7}" type="presOf" srcId="{A1662B2B-B49D-4D56-986D-BE6954A52DFF}" destId="{DC87F41A-BD74-F24C-A307-6890E59C2448}" srcOrd="0" destOrd="0" presId="urn:microsoft.com/office/officeart/2005/8/layout/default"/>
    <dgm:cxn modelId="{F06581A6-A2F1-FB4A-86D7-2A85AE985DE8}" type="presParOf" srcId="{47F9C40B-1B48-0240-9DFA-C3A6FE0302FF}" destId="{DC87F41A-BD74-F24C-A307-6890E59C2448}" srcOrd="0" destOrd="0" presId="urn:microsoft.com/office/officeart/2005/8/layout/default"/>
    <dgm:cxn modelId="{FEB2865E-96D1-0647-A9A3-D1C89E13EFDA}" type="presParOf" srcId="{47F9C40B-1B48-0240-9DFA-C3A6FE0302FF}" destId="{98CAADBC-F73B-C540-AC5C-544394C5B946}" srcOrd="1" destOrd="0" presId="urn:microsoft.com/office/officeart/2005/8/layout/default"/>
    <dgm:cxn modelId="{70790C2D-68D3-6D41-A9D5-89315AD29FC8}" type="presParOf" srcId="{47F9C40B-1B48-0240-9DFA-C3A6FE0302FF}" destId="{81A617FE-1651-694F-BECD-1AB783527F84}" srcOrd="2" destOrd="0" presId="urn:microsoft.com/office/officeart/2005/8/layout/default"/>
    <dgm:cxn modelId="{9B9C05DB-8B52-5A42-947F-2D091DD373DA}" type="presParOf" srcId="{47F9C40B-1B48-0240-9DFA-C3A6FE0302FF}" destId="{70742900-29ED-EF46-91B5-C9D7F9E1DF1B}" srcOrd="3" destOrd="0" presId="urn:microsoft.com/office/officeart/2005/8/layout/default"/>
    <dgm:cxn modelId="{33F9F472-85CD-A046-9CBF-C23F6EF490DE}" type="presParOf" srcId="{47F9C40B-1B48-0240-9DFA-C3A6FE0302FF}" destId="{EA01A79B-1F7C-6942-81C6-E3CDA93F1FF4}" srcOrd="4" destOrd="0" presId="urn:microsoft.com/office/officeart/2005/8/layout/default"/>
    <dgm:cxn modelId="{DEEF4E9D-09E5-2443-AED5-36FB518BC534}" type="presParOf" srcId="{47F9C40B-1B48-0240-9DFA-C3A6FE0302FF}" destId="{B9EC0BB8-D861-0548-BF3C-B3AC29AC41B7}" srcOrd="5" destOrd="0" presId="urn:microsoft.com/office/officeart/2005/8/layout/default"/>
    <dgm:cxn modelId="{C3582282-041F-E948-8988-3F0600741EAC}" type="presParOf" srcId="{47F9C40B-1B48-0240-9DFA-C3A6FE0302FF}" destId="{AB58B506-F356-E843-ACC9-CAE976017C74}" srcOrd="6" destOrd="0" presId="urn:microsoft.com/office/officeart/2005/8/layout/default"/>
    <dgm:cxn modelId="{ABE16590-A1BA-234B-9784-E9B942CF039B}" type="presParOf" srcId="{47F9C40B-1B48-0240-9DFA-C3A6FE0302FF}" destId="{181825A1-ACB0-D745-8C59-77828DE97DA0}" srcOrd="7" destOrd="0" presId="urn:microsoft.com/office/officeart/2005/8/layout/default"/>
    <dgm:cxn modelId="{4E58B8F8-3889-2A46-81B2-82C5D7457DAF}" type="presParOf" srcId="{47F9C40B-1B48-0240-9DFA-C3A6FE0302FF}" destId="{E265DC2B-285C-AD4A-B6EE-C768F19D2EA6}" srcOrd="8" destOrd="0" presId="urn:microsoft.com/office/officeart/2005/8/layout/default"/>
    <dgm:cxn modelId="{7CE619DD-DFFD-3441-B810-1C607F3EEFCE}" type="presParOf" srcId="{47F9C40B-1B48-0240-9DFA-C3A6FE0302FF}" destId="{B7B57C4A-41E8-9F46-B597-7D605715BD97}" srcOrd="9" destOrd="0" presId="urn:microsoft.com/office/officeart/2005/8/layout/default"/>
    <dgm:cxn modelId="{0476D0D9-B438-D24C-B11E-C93D3998A989}" type="presParOf" srcId="{47F9C40B-1B48-0240-9DFA-C3A6FE0302FF}" destId="{9291A164-1710-CF48-82EE-DCB9264A10C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7F41A-BD74-F24C-A307-6890E59C2448}">
      <dsp:nvSpPr>
        <dsp:cNvPr id="0" name=""/>
        <dsp:cNvSpPr/>
      </dsp:nvSpPr>
      <dsp:spPr>
        <a:xfrm>
          <a:off x="0" y="283308"/>
          <a:ext cx="2321718" cy="13930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/>
            <a:t>Topic Introduction &amp; Connection: How does the book answer previous questions?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Schema Activation: Previous Material, Content &amp; Fiction Texts</a:t>
          </a:r>
        </a:p>
      </dsp:txBody>
      <dsp:txXfrm>
        <a:off x="0" y="283308"/>
        <a:ext cx="2321718" cy="1393031"/>
      </dsp:txXfrm>
    </dsp:sp>
    <dsp:sp modelId="{81A617FE-1651-694F-BECD-1AB783527F84}">
      <dsp:nvSpPr>
        <dsp:cNvPr id="0" name=""/>
        <dsp:cNvSpPr/>
      </dsp:nvSpPr>
      <dsp:spPr>
        <a:xfrm>
          <a:off x="2553890" y="283308"/>
          <a:ext cx="2321718" cy="13930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/>
            <a:t>Introducing Non-Fiction/Non-Fiction Book : Picture Walk through Text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Identify parts of the book you need to answer the question.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Pre-Read &amp; Pre-Teach Concepts &amp; Vocabulary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Summary of text: 1 sentence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Set Listening Goal for Reading: Repeat question(s) you want the text to answer.</a:t>
          </a:r>
        </a:p>
      </dsp:txBody>
      <dsp:txXfrm>
        <a:off x="2553890" y="283308"/>
        <a:ext cx="2321718" cy="1393031"/>
      </dsp:txXfrm>
    </dsp:sp>
    <dsp:sp modelId="{EA01A79B-1F7C-6942-81C6-E3CDA93F1FF4}">
      <dsp:nvSpPr>
        <dsp:cNvPr id="0" name=""/>
        <dsp:cNvSpPr/>
      </dsp:nvSpPr>
      <dsp:spPr>
        <a:xfrm>
          <a:off x="5107780" y="283308"/>
          <a:ext cx="2321718" cy="139303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/>
            <a:t>Dramatic Reading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Directionality (Print Referencing)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Ask Comprehension Questions During Reading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Show how to navigate labeled pictures, text boxes, graphs, diagrams, etc.</a:t>
          </a:r>
        </a:p>
      </dsp:txBody>
      <dsp:txXfrm>
        <a:off x="5107780" y="283308"/>
        <a:ext cx="2321718" cy="1393031"/>
      </dsp:txXfrm>
    </dsp:sp>
    <dsp:sp modelId="{AB58B506-F356-E843-ACC9-CAE976017C74}">
      <dsp:nvSpPr>
        <dsp:cNvPr id="0" name=""/>
        <dsp:cNvSpPr/>
      </dsp:nvSpPr>
      <dsp:spPr>
        <a:xfrm>
          <a:off x="0" y="1908510"/>
          <a:ext cx="2321718" cy="13930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Check for understanding: Questions</a:t>
          </a:r>
          <a:endParaRPr lang="en-US" sz="1200" b="0" kern="1200" dirty="0"/>
        </a:p>
      </dsp:txBody>
      <dsp:txXfrm>
        <a:off x="0" y="1908510"/>
        <a:ext cx="2321718" cy="1393031"/>
      </dsp:txXfrm>
    </dsp:sp>
    <dsp:sp modelId="{E265DC2B-285C-AD4A-B6EE-C768F19D2EA6}">
      <dsp:nvSpPr>
        <dsp:cNvPr id="0" name=""/>
        <dsp:cNvSpPr/>
      </dsp:nvSpPr>
      <dsp:spPr>
        <a:xfrm>
          <a:off x="2553890" y="1908510"/>
          <a:ext cx="2321718" cy="13930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b="0" kern="1200" dirty="0"/>
            <a:t>Children Retell/Recall  Information (picture cues): FIVE FINGER RETELL</a:t>
          </a:r>
        </a:p>
      </dsp:txBody>
      <dsp:txXfrm>
        <a:off x="2553890" y="1908510"/>
        <a:ext cx="2321718" cy="1393031"/>
      </dsp:txXfrm>
    </dsp:sp>
    <dsp:sp modelId="{9291A164-1710-CF48-82EE-DCB9264A10CD}">
      <dsp:nvSpPr>
        <dsp:cNvPr id="0" name=""/>
        <dsp:cNvSpPr/>
      </dsp:nvSpPr>
      <dsp:spPr>
        <a:xfrm>
          <a:off x="5107780" y="1908510"/>
          <a:ext cx="2321718" cy="13930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/>
            <a:t>Multiple Readings (Pauses for child interaction aiming toward Read Along)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Written Conventions  (Print Referencing)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Reading Skills/Strategies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Content &amp; Vocabulary Talk (Text Talk)</a:t>
          </a:r>
        </a:p>
      </dsp:txBody>
      <dsp:txXfrm>
        <a:off x="5107780" y="1908510"/>
        <a:ext cx="2321718" cy="139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A1C71-EA0C-5E4C-824E-3361652CD320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7124A-F58C-B342-A17E-2A0BA21BB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982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50504-2DDF-5A45-9232-D4E168B89AC6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6818D-018E-F74F-9A9D-E9E116A39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75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332C5C40-8445-004D-9DE9-F6741C6FB01E}" type="datetime1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2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4030-F7F7-F443-8C03-528D44505672}" type="datetime1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169-C470-7644-8FF3-386BF90C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8496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4030-F7F7-F443-8C03-528D44505672}" type="datetime1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169-C470-7644-8FF3-386BF90C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242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4030-F7F7-F443-8C03-528D44505672}" type="datetime1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169-C470-7644-8FF3-386BF90C020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537464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4030-F7F7-F443-8C03-528D44505672}" type="datetime1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169-C470-7644-8FF3-386BF90C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1070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4030-F7F7-F443-8C03-528D44505672}" type="datetime1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169-C470-7644-8FF3-386BF90C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47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4030-F7F7-F443-8C03-528D44505672}" type="datetime1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169-C470-7644-8FF3-386BF90C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7084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088F-C2E0-A747-81E1-797CB36B9E3E}" type="datetime1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169-C470-7644-8FF3-386BF90C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1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9D04-4289-7C45-8571-7AB8FA43D7F0}" type="datetime1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169-C470-7644-8FF3-386BF90C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1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F83717AD-1E9F-1348-91BD-02A38756919F}" type="datetime1">
              <a:rPr lang="en-US" smtClean="0"/>
              <a:t>2/8/22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3D17C169-C470-7644-8FF3-386BF90C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2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2677-2C2D-3447-A0A5-4255EC76EC15}" type="datetime1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169-C470-7644-8FF3-386BF90C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3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9F68-3586-854E-9792-ABB16EA3081C}" type="datetime1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169-C470-7644-8FF3-386BF90C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8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BBB7-2491-8C40-8C74-57C415900B9A}" type="datetime1">
              <a:rPr lang="en-US" smtClean="0"/>
              <a:t>2/8/22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169-C470-7644-8FF3-386BF90C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5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4CC5-D5C2-0344-B555-E068189B58AA}" type="datetime1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169-C470-7644-8FF3-386BF90C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6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BAB6-966C-8143-8011-1FD88D32CAC1}" type="datetime1">
              <a:rPr lang="en-US" smtClean="0"/>
              <a:t>2/8/22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169-C470-7644-8FF3-386BF90C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7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64D7-93F3-5343-8EA2-48E55A9CCD1C}" type="datetime1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169-C470-7644-8FF3-386BF90C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1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4030-F7F7-F443-8C03-528D44505672}" type="datetime1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169-C470-7644-8FF3-386BF90C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7207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D4030-F7F7-F443-8C03-528D44505672}" type="datetime1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7C169-C470-7644-8FF3-386BF90C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78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3047" y="1113282"/>
            <a:ext cx="2617177" cy="2396681"/>
          </a:xfrm>
        </p:spPr>
        <p:txBody>
          <a:bodyPr>
            <a:normAutofit/>
          </a:bodyPr>
          <a:lstStyle/>
          <a:p>
            <a:r>
              <a:rPr lang="en-US" sz="3200"/>
              <a:t>Reading Non-Fiction Books</a:t>
            </a:r>
            <a:br>
              <a:rPr lang="en-US" sz="3200"/>
            </a:br>
            <a:endParaRPr lang="en-US" sz="3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4999" y="3602038"/>
            <a:ext cx="2625226" cy="2052720"/>
          </a:xfrm>
        </p:spPr>
        <p:txBody>
          <a:bodyPr>
            <a:normAutofit/>
          </a:bodyPr>
          <a:lstStyle/>
          <a:p>
            <a:r>
              <a:rPr lang="en-US" sz="1600"/>
              <a:t>EEC 4268</a:t>
            </a:r>
          </a:p>
          <a:p>
            <a:r>
              <a:rPr lang="en-US" sz="1600"/>
              <a:t>Lecture Notes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2242CDBE-4792-4057-A0E1-8B58123A1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211" y="808057"/>
            <a:ext cx="5064346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FFD98-3670-7140-88DE-DAB04BD18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809" y="1136606"/>
            <a:ext cx="1597610" cy="2208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8BD975-3AA6-B745-B55C-CCB45A2D6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046" y="1136606"/>
            <a:ext cx="2208215" cy="2208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91C878-9CCB-474C-989F-615D28493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41" y="3688596"/>
            <a:ext cx="2230746" cy="1842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684A22-98E7-0C46-AE41-07690F136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2781" y="3704955"/>
            <a:ext cx="2230746" cy="180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55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18518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Photos/Charts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98B7F-D53D-2648-A14A-8668BD92F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9" r="7290"/>
          <a:stretch/>
        </p:blipFill>
        <p:spPr>
          <a:xfrm>
            <a:off x="856058" y="2249487"/>
            <a:ext cx="2620948" cy="354965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934" y="2249487"/>
            <a:ext cx="4509624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300"/>
              <a:t>A lot of information can be found by "reading" the charts and photos found within nonfiction text. </a:t>
            </a:r>
          </a:p>
          <a:p>
            <a:pPr lvl="1">
              <a:lnSpc>
                <a:spcPct val="110000"/>
              </a:lnSpc>
            </a:pPr>
            <a:r>
              <a:rPr lang="en-US" sz="1300"/>
              <a:t>Readers will first need to figure out what information is presented. </a:t>
            </a:r>
          </a:p>
          <a:p>
            <a:pPr lvl="1">
              <a:lnSpc>
                <a:spcPct val="110000"/>
              </a:lnSpc>
            </a:pPr>
            <a:r>
              <a:rPr lang="en-US" sz="1300"/>
              <a:t>Then they'll need to discover how to navigate the information. </a:t>
            </a:r>
          </a:p>
          <a:p>
            <a:pPr>
              <a:lnSpc>
                <a:spcPct val="110000"/>
              </a:lnSpc>
            </a:pPr>
            <a:r>
              <a:rPr lang="en-US" sz="1300"/>
              <a:t>Some charts use clear labels, others require more careful examination. </a:t>
            </a:r>
          </a:p>
          <a:p>
            <a:pPr lvl="1">
              <a:lnSpc>
                <a:spcPct val="110000"/>
              </a:lnSpc>
            </a:pPr>
            <a:r>
              <a:rPr lang="en-US" sz="1300"/>
              <a:t>Help your reader learn more about the different ways information can be displayed.</a:t>
            </a:r>
          </a:p>
          <a:p>
            <a:pPr>
              <a:lnSpc>
                <a:spcPct val="110000"/>
              </a:lnSpc>
            </a:pPr>
            <a:endParaRPr lang="en-US" sz="1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07240" y="6309360"/>
            <a:ext cx="5783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D17C169-C470-7644-8FF3-386BF90C020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0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10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72" name="Rectangle 11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318" y="618518"/>
            <a:ext cx="3449239" cy="1478570"/>
          </a:xfrm>
        </p:spPr>
        <p:txBody>
          <a:bodyPr>
            <a:normAutofit/>
          </a:bodyPr>
          <a:lstStyle/>
          <a:p>
            <a:r>
              <a:rPr lang="en-US" dirty="0"/>
              <a:t>Key Teaching Points</a:t>
            </a:r>
          </a:p>
        </p:txBody>
      </p:sp>
      <p:pic>
        <p:nvPicPr>
          <p:cNvPr id="73" name="Picture 6" descr="A top view of books with different cover colours">
            <a:extLst>
              <a:ext uri="{FF2B5EF4-FFF2-40B4-BE49-F238E27FC236}">
                <a16:creationId xmlns:a16="http://schemas.microsoft.com/office/drawing/2014/main" id="{26C3F334-D5A6-44E9-A225-A89A7EC7ED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82" r="20890"/>
          <a:stretch/>
        </p:blipFill>
        <p:spPr>
          <a:xfrm>
            <a:off x="-4197" y="10"/>
            <a:ext cx="4576197" cy="6857990"/>
          </a:xfrm>
          <a:prstGeom prst="rect">
            <a:avLst/>
          </a:prstGeom>
        </p:spPr>
      </p:pic>
      <p:grpSp>
        <p:nvGrpSpPr>
          <p:cNvPr id="74" name="Group 14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6318" y="2249487"/>
            <a:ext cx="3449240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300"/>
              <a:t>Nonfiction books do not have to be read from cover to cover. </a:t>
            </a:r>
          </a:p>
          <a:p>
            <a:pPr lvl="1">
              <a:lnSpc>
                <a:spcPct val="110000"/>
              </a:lnSpc>
            </a:pPr>
            <a:r>
              <a:rPr lang="en-US" sz="1300"/>
              <a:t>Readers can use the table of contents and index to jump right to the information they are most interested in. </a:t>
            </a:r>
          </a:p>
          <a:p>
            <a:pPr>
              <a:lnSpc>
                <a:spcPct val="110000"/>
              </a:lnSpc>
            </a:pPr>
            <a:r>
              <a:rPr lang="en-US" sz="1300"/>
              <a:t>Passages from the book can be reread as often as necessary until your child understands what is written. </a:t>
            </a:r>
          </a:p>
          <a:p>
            <a:pPr lvl="1">
              <a:lnSpc>
                <a:spcPct val="110000"/>
              </a:lnSpc>
            </a:pPr>
            <a:r>
              <a:rPr lang="en-US" sz="1300"/>
              <a:t>You can refer to pictures, charts and tables over and over again as well.</a:t>
            </a:r>
          </a:p>
          <a:p>
            <a:pPr>
              <a:lnSpc>
                <a:spcPct val="110000"/>
              </a:lnSpc>
            </a:pPr>
            <a:endParaRPr lang="en-US" sz="13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07240" y="5883274"/>
            <a:ext cx="5783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D17C169-C470-7644-8FF3-386BF90C0203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09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18517"/>
            <a:ext cx="2158002" cy="5507328"/>
          </a:xfrm>
        </p:spPr>
        <p:txBody>
          <a:bodyPr>
            <a:normAutofit/>
          </a:bodyPr>
          <a:lstStyle/>
          <a:p>
            <a:r>
              <a:rPr lang="en-US" sz="3300"/>
              <a:t>Lesson Planning for Non-Fiction: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061" y="183515"/>
            <a:ext cx="5667360" cy="45191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Take a "book walk"</a:t>
            </a:r>
          </a:p>
          <a:p>
            <a:pPr>
              <a:lnSpc>
                <a:spcPct val="110000"/>
              </a:lnSpc>
            </a:pPr>
            <a:r>
              <a:rPr lang="en-US" dirty="0"/>
              <a:t>One great way to make predictions about an unfamiliar nonfiction text is to take a "walk" through the book before reading.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By looking closely together at the front and back cover, the index, table of contents, the glossary, and the photographs or other images, readers can start to get a sense about the topic.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This scanning and skimming helps set the expectation for the reading. Take the time to walk through the book before starting to read.</a:t>
            </a:r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DE28C-92DC-4F4D-B6DF-974996651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952" y="4971019"/>
            <a:ext cx="4586288" cy="152090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07240" y="6309360"/>
            <a:ext cx="5783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D17C169-C470-7644-8FF3-386BF90C0203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13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94593"/>
            <a:ext cx="7429499" cy="121779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Lesson Planning for Non-Fiction: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4FF11-4ADD-8748-84B3-E1FC7453B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68" r="13787" b="-1"/>
          <a:stretch/>
        </p:blipFill>
        <p:spPr>
          <a:xfrm>
            <a:off x="446156" y="2301299"/>
            <a:ext cx="1842419" cy="2042749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312388"/>
            <a:ext cx="6074979" cy="5267088"/>
          </a:xfrm>
        </p:spPr>
        <p:txBody>
          <a:bodyPr anchor="ctr"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900" dirty="0"/>
              <a:t>Encourage questions</a:t>
            </a:r>
          </a:p>
          <a:p>
            <a:pPr>
              <a:lnSpc>
                <a:spcPct val="110000"/>
              </a:lnSpc>
            </a:pPr>
            <a:r>
              <a:rPr lang="en-US" sz="2900" dirty="0"/>
              <a:t>A second way to develop more understanding with nonfiction books is to encourage your child to be an active reader who asks lots of questions. </a:t>
            </a:r>
          </a:p>
          <a:p>
            <a:pPr lvl="1">
              <a:lnSpc>
                <a:spcPct val="110000"/>
              </a:lnSpc>
            </a:pPr>
            <a:r>
              <a:rPr lang="en-US" sz="2900" dirty="0"/>
              <a:t>Model these behaviors by talking or thinking out loud as you turn the pages of the book. This is a helpful way for children to see and hear what a successful reader does when faced with difficult or unfamiliar topics. </a:t>
            </a:r>
          </a:p>
          <a:p>
            <a:pPr lvl="2">
              <a:lnSpc>
                <a:spcPct val="110000"/>
              </a:lnSpc>
            </a:pPr>
            <a:r>
              <a:rPr lang="en-US" sz="2900" dirty="0"/>
              <a:t>For example, "When I looked at this photograph, I asked myself, "Where is Antarctica? Is that the same place as the South Pole?" </a:t>
            </a:r>
          </a:p>
          <a:p>
            <a:pPr lvl="1">
              <a:lnSpc>
                <a:spcPct val="110000"/>
              </a:lnSpc>
            </a:pPr>
            <a:r>
              <a:rPr lang="en-US" sz="2900" dirty="0"/>
              <a:t>Then talk together about how and what you would need to do to find the answer to the questions. This will reinforce that many questions can be answered by reading a text closely and by paying attention to captions and picture titles. </a:t>
            </a:r>
          </a:p>
          <a:p>
            <a:pPr lvl="1">
              <a:lnSpc>
                <a:spcPct val="110000"/>
              </a:lnSpc>
            </a:pPr>
            <a:r>
              <a:rPr lang="en-US" sz="2900" dirty="0"/>
              <a:t>Some children enjoy writing their questions on sticky notes and working to answer them during the reading.</a:t>
            </a:r>
          </a:p>
          <a:p>
            <a:pPr>
              <a:lnSpc>
                <a:spcPct val="110000"/>
              </a:lnSpc>
            </a:pPr>
            <a:endParaRPr lang="en-US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07240" y="5883274"/>
            <a:ext cx="5783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D17C169-C470-7644-8FF3-386BF90C020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96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" name="Rectangle 20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18518"/>
            <a:ext cx="7429499" cy="1478570"/>
          </a:xfrm>
        </p:spPr>
        <p:txBody>
          <a:bodyPr>
            <a:normAutofit/>
          </a:bodyPr>
          <a:lstStyle/>
          <a:p>
            <a:r>
              <a:rPr lang="en-US" b="1"/>
              <a:t>Lesson Plan for Non-Fiction: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07240" y="6325403"/>
            <a:ext cx="5783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D17C169-C470-7644-8FF3-386BF90C0203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8AFA009-9161-47EC-A350-4BE0B8610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874874"/>
              </p:ext>
            </p:extLst>
          </p:nvPr>
        </p:nvGraphicFramePr>
        <p:xfrm>
          <a:off x="856058" y="2440771"/>
          <a:ext cx="74294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7173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18518"/>
            <a:ext cx="7429499" cy="1478570"/>
          </a:xfrm>
        </p:spPr>
        <p:txBody>
          <a:bodyPr>
            <a:normAutofit/>
          </a:bodyPr>
          <a:lstStyle/>
          <a:p>
            <a:r>
              <a:rPr lang="en-US" dirty="0"/>
              <a:t>Group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52705-3247-754B-8D88-BE46CE329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55" y="2249487"/>
            <a:ext cx="3502530" cy="354965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545" y="462456"/>
            <a:ext cx="3533012" cy="595022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In groups of 3, please examine one non-fiction book.</a:t>
            </a:r>
          </a:p>
          <a:p>
            <a:pPr>
              <a:lnSpc>
                <a:spcPct val="110000"/>
              </a:lnSpc>
            </a:pPr>
            <a:r>
              <a:rPr lang="en-US" dirty="0"/>
              <a:t>What makes the book non-fiction?</a:t>
            </a:r>
          </a:p>
          <a:p>
            <a:pPr>
              <a:lnSpc>
                <a:spcPct val="110000"/>
              </a:lnSpc>
            </a:pPr>
            <a:r>
              <a:rPr lang="en-US" dirty="0"/>
              <a:t>What are the parts of the non-fiction book?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What are the parts of other non-fiction books?</a:t>
            </a:r>
          </a:p>
          <a:p>
            <a:pPr>
              <a:lnSpc>
                <a:spcPct val="110000"/>
              </a:lnSpc>
            </a:pPr>
            <a:r>
              <a:rPr lang="en-US" dirty="0"/>
              <a:t>What might make this book challenging for young children?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07240" y="6309360"/>
            <a:ext cx="5783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D17C169-C470-7644-8FF3-386BF90C020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9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2249487"/>
            <a:ext cx="4420791" cy="354171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/>
              <a:t>Kids love to read about real people, places, and events. Nonfiction books present real information in engaging and interesting ways.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/>
          </a:p>
          <a:p>
            <a:pPr marL="0" indent="0">
              <a:lnSpc>
                <a:spcPct val="110000"/>
              </a:lnSpc>
              <a:buNone/>
            </a:pPr>
            <a:r>
              <a:rPr lang="en-US" sz="2000"/>
              <a:t>However, most kids read a lot more fiction than nonfiction, so spend some extra time helping your reader learn how to navigate a nonfiction book.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3E9BAD-BD11-A344-819D-A598C7598F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18932"/>
          <a:stretch/>
        </p:blipFill>
        <p:spPr>
          <a:xfrm>
            <a:off x="5714998" y="780235"/>
            <a:ext cx="2568899" cy="2337870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166465" y="0"/>
                </a:moveTo>
                <a:lnTo>
                  <a:pt x="3425199" y="0"/>
                </a:lnTo>
                <a:lnTo>
                  <a:pt x="3425199" y="2337870"/>
                </a:lnTo>
                <a:lnTo>
                  <a:pt x="0" y="2337870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E90257-FC5A-ED4F-86CC-9878F887EE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43" r="-3" b="24927"/>
          <a:stretch/>
        </p:blipFill>
        <p:spPr>
          <a:xfrm>
            <a:off x="5714998" y="3282697"/>
            <a:ext cx="2568899" cy="2337870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0" y="0"/>
                </a:moveTo>
                <a:lnTo>
                  <a:pt x="3425199" y="0"/>
                </a:lnTo>
                <a:lnTo>
                  <a:pt x="3425199" y="2171405"/>
                </a:lnTo>
                <a:cubicBezTo>
                  <a:pt x="3425199" y="2263341"/>
                  <a:pt x="3350670" y="2337870"/>
                  <a:pt x="3258734" y="2337870"/>
                </a:cubicBezTo>
                <a:lnTo>
                  <a:pt x="0" y="2337870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07240" y="5883274"/>
            <a:ext cx="5783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D17C169-C470-7644-8FF3-386BF90C020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1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18518"/>
            <a:ext cx="3344465" cy="1478570"/>
          </a:xfrm>
        </p:spPr>
        <p:txBody>
          <a:bodyPr>
            <a:normAutofit/>
          </a:bodyPr>
          <a:lstStyle/>
          <a:p>
            <a:r>
              <a:rPr lang="en-US" sz="2800"/>
              <a:t>How to Talk about nonfiction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2249487"/>
            <a:ext cx="3344465" cy="39650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Begin by explaining that the book you're about to share is nonfiction. 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That means that the book will give us information that is true. 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The book will be organized around a specific topic or idea, and we may learn new facts through reading. </a:t>
            </a:r>
          </a:p>
          <a:p>
            <a:pPr>
              <a:lnSpc>
                <a:spcPct val="110000"/>
              </a:lnSpc>
            </a:pPr>
            <a:r>
              <a:rPr lang="en-US" sz="1400"/>
              <a:t>Some kids even enjoy sorting their home libraries into fiction and nonfiction books. 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This simple categorization task helps your child understand the difference between fiction and nonfiction.</a:t>
            </a:r>
          </a:p>
          <a:p>
            <a:pPr>
              <a:lnSpc>
                <a:spcPct val="110000"/>
              </a:lnSpc>
            </a:pPr>
            <a:endParaRPr 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06682-510D-084A-A6B2-F62B03087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96127"/>
            <a:ext cx="4092209" cy="344079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5604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07240" y="6340472"/>
            <a:ext cx="5783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D17C169-C470-7644-8FF3-386BF90C020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7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582201"/>
          </a:xfrm>
        </p:spPr>
        <p:txBody>
          <a:bodyPr>
            <a:normAutofit fontScale="90000"/>
          </a:bodyPr>
          <a:lstStyle/>
          <a:p>
            <a:r>
              <a:rPr lang="en-US" dirty="0"/>
              <a:t>Look at the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802"/>
            <a:ext cx="7772400" cy="5167901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Most good nonfiction books will have helpful features that are not a part of most fiction books. These parts include: </a:t>
            </a:r>
          </a:p>
          <a:p>
            <a:pPr lvl="1"/>
            <a:r>
              <a:rPr lang="en-US" sz="3000" dirty="0"/>
              <a:t>a table of contents, </a:t>
            </a:r>
          </a:p>
          <a:p>
            <a:pPr lvl="1"/>
            <a:r>
              <a:rPr lang="en-US" sz="3000" dirty="0"/>
              <a:t>an index, </a:t>
            </a:r>
          </a:p>
          <a:p>
            <a:pPr lvl="1"/>
            <a:r>
              <a:rPr lang="en-US" sz="3000" dirty="0"/>
              <a:t>a glossary, </a:t>
            </a:r>
          </a:p>
          <a:p>
            <a:pPr lvl="1"/>
            <a:r>
              <a:rPr lang="en-US" sz="3000" dirty="0"/>
              <a:t>photographs </a:t>
            </a:r>
          </a:p>
          <a:p>
            <a:pPr lvl="1"/>
            <a:r>
              <a:rPr lang="en-US" sz="3000" dirty="0"/>
              <a:t>charts with captions</a:t>
            </a:r>
          </a:p>
          <a:p>
            <a:pPr lvl="1"/>
            <a:r>
              <a:rPr lang="en-US" sz="3000" dirty="0"/>
              <a:t>a list of sources. </a:t>
            </a:r>
          </a:p>
          <a:p>
            <a:r>
              <a:rPr lang="en-US" sz="3200" dirty="0"/>
              <a:t>Share the purpose of the features with your reader.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169-C470-7644-8FF3-386BF90C020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8EC11-A865-4A4A-9851-9B68DCF34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F3DA97-706E-EB44-B425-106F5162C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186214"/>
            <a:ext cx="1981200" cy="29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48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18518"/>
            <a:ext cx="7429499" cy="1478570"/>
          </a:xfrm>
        </p:spPr>
        <p:txBody>
          <a:bodyPr>
            <a:normAutofit/>
          </a:bodyPr>
          <a:lstStyle/>
          <a:p>
            <a:r>
              <a:rPr lang="en-US" dirty="0"/>
              <a:t>Table of Contents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2CAA3-B0E4-2646-B9AD-7ADFC0D36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58" y="3039573"/>
            <a:ext cx="3516925" cy="196947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545" y="2249487"/>
            <a:ext cx="3533012" cy="3541714"/>
          </a:xfrm>
        </p:spPr>
        <p:txBody>
          <a:bodyPr>
            <a:normAutofit/>
          </a:bodyPr>
          <a:lstStyle/>
          <a:p>
            <a:r>
              <a:rPr lang="en-US"/>
              <a:t>Located at the front of a book, the table of contents displays a list of the big ideas within the book and where to find 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07240" y="6309360"/>
            <a:ext cx="5783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D17C169-C470-7644-8FF3-386BF90C020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2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18518"/>
            <a:ext cx="7429499" cy="1478570"/>
          </a:xfrm>
        </p:spPr>
        <p:txBody>
          <a:bodyPr>
            <a:normAutofit/>
          </a:bodyPr>
          <a:lstStyle/>
          <a:p>
            <a:r>
              <a:rPr lang="en-US" dirty="0"/>
              <a:t>Index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05E09-54F7-904D-810F-613543EC8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58" y="2883517"/>
            <a:ext cx="3516925" cy="228158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545" y="618518"/>
            <a:ext cx="3533012" cy="5690842"/>
          </a:xfrm>
        </p:spPr>
        <p:txBody>
          <a:bodyPr>
            <a:normAutofit/>
          </a:bodyPr>
          <a:lstStyle/>
          <a:p>
            <a:r>
              <a:rPr lang="en-US" dirty="0"/>
              <a:t>An index is an alphabetical list of almost everything covered within the book, with page numbers. </a:t>
            </a:r>
          </a:p>
          <a:p>
            <a:pPr lvl="1"/>
            <a:r>
              <a:rPr lang="en-US" sz="2400" dirty="0"/>
              <a:t>Readers can use the index to look up specific terms or concepts and go right to the specific information they're looking for.</a:t>
            </a:r>
          </a:p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07240" y="6309360"/>
            <a:ext cx="5783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D17C169-C470-7644-8FF3-386BF90C020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5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2"/>
            <a:ext cx="7772400" cy="787684"/>
          </a:xfrm>
        </p:spPr>
        <p:txBody>
          <a:bodyPr/>
          <a:lstStyle/>
          <a:p>
            <a:r>
              <a:rPr lang="en-US" dirty="0"/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2932"/>
            <a:ext cx="7772400" cy="2560739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Located at the back of the book, a glossary contains key words that are related to the topic and their definitions. </a:t>
            </a:r>
          </a:p>
          <a:p>
            <a:r>
              <a:rPr lang="en-US" sz="3600" dirty="0"/>
              <a:t>These definitions provide more information about new vocabulary words.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C169-C470-7644-8FF3-386BF90C020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96460-E687-BF48-A1A5-6FC88833D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867" y="387493"/>
            <a:ext cx="4121150" cy="30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7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18518"/>
            <a:ext cx="7429499" cy="1478570"/>
          </a:xfrm>
        </p:spPr>
        <p:txBody>
          <a:bodyPr>
            <a:normAutofit/>
          </a:bodyPr>
          <a:lstStyle/>
          <a:p>
            <a:r>
              <a:rPr lang="en-US" dirty="0"/>
              <a:t>Captions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E46B25-F273-764E-926E-54F1649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58" y="2671120"/>
            <a:ext cx="3516925" cy="270638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545" y="2249487"/>
            <a:ext cx="3533012" cy="3541714"/>
          </a:xfrm>
        </p:spPr>
        <p:txBody>
          <a:bodyPr>
            <a:normAutofit/>
          </a:bodyPr>
          <a:lstStyle/>
          <a:p>
            <a:r>
              <a:rPr lang="en-US" dirty="0"/>
              <a:t>Captions are usually right under photographs, figures, maps, and charts. </a:t>
            </a:r>
          </a:p>
          <a:p>
            <a:r>
              <a:rPr lang="en-US" dirty="0"/>
              <a:t>Captions give a quick summary of what information is presented in the graphic.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07240" y="6309360"/>
            <a:ext cx="5783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D17C169-C470-7644-8FF3-386BF90C020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43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{B7403B62-3037-3A49-9735-A08D1815217F}tf10001122</Template>
  <TotalTime>57</TotalTime>
  <Words>961</Words>
  <Application>Microsoft Macintosh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Tw Cen MT</vt:lpstr>
      <vt:lpstr>Circuit</vt:lpstr>
      <vt:lpstr>Reading Non-Fiction Books </vt:lpstr>
      <vt:lpstr>Group Work</vt:lpstr>
      <vt:lpstr>PowerPoint Presentation</vt:lpstr>
      <vt:lpstr>How to Talk about nonfiction</vt:lpstr>
      <vt:lpstr>Look at the parts</vt:lpstr>
      <vt:lpstr>Table of Contents</vt:lpstr>
      <vt:lpstr>Index</vt:lpstr>
      <vt:lpstr>Glossary</vt:lpstr>
      <vt:lpstr>Captions</vt:lpstr>
      <vt:lpstr>Photos/Charts</vt:lpstr>
      <vt:lpstr>Key Teaching Points</vt:lpstr>
      <vt:lpstr>Lesson Planning for Non-Fiction: 1</vt:lpstr>
      <vt:lpstr>Lesson Planning for Non-Fiction: 2</vt:lpstr>
      <vt:lpstr>Lesson Plan for Non-Fiction: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Non-Fiction Books </dc:title>
  <dc:creator>Sara Michael-Luna</dc:creator>
  <cp:lastModifiedBy>Sara Michael Luna</cp:lastModifiedBy>
  <cp:revision>11</cp:revision>
  <cp:lastPrinted>2016-09-20T13:23:41Z</cp:lastPrinted>
  <dcterms:created xsi:type="dcterms:W3CDTF">2016-09-20T12:58:23Z</dcterms:created>
  <dcterms:modified xsi:type="dcterms:W3CDTF">2022-02-08T15:02:22Z</dcterms:modified>
</cp:coreProperties>
</file>