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56"/>
  </p:notesMasterIdLst>
  <p:sldIdLst>
    <p:sldId id="472" r:id="rId2"/>
    <p:sldId id="513" r:id="rId3"/>
    <p:sldId id="515" r:id="rId4"/>
    <p:sldId id="609" r:id="rId5"/>
    <p:sldId id="610" r:id="rId6"/>
    <p:sldId id="611" r:id="rId7"/>
    <p:sldId id="576" r:id="rId8"/>
    <p:sldId id="514" r:id="rId9"/>
    <p:sldId id="487" r:id="rId10"/>
    <p:sldId id="521" r:id="rId11"/>
    <p:sldId id="531" r:id="rId12"/>
    <p:sldId id="553" r:id="rId13"/>
    <p:sldId id="416" r:id="rId14"/>
    <p:sldId id="567" r:id="rId15"/>
    <p:sldId id="484" r:id="rId16"/>
    <p:sldId id="522" r:id="rId17"/>
    <p:sldId id="496" r:id="rId18"/>
    <p:sldId id="498" r:id="rId19"/>
    <p:sldId id="497" r:id="rId20"/>
    <p:sldId id="486" r:id="rId21"/>
    <p:sldId id="485" r:id="rId22"/>
    <p:sldId id="555" r:id="rId23"/>
    <p:sldId id="554" r:id="rId24"/>
    <p:sldId id="418" r:id="rId25"/>
    <p:sldId id="534" r:id="rId26"/>
    <p:sldId id="402" r:id="rId27"/>
    <p:sldId id="600" r:id="rId28"/>
    <p:sldId id="370" r:id="rId29"/>
    <p:sldId id="535" r:id="rId30"/>
    <p:sldId id="556" r:id="rId31"/>
    <p:sldId id="557" r:id="rId32"/>
    <p:sldId id="490" r:id="rId33"/>
    <p:sldId id="602" r:id="rId34"/>
    <p:sldId id="558" r:id="rId35"/>
    <p:sldId id="541" r:id="rId36"/>
    <p:sldId id="614" r:id="rId37"/>
    <p:sldId id="509" r:id="rId38"/>
    <p:sldId id="459" r:id="rId39"/>
    <p:sldId id="464" r:id="rId40"/>
    <p:sldId id="605" r:id="rId41"/>
    <p:sldId id="606" r:id="rId42"/>
    <p:sldId id="607" r:id="rId43"/>
    <p:sldId id="597" r:id="rId44"/>
    <p:sldId id="422" r:id="rId45"/>
    <p:sldId id="601" r:id="rId46"/>
    <p:sldId id="456" r:id="rId47"/>
    <p:sldId id="536" r:id="rId48"/>
    <p:sldId id="537" r:id="rId49"/>
    <p:sldId id="603" r:id="rId50"/>
    <p:sldId id="604" r:id="rId51"/>
    <p:sldId id="424" r:id="rId52"/>
    <p:sldId id="615" r:id="rId53"/>
    <p:sldId id="580" r:id="rId54"/>
    <p:sldId id="581" r:id="rId55"/>
    <p:sldId id="582" r:id="rId56"/>
    <p:sldId id="616" r:id="rId57"/>
    <p:sldId id="527" r:id="rId58"/>
    <p:sldId id="523" r:id="rId59"/>
    <p:sldId id="592" r:id="rId60"/>
    <p:sldId id="617" r:id="rId61"/>
    <p:sldId id="585" r:id="rId62"/>
    <p:sldId id="423" r:id="rId63"/>
    <p:sldId id="586" r:id="rId64"/>
    <p:sldId id="588" r:id="rId65"/>
    <p:sldId id="587" r:id="rId66"/>
    <p:sldId id="589" r:id="rId67"/>
    <p:sldId id="579" r:id="rId68"/>
    <p:sldId id="451" r:id="rId69"/>
    <p:sldId id="501" r:id="rId70"/>
    <p:sldId id="500" r:id="rId71"/>
    <p:sldId id="452" r:id="rId72"/>
    <p:sldId id="542" r:id="rId73"/>
    <p:sldId id="590" r:id="rId74"/>
    <p:sldId id="506" r:id="rId75"/>
    <p:sldId id="475" r:id="rId76"/>
    <p:sldId id="583" r:id="rId77"/>
    <p:sldId id="462" r:id="rId78"/>
    <p:sldId id="518" r:id="rId79"/>
    <p:sldId id="519" r:id="rId80"/>
    <p:sldId id="591" r:id="rId81"/>
    <p:sldId id="526" r:id="rId82"/>
    <p:sldId id="623" r:id="rId83"/>
    <p:sldId id="594" r:id="rId84"/>
    <p:sldId id="510" r:id="rId85"/>
    <p:sldId id="483" r:id="rId86"/>
    <p:sldId id="437" r:id="rId87"/>
    <p:sldId id="466" r:id="rId88"/>
    <p:sldId id="511" r:id="rId89"/>
    <p:sldId id="525" r:id="rId90"/>
    <p:sldId id="622" r:id="rId91"/>
    <p:sldId id="442" r:id="rId92"/>
    <p:sldId id="619" r:id="rId93"/>
    <p:sldId id="620" r:id="rId94"/>
    <p:sldId id="621" r:id="rId95"/>
    <p:sldId id="618" r:id="rId96"/>
    <p:sldId id="488" r:id="rId97"/>
    <p:sldId id="530" r:id="rId98"/>
    <p:sldId id="495" r:id="rId99"/>
    <p:sldId id="443" r:id="rId100"/>
    <p:sldId id="562" r:id="rId101"/>
    <p:sldId id="599" r:id="rId102"/>
    <p:sldId id="608" r:id="rId103"/>
    <p:sldId id="624" r:id="rId104"/>
    <p:sldId id="596" r:id="rId105"/>
    <p:sldId id="595" r:id="rId106"/>
    <p:sldId id="477" r:id="rId107"/>
    <p:sldId id="550" r:id="rId108"/>
    <p:sldId id="559" r:id="rId109"/>
    <p:sldId id="512" r:id="rId110"/>
    <p:sldId id="626" r:id="rId111"/>
    <p:sldId id="547" r:id="rId112"/>
    <p:sldId id="627" r:id="rId113"/>
    <p:sldId id="549" r:id="rId114"/>
    <p:sldId id="625" r:id="rId115"/>
    <p:sldId id="628" r:id="rId116"/>
    <p:sldId id="471" r:id="rId117"/>
    <p:sldId id="258" r:id="rId118"/>
    <p:sldId id="631" r:id="rId119"/>
    <p:sldId id="629" r:id="rId120"/>
    <p:sldId id="630" r:id="rId121"/>
    <p:sldId id="569" r:id="rId122"/>
    <p:sldId id="573" r:id="rId123"/>
    <p:sldId id="575" r:id="rId124"/>
    <p:sldId id="570" r:id="rId125"/>
    <p:sldId id="571" r:id="rId126"/>
    <p:sldId id="572" r:id="rId127"/>
    <p:sldId id="468" r:id="rId128"/>
    <p:sldId id="505" r:id="rId129"/>
    <p:sldId id="538" r:id="rId130"/>
    <p:sldId id="448" r:id="rId131"/>
    <p:sldId id="560" r:id="rId132"/>
    <p:sldId id="431" r:id="rId133"/>
    <p:sldId id="457" r:id="rId134"/>
    <p:sldId id="285" r:id="rId135"/>
    <p:sldId id="449" r:id="rId136"/>
    <p:sldId id="286" r:id="rId137"/>
    <p:sldId id="543" r:id="rId138"/>
    <p:sldId id="561" r:id="rId139"/>
    <p:sldId id="489" r:id="rId140"/>
    <p:sldId id="540" r:id="rId141"/>
    <p:sldId id="539" r:id="rId142"/>
    <p:sldId id="568" r:id="rId143"/>
    <p:sldId id="563" r:id="rId144"/>
    <p:sldId id="577" r:id="rId145"/>
    <p:sldId id="564" r:id="rId146"/>
    <p:sldId id="578" r:id="rId147"/>
    <p:sldId id="565" r:id="rId148"/>
    <p:sldId id="566" r:id="rId149"/>
    <p:sldId id="499" r:id="rId150"/>
    <p:sldId id="482" r:id="rId151"/>
    <p:sldId id="529" r:id="rId152"/>
    <p:sldId id="445" r:id="rId153"/>
    <p:sldId id="276" r:id="rId154"/>
    <p:sldId id="507" r:id="rId15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FF9933"/>
    <a:srgbClr val="FF0000"/>
    <a:srgbClr val="00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632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2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</a:defRPr>
            </a:lvl1pPr>
          </a:lstStyle>
          <a:p>
            <a:pPr>
              <a:defRPr/>
            </a:pPr>
            <a:fld id="{1B3342C6-89D5-400C-9B4F-E28407218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43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1C56FB-1860-465E-BDF5-A64DFE6DED33}" type="slidenum">
              <a:rPr lang="en-US" altLang="en-US" sz="1200" b="0" smtClean="0"/>
              <a:pPr/>
              <a:t>1</a:t>
            </a:fld>
            <a:endParaRPr lang="en-US" altLang="en-US" sz="12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401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0B145B-85FD-4AF8-8CAF-CC49A4897F4B}" type="slidenum">
              <a:rPr lang="en-US" altLang="en-US" sz="1200" b="0" smtClean="0"/>
              <a:pPr/>
              <a:t>13</a:t>
            </a:fld>
            <a:endParaRPr lang="en-US" altLang="en-US" sz="1200" b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13447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105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08696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460BC29-5CA2-45C7-9268-E78D935A8814}" type="slidenum">
              <a:rPr lang="en-US" altLang="en-US" sz="1200" b="0" smtClean="0">
                <a:solidFill>
                  <a:srgbClr val="000000"/>
                </a:solidFill>
              </a:rPr>
              <a:pPr/>
              <a:t>106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51861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107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62106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108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3110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EBD691A-4E80-41EB-8304-8CD49799043C}" type="slidenum">
              <a:rPr lang="en-US" altLang="en-US" sz="1200" b="0" smtClean="0"/>
              <a:pPr/>
              <a:t>109</a:t>
            </a:fld>
            <a:endParaRPr lang="en-US" altLang="en-US" sz="1200" b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12905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EBD691A-4E80-41EB-8304-8CD49799043C}" type="slidenum">
              <a:rPr lang="en-US" altLang="en-US" sz="1200" b="0" smtClean="0"/>
              <a:pPr/>
              <a:t>110</a:t>
            </a:fld>
            <a:endParaRPr lang="en-US" altLang="en-US" sz="1200" b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06855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6591E0-FB82-45AE-9D04-B1EBD115B519}" type="slidenum">
              <a:rPr lang="en-US" altLang="en-US" sz="1200" b="0" smtClean="0"/>
              <a:pPr/>
              <a:t>116</a:t>
            </a:fld>
            <a:endParaRPr lang="en-US" altLang="en-US" sz="1200" b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287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039C81-D3A7-4C9E-B294-B25B75EBDB95}" type="slidenum">
              <a:rPr lang="en-US" altLang="en-US" sz="1200" b="0" smtClean="0"/>
              <a:pPr/>
              <a:t>117</a:t>
            </a:fld>
            <a:endParaRPr lang="en-US" altLang="en-US" sz="1200" b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7293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118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86672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039C81-D3A7-4C9E-B294-B25B75EBDB95}" type="slidenum">
              <a:rPr lang="en-US" altLang="en-US" sz="1200" b="0" smtClean="0"/>
              <a:pPr/>
              <a:t>119</a:t>
            </a:fld>
            <a:endParaRPr lang="en-US" altLang="en-US" sz="1200" b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387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6913DB-6317-44B0-821B-E392BDC22097}" type="slidenum">
              <a:rPr lang="en-US" altLang="en-US" sz="1200" b="0" smtClean="0"/>
              <a:pPr/>
              <a:t>15</a:t>
            </a:fld>
            <a:endParaRPr lang="en-US" altLang="en-US" sz="1200" b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7818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120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29813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121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02637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122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2475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EB70A-CF25-48C3-AF94-AB8AA05EF973}" type="slidenum">
              <a:rPr lang="en-US" altLang="en-US" sz="1200" b="0" smtClean="0"/>
              <a:pPr/>
              <a:t>123</a:t>
            </a:fld>
            <a:endParaRPr lang="en-US" altLang="en-US" sz="1200" b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20053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124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13268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125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18636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126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32046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5E6908-D80E-42DE-AC46-38B554ED1AFE}" type="slidenum">
              <a:rPr lang="en-US" altLang="en-US" sz="1200" b="0" smtClean="0"/>
              <a:pPr/>
              <a:t>127</a:t>
            </a:fld>
            <a:endParaRPr lang="en-US" altLang="en-US" sz="1200" b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71241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128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68809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129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445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6913DB-6317-44B0-821B-E392BDC22097}" type="slidenum">
              <a:rPr lang="en-US" altLang="en-US" sz="1200" b="0" smtClean="0"/>
              <a:pPr/>
              <a:t>16</a:t>
            </a:fld>
            <a:endParaRPr lang="en-US" altLang="en-US" sz="1200" b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75315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50159C8-2CDB-45B5-AC10-52FA24F4164E}" type="slidenum">
              <a:rPr lang="en-US" altLang="en-US" sz="1200" b="0" smtClean="0"/>
              <a:pPr/>
              <a:t>130</a:t>
            </a:fld>
            <a:endParaRPr lang="en-US" altLang="en-US" sz="1200" b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63734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131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8589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4D600C-0044-4764-9BE1-F02CE0DA027C}" type="slidenum">
              <a:rPr lang="en-US" altLang="en-US" sz="1200" b="0" smtClean="0"/>
              <a:pPr/>
              <a:t>132</a:t>
            </a:fld>
            <a:endParaRPr lang="en-US" altLang="en-US" sz="1200" b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12252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10998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B110002-23B0-485A-8C7B-AEB74E513365}" type="slidenum">
              <a:rPr lang="en-US" altLang="en-US" sz="1200" b="0" smtClean="0"/>
              <a:pPr/>
              <a:t>134</a:t>
            </a:fld>
            <a:endParaRPr lang="en-US" altLang="en-US" sz="1200" b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74720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EB70A-CF25-48C3-AF94-AB8AA05EF973}" type="slidenum">
              <a:rPr lang="en-US" altLang="en-US" sz="1200" b="0" smtClean="0"/>
              <a:pPr/>
              <a:t>135</a:t>
            </a:fld>
            <a:endParaRPr lang="en-US" altLang="en-US" sz="1200" b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17752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136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5749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137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93427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FC8635-CC8E-4E1C-8866-7C8DD2393B8C}" type="slidenum">
              <a:rPr lang="en-US" altLang="en-US" sz="1200" b="0" smtClean="0"/>
              <a:pPr/>
              <a:t>138</a:t>
            </a:fld>
            <a:endParaRPr lang="en-US" altLang="en-US" sz="1200" b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04339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60619A-BAF0-4FB1-A16C-C1CBD62E5EBD}" type="slidenum">
              <a:rPr lang="en-US" altLang="en-US" sz="1200" b="0" smtClean="0"/>
              <a:pPr/>
              <a:t>139</a:t>
            </a:fld>
            <a:endParaRPr lang="en-US" altLang="en-US" sz="1200" b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06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245A93E-6004-40A2-8BAE-8D792343A25C}" type="slidenum">
              <a:rPr lang="en-US" altLang="en-US" sz="1200" b="0" smtClean="0"/>
              <a:pPr/>
              <a:t>17</a:t>
            </a:fld>
            <a:endParaRPr lang="en-US" altLang="en-US" sz="1200" b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73898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E79A89-6656-4F0F-B6E6-304E72636083}" type="slidenum">
              <a:rPr lang="en-US" altLang="en-US" sz="1200" b="0" smtClean="0"/>
              <a:pPr/>
              <a:t>140</a:t>
            </a:fld>
            <a:endParaRPr lang="en-US" altLang="en-US" sz="1200" b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12928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60619A-BAF0-4FB1-A16C-C1CBD62E5EBD}" type="slidenum">
              <a:rPr lang="en-US" altLang="en-US" sz="1200" b="0" smtClean="0"/>
              <a:pPr/>
              <a:t>141</a:t>
            </a:fld>
            <a:endParaRPr lang="en-US" altLang="en-US" sz="1200" b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4051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142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4510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CA9EAE-4067-48F9-849D-AA8278553201}" type="slidenum">
              <a:rPr lang="en-US" altLang="en-US" sz="1200" b="0" smtClean="0"/>
              <a:pPr/>
              <a:t>143</a:t>
            </a:fld>
            <a:endParaRPr lang="en-US" altLang="en-US" sz="1200" b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99211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CA9EAE-4067-48F9-849D-AA8278553201}" type="slidenum">
              <a:rPr lang="en-US" altLang="en-US" sz="1200" b="0" smtClean="0"/>
              <a:pPr/>
              <a:t>144</a:t>
            </a:fld>
            <a:endParaRPr lang="en-US" altLang="en-US" sz="1200" b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61246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9CC17C-C1B9-473B-B54A-EC2313ACCCF4}" type="slidenum">
              <a:rPr lang="en-US" altLang="en-US" sz="1200" b="0" smtClean="0"/>
              <a:pPr/>
              <a:t>145</a:t>
            </a:fld>
            <a:endParaRPr lang="en-US" altLang="en-US" sz="1200" b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08460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9CC17C-C1B9-473B-B54A-EC2313ACCCF4}" type="slidenum">
              <a:rPr lang="en-US" altLang="en-US" sz="1200" b="0" smtClean="0"/>
              <a:pPr/>
              <a:t>146</a:t>
            </a:fld>
            <a:endParaRPr lang="en-US" altLang="en-US" sz="1200" b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74126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9CC17C-C1B9-473B-B54A-EC2313ACCCF4}" type="slidenum">
              <a:rPr lang="en-US" altLang="en-US" sz="1200" b="0" smtClean="0"/>
              <a:pPr/>
              <a:t>147</a:t>
            </a:fld>
            <a:endParaRPr lang="en-US" altLang="en-US" sz="1200" b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06415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9CC17C-C1B9-473B-B54A-EC2313ACCCF4}" type="slidenum">
              <a:rPr lang="en-US" altLang="en-US" sz="1200" b="0" smtClean="0"/>
              <a:pPr/>
              <a:t>148</a:t>
            </a:fld>
            <a:endParaRPr lang="en-US" altLang="en-US" sz="1200" b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67857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AE60AEC-37BB-4132-AEFA-993333395E84}" type="slidenum">
              <a:rPr lang="en-US" altLang="en-US" sz="1200" b="0" smtClean="0"/>
              <a:pPr/>
              <a:t>149</a:t>
            </a:fld>
            <a:endParaRPr lang="en-US" altLang="en-US" sz="1200" b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579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3DD3D0B-9EEC-4542-A3AA-51D0F6A8088E}" type="slidenum">
              <a:rPr lang="en-US" altLang="en-US" sz="1200" b="0" smtClean="0"/>
              <a:pPr/>
              <a:t>18</a:t>
            </a:fld>
            <a:endParaRPr lang="en-US" altLang="en-US" sz="1200" b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18741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27EF813-8753-4978-BC46-1096111C8175}" type="slidenum">
              <a:rPr lang="en-US" altLang="en-US" sz="1200" b="0" smtClean="0">
                <a:solidFill>
                  <a:srgbClr val="000000"/>
                </a:solidFill>
              </a:rPr>
              <a:pPr/>
              <a:t>150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89452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151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40275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60609A-6332-4C02-AA4A-3BF5F1A1566B}" type="slidenum">
              <a:rPr lang="en-US" altLang="en-US" sz="1200" b="0" smtClean="0"/>
              <a:pPr/>
              <a:t>152</a:t>
            </a:fld>
            <a:endParaRPr lang="en-US" altLang="en-US" sz="1200" b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11357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267324-0E73-4E4A-AC85-B1937996146A}" type="slidenum">
              <a:rPr lang="en-US" altLang="en-US" sz="1200" b="0" smtClean="0"/>
              <a:pPr/>
              <a:t>153</a:t>
            </a:fld>
            <a:endParaRPr lang="en-US" altLang="en-US" sz="1200" b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13217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559851-8D0E-4DDA-BC99-6A6C305E4C41}" type="slidenum">
              <a:rPr lang="en-US" altLang="en-US" sz="1200" b="0" smtClean="0"/>
              <a:pPr/>
              <a:t>154</a:t>
            </a:fld>
            <a:endParaRPr lang="en-US" altLang="en-US" sz="1200" b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687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CEAB958-F2E6-482D-A5D4-CCE78B011F23}" type="slidenum">
              <a:rPr lang="en-US" altLang="en-US" sz="1200" b="0" smtClean="0"/>
              <a:pPr/>
              <a:t>19</a:t>
            </a:fld>
            <a:endParaRPr lang="en-US" altLang="en-US" sz="1200" b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826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FD9529F-F0FC-4078-8DD6-6770C4BFF4C2}" type="slidenum">
              <a:rPr lang="en-US" altLang="en-US" sz="1200" b="0" smtClean="0"/>
              <a:pPr/>
              <a:t>20</a:t>
            </a:fld>
            <a:endParaRPr lang="en-US" altLang="en-US" sz="1200" b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871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899D8CF-2E2B-49D9-8977-DDFB2D8EC8CC}" type="slidenum">
              <a:rPr lang="en-US" altLang="en-US" sz="1200" b="0" smtClean="0"/>
              <a:pPr/>
              <a:t>21</a:t>
            </a:fld>
            <a:endParaRPr lang="en-US" altLang="en-US" sz="1200" b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422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B6033C-BE1F-475D-AA95-48C771DA5CD8}" type="slidenum">
              <a:rPr lang="en-US" altLang="en-US" sz="1200" b="0" smtClean="0"/>
              <a:pPr/>
              <a:t>22</a:t>
            </a:fld>
            <a:endParaRPr lang="en-US" altLang="en-US" sz="12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899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B6033C-BE1F-475D-AA95-48C771DA5CD8}" type="slidenum">
              <a:rPr lang="en-US" altLang="en-US" sz="1200" b="0" smtClean="0"/>
              <a:pPr/>
              <a:t>23</a:t>
            </a:fld>
            <a:endParaRPr lang="en-US" altLang="en-US" sz="12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39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C04648-F228-4BA5-8033-BD0A02D6F38E}" type="slidenum">
              <a:rPr lang="en-US" altLang="en-US" sz="1200" b="0" smtClean="0"/>
              <a:pPr/>
              <a:t>2</a:t>
            </a:fld>
            <a:endParaRPr lang="en-US" altLang="en-US" sz="1200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9484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1F70078-900D-4D56-B394-4DEF05F3B9F1}" type="slidenum">
              <a:rPr lang="en-US" altLang="en-US" sz="1200" b="0" smtClean="0"/>
              <a:pPr/>
              <a:t>24</a:t>
            </a:fld>
            <a:endParaRPr lang="en-US" altLang="en-US" sz="1200" b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576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899D8CF-2E2B-49D9-8977-DDFB2D8EC8CC}" type="slidenum">
              <a:rPr lang="en-US" altLang="en-US" sz="1200" b="0" smtClean="0"/>
              <a:pPr/>
              <a:t>25</a:t>
            </a:fld>
            <a:endParaRPr lang="en-US" altLang="en-US" sz="1200" b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655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4CC523-2087-4BF9-8F95-8A9315B9E5C6}" type="slidenum">
              <a:rPr lang="en-US" altLang="en-US" sz="1200" b="0" smtClean="0"/>
              <a:pPr/>
              <a:t>26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057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96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79CCC02-A3D1-4309-99AC-134B8BFC88DB}" type="slidenum">
              <a:rPr lang="en-US" altLang="en-US" sz="1200" b="0" smtClean="0"/>
              <a:pPr/>
              <a:t>28</a:t>
            </a:fld>
            <a:endParaRPr lang="en-US" altLang="en-US" sz="1200" b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213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E79A89-6656-4F0F-B6E6-304E72636083}" type="slidenum">
              <a:rPr lang="en-US" altLang="en-US" sz="1200" b="0" smtClean="0"/>
              <a:pPr/>
              <a:t>29</a:t>
            </a:fld>
            <a:endParaRPr lang="en-US" altLang="en-US" sz="1200" b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788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E79A89-6656-4F0F-B6E6-304E72636083}" type="slidenum">
              <a:rPr lang="en-US" altLang="en-US" sz="1200" b="0" smtClean="0"/>
              <a:pPr/>
              <a:t>30</a:t>
            </a:fld>
            <a:endParaRPr lang="en-US" altLang="en-US" sz="1200" b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888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E79A89-6656-4F0F-B6E6-304E72636083}" type="slidenum">
              <a:rPr lang="en-US" altLang="en-US" sz="1200" b="0" smtClean="0"/>
              <a:pPr/>
              <a:t>31</a:t>
            </a:fld>
            <a:endParaRPr lang="en-US" altLang="en-US" sz="1200" b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727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20B5B5-250F-4570-AA86-48ABDB78AB52}" type="slidenum">
              <a:rPr lang="en-US" altLang="en-US" sz="1200" b="0" smtClean="0"/>
              <a:pPr/>
              <a:t>32</a:t>
            </a:fld>
            <a:endParaRPr lang="en-US" altLang="en-US" sz="1200" b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4353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20B5B5-250F-4570-AA86-48ABDB78AB52}" type="slidenum">
              <a:rPr lang="en-US" altLang="en-US" sz="1200" b="0" smtClean="0"/>
              <a:pPr/>
              <a:t>33</a:t>
            </a:fld>
            <a:endParaRPr lang="en-US" altLang="en-US" sz="1200" b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40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00F61F-A0CB-4EAF-B195-14CFDF77A229}" type="slidenum">
              <a:rPr lang="en-US" altLang="en-US" sz="1200" b="0" smtClean="0"/>
              <a:pPr/>
              <a:t>3</a:t>
            </a:fld>
            <a:endParaRPr lang="en-US" altLang="en-US" sz="1200" b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719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E79A89-6656-4F0F-B6E6-304E72636083}" type="slidenum">
              <a:rPr lang="en-US" altLang="en-US" sz="1200" b="0" smtClean="0"/>
              <a:pPr/>
              <a:t>34</a:t>
            </a:fld>
            <a:endParaRPr lang="en-US" altLang="en-US" sz="1200" b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736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019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1722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4720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282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995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7872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9360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43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1848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D57DFC-B19A-4740-9B9A-39C3D74E89A8}" type="slidenum">
              <a:rPr lang="en-US" altLang="en-US" sz="1200" b="0" smtClean="0"/>
              <a:pPr/>
              <a:t>44</a:t>
            </a:fld>
            <a:endParaRPr lang="en-US" altLang="en-US" sz="1200" b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194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00F61F-A0CB-4EAF-B195-14CFDF77A229}" type="slidenum">
              <a:rPr lang="en-US" altLang="en-US" sz="1200" b="0" smtClean="0"/>
              <a:pPr/>
              <a:t>4</a:t>
            </a:fld>
            <a:endParaRPr lang="en-US" altLang="en-US" sz="1200" b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8940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20B5B5-250F-4570-AA86-48ABDB78AB52}" type="slidenum">
              <a:rPr lang="en-US" altLang="en-US" sz="1200" b="0" smtClean="0"/>
              <a:pPr/>
              <a:t>45</a:t>
            </a:fld>
            <a:endParaRPr lang="en-US" altLang="en-US" sz="1200" b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232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3442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47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389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48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7739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49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302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50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4026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7D3C4F-66FF-48B6-9D2F-1CCCA231F2E8}" type="slidenum">
              <a:rPr lang="en-US" altLang="en-US" sz="1200" b="0" smtClean="0"/>
              <a:pPr/>
              <a:t>51</a:t>
            </a:fld>
            <a:endParaRPr lang="en-US" altLang="en-US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38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52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6471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1C56FB-1860-465E-BDF5-A64DFE6DED33}" type="slidenum">
              <a:rPr lang="en-US" altLang="en-US" sz="1200" b="0" smtClean="0"/>
              <a:pPr/>
              <a:t>53</a:t>
            </a:fld>
            <a:endParaRPr lang="en-US" altLang="en-US" sz="12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497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1C56FB-1860-465E-BDF5-A64DFE6DED33}" type="slidenum">
              <a:rPr lang="en-US" altLang="en-US" sz="1200" b="0" smtClean="0"/>
              <a:pPr/>
              <a:t>54</a:t>
            </a:fld>
            <a:endParaRPr lang="en-US" altLang="en-US" sz="12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96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00F61F-A0CB-4EAF-B195-14CFDF77A229}" type="slidenum">
              <a:rPr lang="en-US" altLang="en-US" sz="1200" b="0" smtClean="0"/>
              <a:pPr/>
              <a:t>5</a:t>
            </a:fld>
            <a:endParaRPr lang="en-US" altLang="en-US" sz="1200" b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4762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1C56FB-1860-465E-BDF5-A64DFE6DED33}" type="slidenum">
              <a:rPr lang="en-US" altLang="en-US" sz="1200" b="0" smtClean="0"/>
              <a:pPr/>
              <a:t>55</a:t>
            </a:fld>
            <a:endParaRPr lang="en-US" altLang="en-US" sz="12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266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1C56FB-1860-465E-BDF5-A64DFE6DED33}" type="slidenum">
              <a:rPr lang="en-US" altLang="en-US" sz="1200" b="0" smtClean="0"/>
              <a:pPr/>
              <a:t>56</a:t>
            </a:fld>
            <a:endParaRPr lang="en-US" altLang="en-US" sz="12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3998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57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2421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58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955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59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8396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1C56FB-1860-465E-BDF5-A64DFE6DED33}" type="slidenum">
              <a:rPr lang="en-US" altLang="en-US" sz="1200" b="0" smtClean="0"/>
              <a:pPr/>
              <a:t>60</a:t>
            </a:fld>
            <a:endParaRPr lang="en-US" altLang="en-US" sz="12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92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7D3C4F-66FF-48B6-9D2F-1CCCA231F2E8}" type="slidenum">
              <a:rPr lang="en-US" altLang="en-US" sz="1200" b="0" smtClean="0"/>
              <a:pPr/>
              <a:t>61</a:t>
            </a:fld>
            <a:endParaRPr lang="en-US" altLang="en-US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6083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62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1540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63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9588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64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417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312F853-B250-4F2A-BBB4-8BE3EC988DB8}" type="slidenum">
              <a:rPr lang="en-US" altLang="en-US" sz="1200" b="0" smtClean="0"/>
              <a:pPr/>
              <a:t>6</a:t>
            </a:fld>
            <a:endParaRPr lang="en-US" altLang="en-US" sz="1200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9181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65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8388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528946-1FBC-43CE-8F70-7F04AE6CAC74}" type="slidenum">
              <a:rPr lang="en-US" altLang="en-US" sz="1200" b="0" smtClean="0"/>
              <a:pPr/>
              <a:t>66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6272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7D3C4F-66FF-48B6-9D2F-1CCCA231F2E8}" type="slidenum">
              <a:rPr lang="en-US" altLang="en-US" sz="1200" b="0" smtClean="0"/>
              <a:pPr/>
              <a:t>67</a:t>
            </a:fld>
            <a:endParaRPr lang="en-US" altLang="en-US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6456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3A51E3-E3FD-4052-85C8-C1232A24C1F9}" type="slidenum">
              <a:rPr lang="en-US" altLang="en-US" sz="1200" b="0" smtClean="0"/>
              <a:pPr/>
              <a:t>68</a:t>
            </a:fld>
            <a:endParaRPr lang="en-US" altLang="en-US" sz="1200" b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632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E346B28-3B6D-47EE-A86D-4EE9929CF34B}" type="slidenum">
              <a:rPr lang="en-US" altLang="en-US" sz="1200" b="0" smtClean="0"/>
              <a:pPr/>
              <a:t>69</a:t>
            </a:fld>
            <a:endParaRPr lang="en-US" altLang="en-US" sz="1200" b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0519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13F3BD-C1A7-4A51-8B00-1E77876C0FC1}" type="slidenum">
              <a:rPr lang="en-US" altLang="en-US" sz="1200" b="0" smtClean="0"/>
              <a:pPr/>
              <a:t>70</a:t>
            </a:fld>
            <a:endParaRPr lang="en-US" altLang="en-US" sz="1200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1163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A90979-94FC-45A0-AE66-4A10B44B1293}" type="slidenum">
              <a:rPr lang="en-US" altLang="en-US" sz="1200" b="0" smtClean="0"/>
              <a:pPr/>
              <a:t>71</a:t>
            </a:fld>
            <a:endParaRPr lang="en-US" altLang="en-US" sz="1200" b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782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A90979-94FC-45A0-AE66-4A10B44B1293}" type="slidenum">
              <a:rPr lang="en-US" altLang="en-US" sz="1200" b="0" smtClean="0"/>
              <a:pPr/>
              <a:t>72</a:t>
            </a:fld>
            <a:endParaRPr lang="en-US" altLang="en-US" sz="1200" b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7088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A90979-94FC-45A0-AE66-4A10B44B1293}" type="slidenum">
              <a:rPr lang="en-US" altLang="en-US" sz="1200" b="0" smtClean="0"/>
              <a:pPr/>
              <a:t>73</a:t>
            </a:fld>
            <a:endParaRPr lang="en-US" altLang="en-US" sz="1200" b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0429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2255528-13E2-4372-9355-4DFAB8A729FB}" type="slidenum">
              <a:rPr lang="en-US" altLang="en-US" sz="1200" b="0" smtClean="0"/>
              <a:pPr/>
              <a:t>74</a:t>
            </a:fld>
            <a:endParaRPr lang="en-US" altLang="en-US" sz="1200" b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9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08FA25-2C55-409D-A5F6-889FA6AB137F}" type="slidenum">
              <a:rPr lang="en-US" altLang="en-US" sz="1200" b="0" smtClean="0"/>
              <a:pPr/>
              <a:t>7</a:t>
            </a:fld>
            <a:endParaRPr lang="en-US" altLang="en-US" sz="1200" b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7350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C4D15EC-D59C-4FB0-8941-812E0DB5EB9B}" type="slidenum">
              <a:rPr lang="en-US" altLang="en-US" sz="1200" b="0" smtClean="0"/>
              <a:pPr/>
              <a:t>75</a:t>
            </a:fld>
            <a:endParaRPr lang="en-US" altLang="en-US" sz="1200" b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5859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C4D15EC-D59C-4FB0-8941-812E0DB5EB9B}" type="slidenum">
              <a:rPr lang="en-US" altLang="en-US" sz="1200" b="0" smtClean="0"/>
              <a:pPr/>
              <a:t>76</a:t>
            </a:fld>
            <a:endParaRPr lang="en-US" altLang="en-US" sz="1200" b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5838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77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7972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78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8477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79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9149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80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7892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FB573B6-5BB8-42F0-BF9D-FEAA24601A4E}" type="slidenum">
              <a:rPr lang="en-US" altLang="en-US" sz="1200" b="0"/>
              <a:pPr algn="r"/>
              <a:t>81</a:t>
            </a:fld>
            <a:endParaRPr lang="en-US" altLang="en-US" sz="1200" b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348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0C0D70-EFDA-4D30-A46B-9C3571378730}" type="slidenum">
              <a:rPr lang="en-US" altLang="en-US" sz="1200" b="0" smtClean="0"/>
              <a:pPr/>
              <a:t>82</a:t>
            </a:fld>
            <a:endParaRPr lang="en-US" altLang="en-US" sz="1200" b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1363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83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2565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1536FDB-9847-450F-ACC9-7272D017FC1C}" type="slidenum">
              <a:rPr lang="en-US" altLang="en-US" sz="1200" b="0" smtClean="0"/>
              <a:pPr/>
              <a:t>84</a:t>
            </a:fld>
            <a:endParaRPr lang="en-US" altLang="en-US" sz="1200" b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92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FE0433-50A8-4482-8D02-47D22912C36E}" type="slidenum">
              <a:rPr lang="en-US" altLang="en-US" sz="1200" b="0" smtClean="0"/>
              <a:pPr/>
              <a:t>8</a:t>
            </a:fld>
            <a:endParaRPr lang="en-US" altLang="en-US" sz="1200" b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1394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329C62E-F920-4792-89AC-70B3C7CBC13D}" type="slidenum">
              <a:rPr lang="en-US" altLang="en-US" sz="1200" b="0" smtClean="0">
                <a:solidFill>
                  <a:srgbClr val="000000"/>
                </a:solidFill>
              </a:rPr>
              <a:pPr/>
              <a:t>85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6809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AC79D8-D6DA-4035-AF83-C95B51168DD5}" type="slidenum">
              <a:rPr lang="en-US" altLang="en-US" sz="1200" b="0" smtClean="0"/>
              <a:pPr/>
              <a:t>86</a:t>
            </a:fld>
            <a:endParaRPr lang="en-US" altLang="en-US" sz="1200" b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04502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C7B828-BED5-4308-8110-BB82281FB2DA}" type="slidenum">
              <a:rPr lang="en-US" altLang="en-US" sz="1200" b="0" smtClean="0"/>
              <a:pPr/>
              <a:t>87</a:t>
            </a:fld>
            <a:endParaRPr lang="en-US" altLang="en-US" sz="1200" b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810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9D6702-B342-4706-AD48-7B9DECC57D25}" type="slidenum">
              <a:rPr lang="en-US" altLang="en-US" sz="1200" b="0" smtClean="0"/>
              <a:pPr/>
              <a:t>88</a:t>
            </a:fld>
            <a:endParaRPr lang="en-US" altLang="en-US" sz="1200" b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6719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9D6702-B342-4706-AD48-7B9DECC57D25}" type="slidenum">
              <a:rPr lang="en-US" altLang="en-US" sz="1200" b="0" smtClean="0"/>
              <a:pPr/>
              <a:t>89</a:t>
            </a:fld>
            <a:endParaRPr lang="en-US" altLang="en-US" sz="1200" b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29706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0C0D70-EFDA-4D30-A46B-9C3571378730}" type="slidenum">
              <a:rPr lang="en-US" altLang="en-US" sz="1200" b="0" smtClean="0"/>
              <a:pPr/>
              <a:t>90</a:t>
            </a:fld>
            <a:endParaRPr lang="en-US" altLang="en-US" sz="1200" b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76003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2E8FA3-61DD-447A-BD01-9FF74678ECAB}" type="slidenum">
              <a:rPr lang="en-US" altLang="en-US" sz="1200" b="0" smtClean="0"/>
              <a:pPr/>
              <a:t>91</a:t>
            </a:fld>
            <a:endParaRPr lang="en-US" altLang="en-US" sz="1200" b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3032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2E8FA3-61DD-447A-BD01-9FF74678ECAB}" type="slidenum">
              <a:rPr lang="en-US" altLang="en-US" sz="1200" b="0" smtClean="0"/>
              <a:pPr/>
              <a:t>92</a:t>
            </a:fld>
            <a:endParaRPr lang="en-US" altLang="en-US" sz="1200" b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22436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2E8FA3-61DD-447A-BD01-9FF74678ECAB}" type="slidenum">
              <a:rPr lang="en-US" altLang="en-US" sz="1200" b="0" smtClean="0"/>
              <a:pPr/>
              <a:t>93</a:t>
            </a:fld>
            <a:endParaRPr lang="en-US" altLang="en-US" sz="1200" b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37222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0C0D70-EFDA-4D30-A46B-9C3571378730}" type="slidenum">
              <a:rPr lang="en-US" altLang="en-US" sz="1200" b="0" smtClean="0"/>
              <a:pPr/>
              <a:t>94</a:t>
            </a:fld>
            <a:endParaRPr lang="en-US" altLang="en-US" sz="1200" b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131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E4029B-1097-4660-9162-35E50F4D248F}" type="slidenum">
              <a:rPr lang="en-US" altLang="en-US" sz="1200" b="0" smtClean="0"/>
              <a:pPr/>
              <a:t>9</a:t>
            </a:fld>
            <a:endParaRPr lang="en-US" altLang="en-US" sz="1200" b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6444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2E8FA3-61DD-447A-BD01-9FF74678ECAB}" type="slidenum">
              <a:rPr lang="en-US" altLang="en-US" sz="1200" b="0" smtClean="0"/>
              <a:pPr/>
              <a:t>95</a:t>
            </a:fld>
            <a:endParaRPr lang="en-US" altLang="en-US" sz="1200" b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82209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4877BD-8004-41ED-9216-13D5E46E9E89}" type="slidenum">
              <a:rPr lang="en-US" altLang="en-US" sz="1200" b="0" smtClean="0"/>
              <a:pPr/>
              <a:t>96</a:t>
            </a:fld>
            <a:endParaRPr lang="en-US" altLang="en-US" sz="1200" b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36745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28A4C9-BE3E-4DD2-95A2-7F4AAEF16B83}" type="slidenum">
              <a:rPr lang="en-US" altLang="en-US" sz="1200" b="0" smtClean="0"/>
              <a:pPr/>
              <a:t>97</a:t>
            </a:fld>
            <a:endParaRPr lang="en-US" altLang="en-US" sz="1200" b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68515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28A4C9-BE3E-4DD2-95A2-7F4AAEF16B83}" type="slidenum">
              <a:rPr lang="en-US" altLang="en-US" sz="1200" b="0" smtClean="0"/>
              <a:pPr/>
              <a:t>98</a:t>
            </a:fld>
            <a:endParaRPr lang="en-US" altLang="en-US" sz="1200" b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1807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F8DA37B-7AB3-441F-B95E-CD85A5DDBF86}" type="slidenum">
              <a:rPr lang="en-US" altLang="en-US" sz="1200" b="0" smtClean="0"/>
              <a:pPr/>
              <a:t>99</a:t>
            </a:fld>
            <a:endParaRPr lang="en-US" altLang="en-US" sz="1200" b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25345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460BC29-5CA2-45C7-9268-E78D935A8814}" type="slidenum">
              <a:rPr lang="en-US" altLang="en-US" sz="1200" b="0" smtClean="0">
                <a:solidFill>
                  <a:srgbClr val="000000"/>
                </a:solidFill>
              </a:rPr>
              <a:pPr/>
              <a:t>100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75920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460BC29-5CA2-45C7-9268-E78D935A8814}" type="slidenum">
              <a:rPr lang="en-US" altLang="en-US" sz="1200" b="0" smtClean="0">
                <a:solidFill>
                  <a:srgbClr val="000000"/>
                </a:solidFill>
              </a:rPr>
              <a:pPr/>
              <a:t>101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63376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460BC29-5CA2-45C7-9268-E78D935A8814}" type="slidenum">
              <a:rPr lang="en-US" altLang="en-US" sz="1200" b="0" smtClean="0">
                <a:solidFill>
                  <a:srgbClr val="000000"/>
                </a:solidFill>
              </a:rPr>
              <a:pPr/>
              <a:t>102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24134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0C0D70-EFDA-4D30-A46B-9C3571378730}" type="slidenum">
              <a:rPr lang="en-US" altLang="en-US" sz="1200" b="0" smtClean="0"/>
              <a:pPr/>
              <a:t>103</a:t>
            </a:fld>
            <a:endParaRPr lang="en-US" altLang="en-US" sz="1200" b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03873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F6649A-FEDE-4EF0-A906-B73E8594E3B1}" type="slidenum">
              <a:rPr lang="en-US" altLang="en-US" sz="1200" b="0" smtClean="0"/>
              <a:pPr/>
              <a:t>104</a:t>
            </a:fld>
            <a:endParaRPr lang="en-US" altLang="en-US" sz="1200" b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52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D97A4-AF04-4BF4-AC95-23AC9D10C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41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CC53-9460-451F-8762-BAA37892A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6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5720-00D1-4E3A-8462-17E6DE592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2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E9D80-5EFF-48A6-BE0C-7DB888D82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BC9CB-C76A-4862-A804-94FD2FFB1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4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9AAEC-34FC-4574-8A76-9F72ECABC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6096F-2484-4BCC-A250-FE7EAFF34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0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E810C-5EE7-41C7-98FA-7778B0BFD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2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C0EA1-3C09-40B0-8C0C-79EC64DC1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4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33B47-E401-420B-8B0F-A35EC1C58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6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70931-648D-4CFB-B4BF-B356E17D4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23866ED9-3ADE-46C9-B7A9-6F1829EAF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f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676401"/>
            <a:ext cx="6305550" cy="3046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All</a:t>
            </a:r>
          </a:p>
          <a:p>
            <a:pPr algn="ctr">
              <a:defRPr/>
            </a:pPr>
            <a:r>
              <a:rPr lang="en-US" sz="9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Light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2" y="26730"/>
            <a:ext cx="10250908" cy="68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602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14502"/>
      </p:ext>
    </p:extLst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39051"/>
            <a:ext cx="5268191" cy="349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2800" cy="47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2099"/>
      </p:ext>
    </p:extLst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860"/>
            <a:ext cx="12192000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3116"/>
      </p:ext>
    </p:extLst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3400" y="1893628"/>
            <a:ext cx="474360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Incident Light</a:t>
            </a:r>
          </a:p>
          <a:p>
            <a:pPr>
              <a:defRPr/>
            </a:pP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Reflected Light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4692B7F-FC79-45A4-9A39-DF796746D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996" y="1973759"/>
            <a:ext cx="50636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Directional/Diffused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4A61EC-3FBE-4D43-843E-E265C1A3C7EF}"/>
              </a:ext>
            </a:extLst>
          </p:cNvPr>
          <p:cNvSpPr txBox="1"/>
          <p:nvPr/>
        </p:nvSpPr>
        <p:spPr>
          <a:xfrm>
            <a:off x="7745373" y="3709510"/>
            <a:ext cx="2222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Diffused</a:t>
            </a:r>
            <a:endParaRPr lang="en-US" sz="4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44D462-C20F-4E45-AA58-E54D09E6F85B}"/>
              </a:ext>
            </a:extLst>
          </p:cNvPr>
          <p:cNvCxnSpPr>
            <a:cxnSpLocks/>
          </p:cNvCxnSpPr>
          <p:nvPr/>
        </p:nvCxnSpPr>
        <p:spPr>
          <a:xfrm>
            <a:off x="5105400" y="2362201"/>
            <a:ext cx="1809596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343AF1-19A0-4E2C-9032-72034AFE3097}"/>
              </a:ext>
            </a:extLst>
          </p:cNvPr>
          <p:cNvCxnSpPr>
            <a:cxnSpLocks/>
          </p:cNvCxnSpPr>
          <p:nvPr/>
        </p:nvCxnSpPr>
        <p:spPr>
          <a:xfrm>
            <a:off x="5486400" y="4094230"/>
            <a:ext cx="213360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4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5772" y="152400"/>
            <a:ext cx="15985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Silk</a:t>
            </a:r>
          </a:p>
        </p:txBody>
      </p:sp>
    </p:spTree>
    <p:extLst>
      <p:ext uri="{BB962C8B-B14F-4D97-AF65-F5344CB8AC3E}">
        <p14:creationId xmlns:p14="http://schemas.microsoft.com/office/powerpoint/2010/main" val="28291694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640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9" y="0"/>
            <a:ext cx="10281981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2667000"/>
            <a:ext cx="8153400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77200" y="685800"/>
            <a:ext cx="373380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Butterfly</a:t>
            </a:r>
          </a:p>
        </p:txBody>
      </p:sp>
    </p:spTree>
    <p:extLst>
      <p:ext uri="{BB962C8B-B14F-4D97-AF65-F5344CB8AC3E}">
        <p14:creationId xmlns:p14="http://schemas.microsoft.com/office/powerpoint/2010/main" val="5242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1" y="0"/>
            <a:ext cx="10291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118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white&#10;&#10;Description automatically generated">
            <a:extLst>
              <a:ext uri="{FF2B5EF4-FFF2-40B4-BE49-F238E27FC236}">
                <a16:creationId xmlns:a16="http://schemas.microsoft.com/office/drawing/2014/main" id="{7D5214C1-9A13-4ADB-A630-4D337B33F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114800"/>
            <a:ext cx="3352800" cy="21240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Bounce Board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730"/>
            <a:ext cx="10250908" cy="68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9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0"/>
            <a:ext cx="459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22809"/>
      </p:ext>
    </p:extLst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9" y="0"/>
            <a:ext cx="10290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158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nk, white, sitting&#10;&#10;Description automatically generated">
            <a:extLst>
              <a:ext uri="{FF2B5EF4-FFF2-40B4-BE49-F238E27FC236}">
                <a16:creationId xmlns:a16="http://schemas.microsoft.com/office/drawing/2014/main" id="{E535F98B-47F9-40FD-91CF-7E084AD7C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13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34200" y="304800"/>
            <a:ext cx="373380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Reflector</a:t>
            </a:r>
          </a:p>
        </p:txBody>
      </p:sp>
      <p:pic>
        <p:nvPicPr>
          <p:cNvPr id="5" name="Picture 4" descr="A picture containing fence&#10;&#10;Description automatically generated">
            <a:extLst>
              <a:ext uri="{FF2B5EF4-FFF2-40B4-BE49-F238E27FC236}">
                <a16:creationId xmlns:a16="http://schemas.microsoft.com/office/drawing/2014/main" id="{E28F0EB5-784E-4ACA-85F0-948CA1617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4495800" cy="4495800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CF4761B5-5D2D-4304-9CE0-D6CB3F266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526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9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89EB3AFB-9EEF-40B0-A2D3-681140163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5" y="0"/>
            <a:ext cx="1221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818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38" y="0"/>
            <a:ext cx="7035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398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2133601" y="1524001"/>
            <a:ext cx="627697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Color:</a:t>
            </a:r>
          </a:p>
          <a:p>
            <a:pPr marL="1143000" lvl="2" indent="-228600"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gels</a:t>
            </a:r>
          </a:p>
          <a:p>
            <a:pPr marL="228600" indent="-228600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Intensity:</a:t>
            </a:r>
          </a:p>
          <a:p>
            <a:pPr marL="1143000" lvl="2" indent="-228600">
              <a:buFontTx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level of illumination</a:t>
            </a:r>
          </a:p>
          <a:p>
            <a:pPr marL="228600" indent="-228600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Shape: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lighting accessories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93926" y="134939"/>
            <a:ext cx="6545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Controlling Light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2954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6" grpId="0" build="p" bldLvl="5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19" descr="Barndoor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229600" cy="68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D41E97-55E2-4D74-A948-6848860A120E}"/>
              </a:ext>
            </a:extLst>
          </p:cNvPr>
          <p:cNvSpPr txBox="1"/>
          <p:nvPr/>
        </p:nvSpPr>
        <p:spPr>
          <a:xfrm>
            <a:off x="8305800" y="228600"/>
            <a:ext cx="3733800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Barn Doors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40416-2BD5-409A-8627-5D421A0E8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"/>
            <a:ext cx="10315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79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p, black, table, coffee&#10;&#10;Description automatically generated">
            <a:extLst>
              <a:ext uri="{FF2B5EF4-FFF2-40B4-BE49-F238E27FC236}">
                <a16:creationId xmlns:a16="http://schemas.microsoft.com/office/drawing/2014/main" id="{DDF3B76F-0173-4B36-9366-3E021B348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228FA-85D4-4485-AB7D-DF1A6B393AC8}"/>
              </a:ext>
            </a:extLst>
          </p:cNvPr>
          <p:cNvSpPr txBox="1"/>
          <p:nvPr/>
        </p:nvSpPr>
        <p:spPr>
          <a:xfrm>
            <a:off x="6934200" y="304800"/>
            <a:ext cx="373380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Snoots</a:t>
            </a:r>
          </a:p>
        </p:txBody>
      </p:sp>
    </p:spTree>
    <p:extLst>
      <p:ext uri="{BB962C8B-B14F-4D97-AF65-F5344CB8AC3E}">
        <p14:creationId xmlns:p14="http://schemas.microsoft.com/office/powerpoint/2010/main" val="364260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2009776" y="2124076"/>
            <a:ext cx="7724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Light/Photography</a:t>
            </a:r>
          </a:p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2507448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dark room&#10;&#10;Description automatically generated">
            <a:extLst>
              <a:ext uri="{FF2B5EF4-FFF2-40B4-BE49-F238E27FC236}">
                <a16:creationId xmlns:a16="http://schemas.microsoft.com/office/drawing/2014/main" id="{CCB5AA7A-EF81-4D70-85F5-71755ECC0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4482"/>
            <a:ext cx="374523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05000"/>
            <a:ext cx="480060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7306" y="609600"/>
            <a:ext cx="237597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C-Stand</a:t>
            </a:r>
          </a:p>
        </p:txBody>
      </p:sp>
    </p:spTree>
    <p:extLst>
      <p:ext uri="{BB962C8B-B14F-4D97-AF65-F5344CB8AC3E}">
        <p14:creationId xmlns:p14="http://schemas.microsoft.com/office/powerpoint/2010/main" val="1317231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4" y="-1"/>
            <a:ext cx="1040303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54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823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7571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35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629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25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6" descr="Fla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87" y="0"/>
            <a:ext cx="437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655807-F68E-4E07-8A52-9B8B2F1E01C4}"/>
              </a:ext>
            </a:extLst>
          </p:cNvPr>
          <p:cNvSpPr txBox="1"/>
          <p:nvPr/>
        </p:nvSpPr>
        <p:spPr>
          <a:xfrm>
            <a:off x="762000" y="304800"/>
            <a:ext cx="373380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10400" y="3733800"/>
            <a:ext cx="3124200" cy="1371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6" y="0"/>
            <a:ext cx="10322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68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6" descr="Camera Obsc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0" y="0"/>
            <a:ext cx="10927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1027"/>
          <p:cNvSpPr txBox="1">
            <a:spLocks noChangeArrowheads="1"/>
          </p:cNvSpPr>
          <p:nvPr/>
        </p:nvSpPr>
        <p:spPr bwMode="auto">
          <a:xfrm>
            <a:off x="1736725" y="5080000"/>
            <a:ext cx="2419350" cy="15557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800" dirty="0">
                <a:solidFill>
                  <a:schemeClr val="bg1"/>
                </a:solidFill>
              </a:rPr>
              <a:t>Camera</a:t>
            </a:r>
          </a:p>
          <a:p>
            <a:r>
              <a:rPr lang="en-US" altLang="en-US" sz="4800" dirty="0" err="1">
                <a:solidFill>
                  <a:schemeClr val="bg1"/>
                </a:solidFill>
              </a:rPr>
              <a:t>Obscura</a:t>
            </a:r>
            <a:endParaRPr lang="en-US" altLang="en-US" sz="4800" dirty="0">
              <a:solidFill>
                <a:schemeClr val="bg1"/>
              </a:solidFill>
            </a:endParaRPr>
          </a:p>
        </p:txBody>
      </p:sp>
      <p:sp>
        <p:nvSpPr>
          <p:cNvPr id="7172" name="Text Box 1029"/>
          <p:cNvSpPr txBox="1">
            <a:spLocks noChangeArrowheads="1"/>
          </p:cNvSpPr>
          <p:nvPr/>
        </p:nvSpPr>
        <p:spPr bwMode="auto">
          <a:xfrm>
            <a:off x="76200" y="76200"/>
            <a:ext cx="8301038" cy="7016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bg1"/>
                </a:solidFill>
              </a:rPr>
              <a:t>Leonardo da Vinci - 1519 manuscript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460067" y="839753"/>
            <a:ext cx="115211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Studio/Sound Stage Lighting</a:t>
            </a:r>
          </a:p>
        </p:txBody>
      </p:sp>
      <p:sp>
        <p:nvSpPr>
          <p:cNvPr id="252931" name="Line 3"/>
          <p:cNvSpPr>
            <a:spLocks noChangeShapeType="1"/>
          </p:cNvSpPr>
          <p:nvPr/>
        </p:nvSpPr>
        <p:spPr bwMode="auto">
          <a:xfrm>
            <a:off x="5943600" y="2209800"/>
            <a:ext cx="0" cy="1905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2133600" y="4267200"/>
            <a:ext cx="81740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Controlled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9967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1749426" y="4089400"/>
            <a:ext cx="24225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Lighting</a:t>
            </a:r>
          </a:p>
          <a:p>
            <a:pPr algn="ctr"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Grid</a:t>
            </a:r>
          </a:p>
        </p:txBody>
      </p:sp>
      <p:pic>
        <p:nvPicPr>
          <p:cNvPr id="686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495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59" y="2646362"/>
            <a:ext cx="631825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Lighting Grid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4860925" y="3787775"/>
            <a:ext cx="2393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Battens</a:t>
            </a:r>
          </a:p>
        </p:txBody>
      </p:sp>
      <p:sp>
        <p:nvSpPr>
          <p:cNvPr id="4" name="Oval 3"/>
          <p:cNvSpPr/>
          <p:nvPr/>
        </p:nvSpPr>
        <p:spPr bwMode="auto">
          <a:xfrm rot="1729171">
            <a:off x="6477000" y="457200"/>
            <a:ext cx="3657600" cy="2438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1370849">
            <a:off x="3576639" y="628651"/>
            <a:ext cx="3000375" cy="650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4" grpId="0"/>
      <p:bldP spid="4" grpId="0" animBg="1"/>
      <p:bldP spid="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Picture 13" descr="LBoard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11139"/>
            <a:ext cx="5613400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4800" y="211139"/>
            <a:ext cx="4984750" cy="646113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</a:rPr>
              <a:t>Lighting/Dimmer Board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56657"/>
            <a:ext cx="5367337" cy="4319876"/>
          </a:xfrm>
          <a:prstGeom prst="rect">
            <a:avLst/>
          </a:prstGeom>
        </p:spPr>
      </p:pic>
      <p:pic>
        <p:nvPicPr>
          <p:cNvPr id="9" name="Picture 12" descr="LightBoar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143000"/>
            <a:ext cx="5424710" cy="223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2819401" y="762001"/>
            <a:ext cx="63674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 Lighting</a:t>
            </a:r>
          </a:p>
        </p:txBody>
      </p:sp>
      <p:sp>
        <p:nvSpPr>
          <p:cNvPr id="254979" name="Line 3"/>
          <p:cNvSpPr>
            <a:spLocks noChangeShapeType="1"/>
          </p:cNvSpPr>
          <p:nvPr/>
        </p:nvSpPr>
        <p:spPr bwMode="auto">
          <a:xfrm>
            <a:off x="6019800" y="2286000"/>
            <a:ext cx="0" cy="1905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1487488" y="4267201"/>
            <a:ext cx="9085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Uncontrolled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14" descr="Light Kit G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813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46" y="1295400"/>
            <a:ext cx="6841567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0"/>
            <a:ext cx="68421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owchart: Connector 4"/>
          <p:cNvSpPr/>
          <p:nvPr/>
        </p:nvSpPr>
        <p:spPr>
          <a:xfrm>
            <a:off x="5029200" y="381000"/>
            <a:ext cx="1584325" cy="34290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72" y="3267075"/>
            <a:ext cx="33559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1403" y="152400"/>
            <a:ext cx="3291286" cy="313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Outdoor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Lighting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175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3" y="0"/>
            <a:ext cx="776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14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3908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9031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1279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69781" y="3124200"/>
            <a:ext cx="3525325" cy="2123658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Outdoor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534400" cy="4800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24200" y="1676400"/>
            <a:ext cx="1676400" cy="1828800"/>
          </a:xfrm>
          <a:prstGeom prst="roundRect">
            <a:avLst/>
          </a:prstGeom>
          <a:solidFill>
            <a:schemeClr val="tx1">
              <a:lumMod val="85000"/>
              <a:alpha val="33000"/>
            </a:schemeClr>
          </a:solidFill>
          <a:ln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791200" y="1371600"/>
            <a:ext cx="2514600" cy="1524000"/>
          </a:xfrm>
          <a:prstGeom prst="roundRect">
            <a:avLst/>
          </a:prstGeom>
          <a:solidFill>
            <a:schemeClr val="tx1">
              <a:lumMod val="85000"/>
              <a:alpha val="33000"/>
            </a:schemeClr>
          </a:solidFill>
          <a:ln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5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95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761463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48800" y="4953000"/>
            <a:ext cx="2347117" cy="11079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Scrim</a:t>
            </a:r>
          </a:p>
        </p:txBody>
      </p:sp>
    </p:spTree>
    <p:extLst>
      <p:ext uri="{BB962C8B-B14F-4D97-AF65-F5344CB8AC3E}">
        <p14:creationId xmlns:p14="http://schemas.microsoft.com/office/powerpoint/2010/main" val="36212883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12192000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2766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ilkSc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503718" cy="369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 descr="Daylight Scri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5943600" cy="427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176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" y="685800"/>
            <a:ext cx="11974106" cy="54468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105400"/>
            <a:ext cx="1672574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With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5105400"/>
            <a:ext cx="2634376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Without</a:t>
            </a:r>
          </a:p>
        </p:txBody>
      </p:sp>
    </p:spTree>
    <p:extLst>
      <p:ext uri="{BB962C8B-B14F-4D97-AF65-F5344CB8AC3E}">
        <p14:creationId xmlns:p14="http://schemas.microsoft.com/office/powerpoint/2010/main" val="1591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" y="457200"/>
            <a:ext cx="5768976" cy="600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495800" cy="674159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98963" y="2632075"/>
            <a:ext cx="2362200" cy="12954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608763" y="1524000"/>
            <a:ext cx="1524000" cy="33528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56363" y="2632076"/>
            <a:ext cx="304800" cy="125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>
            <a:off x="6608763" y="762000"/>
            <a:ext cx="1524000" cy="914400"/>
          </a:xfrm>
          <a:prstGeom prst="snip2Same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nip Same Side Corner Rectangle 5"/>
          <p:cNvSpPr/>
          <p:nvPr/>
        </p:nvSpPr>
        <p:spPr>
          <a:xfrm rot="10800000">
            <a:off x="6608763" y="4724400"/>
            <a:ext cx="1524000" cy="914400"/>
          </a:xfrm>
          <a:prstGeom prst="snip2Same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703763" y="2586039"/>
            <a:ext cx="1447800" cy="46037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78363" y="3927475"/>
            <a:ext cx="1447800" cy="46038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rapezoid 13"/>
          <p:cNvSpPr/>
          <p:nvPr/>
        </p:nvSpPr>
        <p:spPr>
          <a:xfrm rot="6934989">
            <a:off x="7789863" y="1214438"/>
            <a:ext cx="685800" cy="1108075"/>
          </a:xfrm>
          <a:prstGeom prst="trapezoid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61163" y="914400"/>
            <a:ext cx="1219200" cy="106680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51663" y="1066800"/>
            <a:ext cx="838200" cy="762000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lowchart: Display 21"/>
          <p:cNvSpPr/>
          <p:nvPr/>
        </p:nvSpPr>
        <p:spPr>
          <a:xfrm rot="1274770">
            <a:off x="8285163" y="1843089"/>
            <a:ext cx="990600" cy="388937"/>
          </a:xfrm>
          <a:prstGeom prst="flowChartDisp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7370764" y="2146300"/>
            <a:ext cx="587375" cy="596900"/>
          </a:xfrm>
          <a:prstGeom prst="flowChartConnector">
            <a:avLst/>
          </a:prstGeom>
          <a:solidFill>
            <a:schemeClr val="tx1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7370763" y="3940176"/>
            <a:ext cx="577850" cy="555625"/>
          </a:xfrm>
          <a:prstGeom prst="flowChartConnector">
            <a:avLst/>
          </a:prstGeom>
          <a:solidFill>
            <a:schemeClr val="tx1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6" name="Straight Connector 25"/>
          <p:cNvCxnSpPr>
            <a:stCxn id="23" idx="6"/>
            <a:endCxn id="24" idx="6"/>
          </p:cNvCxnSpPr>
          <p:nvPr/>
        </p:nvCxnSpPr>
        <p:spPr>
          <a:xfrm flipH="1">
            <a:off x="7948614" y="2444750"/>
            <a:ext cx="9525" cy="177323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28801" y="3254375"/>
            <a:ext cx="5541963" cy="2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030"/>
          <p:cNvSpPr txBox="1">
            <a:spLocks noChangeArrowheads="1"/>
          </p:cNvSpPr>
          <p:nvPr/>
        </p:nvSpPr>
        <p:spPr bwMode="auto">
          <a:xfrm>
            <a:off x="9331325" y="2793123"/>
            <a:ext cx="1250950" cy="1190625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>
                <a:solidFill>
                  <a:schemeClr val="bg1"/>
                </a:solidFill>
              </a:rPr>
              <a:t>focal</a:t>
            </a:r>
          </a:p>
          <a:p>
            <a:pPr algn="ctr"/>
            <a:r>
              <a:rPr lang="en-US" altLang="en-US" sz="3600">
                <a:solidFill>
                  <a:schemeClr val="bg1"/>
                </a:solidFill>
              </a:rPr>
              <a:t>plane</a:t>
            </a:r>
          </a:p>
        </p:txBody>
      </p:sp>
      <p:sp>
        <p:nvSpPr>
          <p:cNvPr id="19" name="Up-Down Arrow 18"/>
          <p:cNvSpPr/>
          <p:nvPr/>
        </p:nvSpPr>
        <p:spPr bwMode="auto">
          <a:xfrm>
            <a:off x="8132763" y="2301234"/>
            <a:ext cx="228600" cy="1981200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8" grpId="0" animBg="1"/>
      <p:bldP spid="19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3985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Broad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0"/>
            <a:ext cx="6824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Oval 3"/>
          <p:cNvSpPr>
            <a:spLocks noChangeArrowheads="1"/>
          </p:cNvSpPr>
          <p:nvPr/>
        </p:nvSpPr>
        <p:spPr bwMode="auto">
          <a:xfrm>
            <a:off x="3962400" y="5791200"/>
            <a:ext cx="990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716" name="Oval 4"/>
          <p:cNvSpPr>
            <a:spLocks noChangeArrowheads="1"/>
          </p:cNvSpPr>
          <p:nvPr/>
        </p:nvSpPr>
        <p:spPr bwMode="auto">
          <a:xfrm>
            <a:off x="5257800" y="5867400"/>
            <a:ext cx="990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717" name="Oval 5"/>
          <p:cNvSpPr>
            <a:spLocks noChangeArrowheads="1"/>
          </p:cNvSpPr>
          <p:nvPr/>
        </p:nvSpPr>
        <p:spPr bwMode="auto">
          <a:xfrm>
            <a:off x="6629400" y="5943600"/>
            <a:ext cx="990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animBg="1"/>
      <p:bldP spid="243716" grpId="0" animBg="1"/>
      <p:bldP spid="243717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3427414" y="1"/>
            <a:ext cx="52165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Photographer</a:t>
            </a: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2514600" y="1295401"/>
            <a:ext cx="7467600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2133601" y="1981201"/>
            <a:ext cx="811371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well prepared</a:t>
            </a:r>
          </a:p>
          <a:p>
            <a:pPr>
              <a:buFontTx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understands visual composition</a:t>
            </a:r>
          </a:p>
          <a:p>
            <a:pPr>
              <a:buFontTx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is disciplined</a:t>
            </a:r>
          </a:p>
          <a:p>
            <a:pPr>
              <a:buFontTx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understands camera apparatus</a:t>
            </a:r>
          </a:p>
          <a:p>
            <a:pPr>
              <a:buFontTx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understands the nature of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326" y="5943601"/>
            <a:ext cx="19034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2526" y="6019801"/>
            <a:ext cx="12112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</a:t>
            </a:r>
          </a:p>
        </p:txBody>
      </p:sp>
      <p:sp>
        <p:nvSpPr>
          <p:cNvPr id="79876" name="TextBox 8"/>
          <p:cNvSpPr txBox="1">
            <a:spLocks noChangeArrowheads="1"/>
          </p:cNvSpPr>
          <p:nvPr/>
        </p:nvSpPr>
        <p:spPr bwMode="auto">
          <a:xfrm>
            <a:off x="4489450" y="160339"/>
            <a:ext cx="3429000" cy="11080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Calotype</a:t>
            </a:r>
          </a:p>
        </p:txBody>
      </p:sp>
      <p:pic>
        <p:nvPicPr>
          <p:cNvPr id="798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20850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00621"/>
            <a:ext cx="7392193" cy="61525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295400" y="3429000"/>
            <a:ext cx="6324600" cy="2514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287793" y="1752600"/>
            <a:ext cx="1370013" cy="10779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</a:t>
            </a:r>
          </a:p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3264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52"/>
            <a:ext cx="12192000" cy="662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652"/>
            <a:ext cx="12192000" cy="662494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4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 rot="2607868">
            <a:off x="5334001" y="3384550"/>
            <a:ext cx="401637" cy="762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84762" y="4572000"/>
            <a:ext cx="401638" cy="762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rot="16200000">
            <a:off x="5791703" y="4100513"/>
            <a:ext cx="401638" cy="76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084762" y="3771900"/>
            <a:ext cx="401638" cy="533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 rot="6531871">
            <a:off x="5168107" y="3488532"/>
            <a:ext cx="312737" cy="400050"/>
          </a:xfrm>
          <a:prstGeom prst="triangle">
            <a:avLst>
              <a:gd name="adj" fmla="val 57166"/>
            </a:avLst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486400" y="4002088"/>
            <a:ext cx="284162" cy="30321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 rot="2597390">
            <a:off x="5243513" y="3565525"/>
            <a:ext cx="239713" cy="46038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 rot="5400000">
            <a:off x="5673725" y="4102100"/>
            <a:ext cx="239712" cy="46038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143500" y="4316414"/>
            <a:ext cx="239712" cy="46037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57200" y="4038600"/>
            <a:ext cx="457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6350"/>
            <a:ext cx="78486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8915400" y="228600"/>
            <a:ext cx="0" cy="2209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895600" y="3886200"/>
            <a:ext cx="1371600" cy="182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77" y="0"/>
            <a:ext cx="9740523" cy="68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28800" y="2286000"/>
            <a:ext cx="2590800" cy="2514600"/>
          </a:xfrm>
          <a:prstGeom prst="ellipse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176"/>
            <a:ext cx="88741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193"/>
            <a:ext cx="8534400" cy="68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772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1" y="0"/>
            <a:ext cx="9639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4915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eroge East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6" y="0"/>
            <a:ext cx="26257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3" descr="Kodak Cam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733801"/>
            <a:ext cx="5372100" cy="243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4495801" y="228601"/>
            <a:ext cx="335121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George</a:t>
            </a:r>
          </a:p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Eastman</a:t>
            </a:r>
          </a:p>
        </p:txBody>
      </p:sp>
      <p:pic>
        <p:nvPicPr>
          <p:cNvPr id="176133" name="Picture 5" descr="Kodak Camera 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27082"/>
            <a:ext cx="4495800" cy="303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Film Stri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4648200" y="2590801"/>
            <a:ext cx="2825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(late 1800’s)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8004176" y="6096000"/>
            <a:ext cx="1539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(1888)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mera, suitcase, sitting, luggage&#10;&#10;Description automatically generated">
            <a:extLst>
              <a:ext uri="{FF2B5EF4-FFF2-40B4-BE49-F238E27FC236}">
                <a16:creationId xmlns:a16="http://schemas.microsoft.com/office/drawing/2014/main" id="{2587754F-993A-4B3F-8694-08CC5A95B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8000" cy="5150197"/>
          </a:xfrm>
          <a:prstGeom prst="rect">
            <a:avLst/>
          </a:prstGeom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2539400-E179-495C-92DD-8A7D5D8B9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20" y="3048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66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1026"/>
          <p:cNvSpPr txBox="1">
            <a:spLocks noChangeArrowheads="1"/>
          </p:cNvSpPr>
          <p:nvPr/>
        </p:nvSpPr>
        <p:spPr bwMode="auto">
          <a:xfrm>
            <a:off x="1524001" y="152401"/>
            <a:ext cx="90582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do we Light?</a:t>
            </a:r>
          </a:p>
        </p:txBody>
      </p:sp>
      <p:cxnSp>
        <p:nvCxnSpPr>
          <p:cNvPr id="21507" name="Straight Connector 3"/>
          <p:cNvCxnSpPr>
            <a:cxnSpLocks noChangeShapeType="1"/>
          </p:cNvCxnSpPr>
          <p:nvPr/>
        </p:nvCxnSpPr>
        <p:spPr bwMode="auto">
          <a:xfrm>
            <a:off x="1828800" y="1676400"/>
            <a:ext cx="86106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1" y="2209800"/>
            <a:ext cx="5660524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914400" indent="-9144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Technical</a:t>
            </a:r>
          </a:p>
          <a:p>
            <a:pPr marL="2286000" lvl="3" indent="-914400"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create a picture</a:t>
            </a:r>
          </a:p>
          <a:p>
            <a:pPr marL="1371600" lvl="1" indent="-914400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-Lighting for Light-</a:t>
            </a:r>
          </a:p>
          <a:p>
            <a:pPr marL="2286000" lvl="3" indent="-914400"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14400" indent="-914400"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  Aesthetic</a:t>
            </a:r>
          </a:p>
          <a:p>
            <a:pPr marL="2286000" lvl="3" indent="-914400"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convey meaning</a:t>
            </a:r>
          </a:p>
          <a:p>
            <a:pPr lvl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-Lighting for Shadow-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371600"/>
            <a:ext cx="5000471" cy="378565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marL="1600200" lvl="2" indent="-685800">
              <a:buFont typeface="Arial" panose="020B0604020202020204" pitchFamily="34" charset="0"/>
              <a:buChar char="•"/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Natural</a:t>
            </a:r>
          </a:p>
          <a:p>
            <a:pPr marL="1600200" lvl="2" indent="-685800">
              <a:buFont typeface="Arial" panose="020B0604020202020204" pitchFamily="34" charset="0"/>
              <a:buChar char="•"/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Artificial</a:t>
            </a:r>
          </a:p>
          <a:p>
            <a:pPr marL="1600200" lvl="2" indent="-685800">
              <a:buFont typeface="Arial" panose="020B0604020202020204" pitchFamily="34" charset="0"/>
              <a:buChar char="•"/>
              <a:defRPr/>
            </a:pPr>
            <a:endParaRPr lang="en-US" sz="6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Tungsten -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4267200" cy="323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112793"/>
            <a:ext cx="517718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Sources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1220789"/>
            <a:ext cx="5964146" cy="11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person, standing, woman, truck&#10;&#10;Description automatically generated">
            <a:extLst>
              <a:ext uri="{FF2B5EF4-FFF2-40B4-BE49-F238E27FC236}">
                <a16:creationId xmlns:a16="http://schemas.microsoft.com/office/drawing/2014/main" id="{B726D45B-A2D6-4752-A970-BC06F881F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964" y="4191000"/>
            <a:ext cx="4091086" cy="2464879"/>
          </a:xfrm>
          <a:prstGeom prst="rect">
            <a:avLst/>
          </a:prstGeom>
        </p:spPr>
      </p:pic>
      <p:pic>
        <p:nvPicPr>
          <p:cNvPr id="15" name="Picture 14" descr="A person standing in a room&#10;&#10;Description automatically generated">
            <a:extLst>
              <a:ext uri="{FF2B5EF4-FFF2-40B4-BE49-F238E27FC236}">
                <a16:creationId xmlns:a16="http://schemas.microsoft.com/office/drawing/2014/main" id="{5DE82FD7-49EA-4B6F-8870-BA4AD4866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21518"/>
            <a:ext cx="2837854" cy="2464879"/>
          </a:xfrm>
          <a:prstGeom prst="rect">
            <a:avLst/>
          </a:prstGeom>
        </p:spPr>
      </p:pic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:a16="http://schemas.microsoft.com/office/drawing/2014/main" id="{9B9DBA9C-3B40-4548-9AAF-BBC8FBDF6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83834"/>
            <a:ext cx="5222774" cy="52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3619431" y="120651"/>
            <a:ext cx="48467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Lamp Wattages</a:t>
            </a:r>
          </a:p>
        </p:txBody>
      </p:sp>
      <p:sp>
        <p:nvSpPr>
          <p:cNvPr id="122883" name="Line 3"/>
          <p:cNvSpPr>
            <a:spLocks noChangeShapeType="1"/>
          </p:cNvSpPr>
          <p:nvPr/>
        </p:nvSpPr>
        <p:spPr bwMode="auto">
          <a:xfrm>
            <a:off x="3124200" y="1219200"/>
            <a:ext cx="647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4914517" y="2133600"/>
            <a:ext cx="2603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25 watts</a:t>
            </a:r>
          </a:p>
        </p:txBody>
      </p:sp>
      <p:sp>
        <p:nvSpPr>
          <p:cNvPr id="122885" name="Line 5"/>
          <p:cNvSpPr>
            <a:spLocks noChangeShapeType="1"/>
          </p:cNvSpPr>
          <p:nvPr/>
        </p:nvSpPr>
        <p:spPr bwMode="auto">
          <a:xfrm>
            <a:off x="6124192" y="3200400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4371592" y="4572000"/>
            <a:ext cx="34932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1,000 watts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3" name="Picture 7" descr="Lamp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9" y="2568575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indoor, table, sitting, counter&#10;&#10;Description automatically generated">
            <a:extLst>
              <a:ext uri="{FF2B5EF4-FFF2-40B4-BE49-F238E27FC236}">
                <a16:creationId xmlns:a16="http://schemas.microsoft.com/office/drawing/2014/main" id="{2CCDA943-2D9B-42F8-A218-3BE5790C7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88" y="2625725"/>
            <a:ext cx="3768724" cy="3768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/>
      <p:bldP spid="1228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73225" y="115889"/>
            <a:ext cx="8077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Tungsten Alternatives</a:t>
            </a: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1706564" y="1235075"/>
            <a:ext cx="812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1309689"/>
            <a:ext cx="53101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Fluorescent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32477"/>
            <a:ext cx="5429250" cy="482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10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23630"/>
            <a:ext cx="10246219" cy="683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73225" y="115889"/>
            <a:ext cx="8077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Tungsten Alternatives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706564" y="1235075"/>
            <a:ext cx="812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26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33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1340852"/>
            <a:ext cx="4276724" cy="307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5339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18" y="4314781"/>
            <a:ext cx="3797515" cy="254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73225" y="115889"/>
            <a:ext cx="8077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Tungsten Alternatives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706564" y="1235075"/>
            <a:ext cx="812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0537" y="1447800"/>
            <a:ext cx="19239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LED</a:t>
            </a:r>
          </a:p>
        </p:txBody>
      </p:sp>
      <p:pic>
        <p:nvPicPr>
          <p:cNvPr id="3" name="Picture 2" descr="A picture containing monitor, table, computer, desk&#10;&#10;Description automatically generated">
            <a:extLst>
              <a:ext uri="{FF2B5EF4-FFF2-40B4-BE49-F238E27FC236}">
                <a16:creationId xmlns:a16="http://schemas.microsoft.com/office/drawing/2014/main" id="{866A5595-7129-4330-B70F-8B7A9BDBE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80" y="1340852"/>
            <a:ext cx="4969564" cy="480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4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" y="0"/>
            <a:ext cx="12186345" cy="68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69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12793"/>
            <a:ext cx="6116546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Properties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153" y="1676400"/>
            <a:ext cx="7396577" cy="2585323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Baselight</a:t>
            </a:r>
          </a:p>
          <a:p>
            <a:pPr marL="1600200" lvl="2" indent="-685800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Ambient Light Level</a:t>
            </a:r>
          </a:p>
          <a:p>
            <a:pPr marL="1600200" lvl="2" indent="-685800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(overall illumination)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220789"/>
            <a:ext cx="5964146" cy="11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4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12793"/>
            <a:ext cx="352372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Baselight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220789"/>
            <a:ext cx="5964146" cy="11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F3EFCB68-548B-4A8F-9023-337D6FC4A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03308"/>
            <a:ext cx="4904717" cy="3429000"/>
          </a:xfrm>
          <a:prstGeom prst="rect">
            <a:avLst/>
          </a:prstGeom>
        </p:spPr>
      </p:pic>
      <p:pic>
        <p:nvPicPr>
          <p:cNvPr id="8" name="Picture 7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72BAAEF-7262-427C-AFC0-649F86F75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28" y="1684258"/>
            <a:ext cx="6127472" cy="3448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1E7ECA-A9B2-4849-9485-3156A69AEEF7}"/>
              </a:ext>
            </a:extLst>
          </p:cNvPr>
          <p:cNvSpPr txBox="1"/>
          <p:nvPr/>
        </p:nvSpPr>
        <p:spPr>
          <a:xfrm>
            <a:off x="1676400" y="5257800"/>
            <a:ext cx="197361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16A09-058D-49DF-BF2E-DFAA2BBE5D3F}"/>
              </a:ext>
            </a:extLst>
          </p:cNvPr>
          <p:cNvSpPr txBox="1"/>
          <p:nvPr/>
        </p:nvSpPr>
        <p:spPr>
          <a:xfrm>
            <a:off x="8008234" y="5257086"/>
            <a:ext cx="178286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49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28526"/>
            <a:ext cx="7924800" cy="552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18" y="1328526"/>
            <a:ext cx="8458200" cy="54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7577077C-39B8-4066-8A50-B6C8AB710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1"/>
            <a:ext cx="741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Measuring Illumination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B0F103-E22A-46A8-BB8A-FB44D194AA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1143000"/>
            <a:ext cx="79248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676400" y="152401"/>
            <a:ext cx="76482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Illumination (Intensity)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438650" y="3962399"/>
            <a:ext cx="4105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European:  </a:t>
            </a:r>
            <a:r>
              <a:rPr lang="en-US" sz="4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lux</a:t>
            </a:r>
            <a:endParaRPr lang="en-US" sz="4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496052" y="5562600"/>
            <a:ext cx="37814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(1 </a:t>
            </a:r>
            <a:r>
              <a:rPr lang="en-US" sz="4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fc</a:t>
            </a: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= 10 </a:t>
            </a:r>
            <a:r>
              <a:rPr lang="en-US" sz="4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lux</a:t>
            </a: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286250" y="4724399"/>
            <a:ext cx="792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American:  foot candles (</a:t>
            </a:r>
            <a:r>
              <a:rPr lang="en-US" sz="48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fc</a:t>
            </a: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4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24582" name="Straight Connector 7"/>
          <p:cNvCxnSpPr>
            <a:cxnSpLocks noChangeShapeType="1"/>
          </p:cNvCxnSpPr>
          <p:nvPr/>
        </p:nvCxnSpPr>
        <p:spPr bwMode="auto">
          <a:xfrm>
            <a:off x="1828800" y="1143000"/>
            <a:ext cx="79248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id="{EF1CE7A9-CD57-4F79-B200-3E3330220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55629"/>
            <a:ext cx="4286250" cy="286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utoUpdateAnimBg="0"/>
      <p:bldP spid="55300" grpId="0" autoUpdateAnimBg="0"/>
      <p:bldP spid="5530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187450" y="1595439"/>
          <a:ext cx="3962400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6" name="Document" r:id="rId3" imgW="5705640" imgH="2409840" progId="WP8Doc">
                  <p:embed/>
                </p:oleObj>
              </mc:Choice>
              <mc:Fallback>
                <p:oleObj name="Document" r:id="rId3" imgW="5705640" imgH="2409840" progId="WP8Do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595439"/>
                        <a:ext cx="3962400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049588" y="3251200"/>
            <a:ext cx="381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3657600" y="2362201"/>
            <a:ext cx="3048000" cy="830263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581400" y="4983163"/>
            <a:ext cx="3048000" cy="179070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6858000" y="3268663"/>
            <a:ext cx="3505200" cy="3429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bg1"/>
                </a:solidFill>
              </a:rPr>
              <a:t>1 X 1 foot</a:t>
            </a: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3833813" y="3251200"/>
            <a:ext cx="838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5562600" y="4411663"/>
            <a:ext cx="11430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648200" y="3802064"/>
            <a:ext cx="1003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 ft.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70125" y="188914"/>
            <a:ext cx="46307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Foot Candle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2413000" y="11430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7" grpId="0" animBg="1"/>
      <p:bldP spid="20489" grpId="0" animBg="1"/>
      <p:bldP spid="20490" grpId="0" animBg="1"/>
      <p:bldP spid="204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1" y="0"/>
            <a:ext cx="10430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894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12793"/>
            <a:ext cx="689163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Illumination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153" y="1676400"/>
            <a:ext cx="3382657" cy="1107996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Intensity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7196667" cy="5181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2000" y="1220789"/>
            <a:ext cx="762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94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153" y="1676400"/>
            <a:ext cx="3382657" cy="1107996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Intensity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31" y="1676400"/>
            <a:ext cx="7757160" cy="4390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112793"/>
            <a:ext cx="689163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Illumination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62000" y="1220789"/>
            <a:ext cx="762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153" y="1676400"/>
            <a:ext cx="3382657" cy="1107996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Intensity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0" y="1524000"/>
            <a:ext cx="7580351" cy="4661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112793"/>
            <a:ext cx="689163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Illumination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1220789"/>
            <a:ext cx="762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7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5715000" cy="53472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24800" y="2743200"/>
            <a:ext cx="31918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Dimmer</a:t>
            </a:r>
          </a:p>
        </p:txBody>
      </p:sp>
    </p:spTree>
    <p:extLst>
      <p:ext uri="{BB962C8B-B14F-4D97-AF65-F5344CB8AC3E}">
        <p14:creationId xmlns:p14="http://schemas.microsoft.com/office/powerpoint/2010/main" val="2073473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12793"/>
            <a:ext cx="6116546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Properties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1220789"/>
            <a:ext cx="5964146" cy="11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57200" y="1371600"/>
            <a:ext cx="2930931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Kelvin </a:t>
            </a: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degrees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250809" y="4343400"/>
            <a:ext cx="34932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(White  Balance)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2A69645-18EF-486A-A8A0-E01B96974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5" y="1600200"/>
            <a:ext cx="7659755" cy="4679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A5B683-DA69-4883-87B4-22E5F8705443}"/>
              </a:ext>
            </a:extLst>
          </p:cNvPr>
          <p:cNvSpPr txBox="1"/>
          <p:nvPr/>
        </p:nvSpPr>
        <p:spPr>
          <a:xfrm>
            <a:off x="4876800" y="2895600"/>
            <a:ext cx="1321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Tungsten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13EFD3-32D5-430E-AA18-D005A288D69B}"/>
              </a:ext>
            </a:extLst>
          </p:cNvPr>
          <p:cNvSpPr txBox="1"/>
          <p:nvPr/>
        </p:nvSpPr>
        <p:spPr>
          <a:xfrm>
            <a:off x="6802346" y="2595369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9F392-502A-4527-832F-311F92A76B92}"/>
              </a:ext>
            </a:extLst>
          </p:cNvPr>
          <p:cNvSpPr txBox="1"/>
          <p:nvPr/>
        </p:nvSpPr>
        <p:spPr>
          <a:xfrm>
            <a:off x="10275834" y="2895600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Daylight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B4427E-FDCC-44E0-B805-D661A7E61998}"/>
              </a:ext>
            </a:extLst>
          </p:cNvPr>
          <p:cNvCxnSpPr>
            <a:cxnSpLocks/>
          </p:cNvCxnSpPr>
          <p:nvPr/>
        </p:nvCxnSpPr>
        <p:spPr>
          <a:xfrm>
            <a:off x="5537493" y="3295710"/>
            <a:ext cx="0" cy="126874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622FDF-6900-4A49-B28A-6A113AE37815}"/>
              </a:ext>
            </a:extLst>
          </p:cNvPr>
          <p:cNvCxnSpPr>
            <a:cxnSpLocks/>
          </p:cNvCxnSpPr>
          <p:nvPr/>
        </p:nvCxnSpPr>
        <p:spPr>
          <a:xfrm>
            <a:off x="7621641" y="3295710"/>
            <a:ext cx="0" cy="12762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9B0F3D-46A2-4FFF-8387-B0DEF20647BC}"/>
              </a:ext>
            </a:extLst>
          </p:cNvPr>
          <p:cNvCxnSpPr>
            <a:cxnSpLocks/>
          </p:cNvCxnSpPr>
          <p:nvPr/>
        </p:nvCxnSpPr>
        <p:spPr>
          <a:xfrm>
            <a:off x="10972800" y="3429000"/>
            <a:ext cx="0" cy="11354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F6168F-7549-4159-821F-DD31CAE089A3}"/>
              </a:ext>
            </a:extLst>
          </p:cNvPr>
          <p:cNvCxnSpPr>
            <a:cxnSpLocks/>
          </p:cNvCxnSpPr>
          <p:nvPr/>
        </p:nvCxnSpPr>
        <p:spPr>
          <a:xfrm>
            <a:off x="5541810" y="5638800"/>
            <a:ext cx="0" cy="2972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D38435-ABF6-47B1-857F-1AFA04C45C57}"/>
              </a:ext>
            </a:extLst>
          </p:cNvPr>
          <p:cNvCxnSpPr>
            <a:cxnSpLocks/>
          </p:cNvCxnSpPr>
          <p:nvPr/>
        </p:nvCxnSpPr>
        <p:spPr>
          <a:xfrm>
            <a:off x="7621641" y="5638800"/>
            <a:ext cx="0" cy="2972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46CA7F8-EAD9-4092-8452-8D7F465DEC65}"/>
              </a:ext>
            </a:extLst>
          </p:cNvPr>
          <p:cNvCxnSpPr>
            <a:cxnSpLocks/>
          </p:cNvCxnSpPr>
          <p:nvPr/>
        </p:nvCxnSpPr>
        <p:spPr>
          <a:xfrm>
            <a:off x="10981434" y="5638800"/>
            <a:ext cx="0" cy="2972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FF916AC-88FB-4C0D-9845-A37E53C33A5B}"/>
              </a:ext>
            </a:extLst>
          </p:cNvPr>
          <p:cNvSpPr txBox="1"/>
          <p:nvPr/>
        </p:nvSpPr>
        <p:spPr>
          <a:xfrm>
            <a:off x="5112536" y="5879722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ADC0A0-95A6-411D-B8DD-297861953513}"/>
              </a:ext>
            </a:extLst>
          </p:cNvPr>
          <p:cNvSpPr txBox="1"/>
          <p:nvPr/>
        </p:nvSpPr>
        <p:spPr>
          <a:xfrm>
            <a:off x="7197826" y="5877004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4700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806542-EE0D-446D-BBCE-E98ECD0EFA5D}"/>
              </a:ext>
            </a:extLst>
          </p:cNvPr>
          <p:cNvSpPr txBox="1"/>
          <p:nvPr/>
        </p:nvSpPr>
        <p:spPr>
          <a:xfrm>
            <a:off x="10556477" y="5889782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5600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38266"/>
            <a:ext cx="4876799" cy="525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00676" y="2025662"/>
            <a:ext cx="1752600" cy="9144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14400" y="186572"/>
            <a:ext cx="90844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LED Color Temperature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flipV="1">
            <a:off x="914400" y="1294568"/>
            <a:ext cx="9084475" cy="16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51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4152900" y="2895600"/>
            <a:ext cx="2724150" cy="258603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6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6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6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5400" dirty="0">
                <a:solidFill>
                  <a:schemeClr val="bg1"/>
                </a:solidFill>
              </a:rPr>
              <a:t>Lighting</a:t>
            </a:r>
          </a:p>
          <a:p>
            <a:pPr algn="ctr"/>
            <a:r>
              <a:rPr lang="en-US" altLang="en-US" sz="5400" dirty="0">
                <a:solidFill>
                  <a:schemeClr val="bg1"/>
                </a:solidFill>
              </a:rPr>
              <a:t>for</a:t>
            </a:r>
          </a:p>
          <a:p>
            <a:pPr algn="ctr"/>
            <a:r>
              <a:rPr lang="en-US" altLang="en-US" sz="5400" dirty="0">
                <a:solidFill>
                  <a:schemeClr val="bg1"/>
                </a:solidFill>
              </a:rPr>
              <a:t>Shadow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1" y="152401"/>
            <a:ext cx="3521075" cy="1108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773" name="Straight Connector 6"/>
          <p:cNvCxnSpPr>
            <a:cxnSpLocks noChangeShapeType="1"/>
          </p:cNvCxnSpPr>
          <p:nvPr/>
        </p:nvCxnSpPr>
        <p:spPr bwMode="auto">
          <a:xfrm>
            <a:off x="1828800" y="1219200"/>
            <a:ext cx="46482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1752600" y="1524001"/>
            <a:ext cx="58674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(conveying meaning)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6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6350"/>
            <a:ext cx="8589962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6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45" y="-1247"/>
            <a:ext cx="9599455" cy="685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1027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68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1026"/>
          <p:cNvSpPr txBox="1">
            <a:spLocks noChangeArrowheads="1"/>
          </p:cNvSpPr>
          <p:nvPr/>
        </p:nvSpPr>
        <p:spPr bwMode="auto">
          <a:xfrm>
            <a:off x="2082801" y="1371601"/>
            <a:ext cx="69117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What Do We Light? 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152401"/>
            <a:ext cx="683873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 Lighting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821" name="Straight Connector 7"/>
          <p:cNvCxnSpPr>
            <a:cxnSpLocks noChangeShapeType="1"/>
          </p:cNvCxnSpPr>
          <p:nvPr/>
        </p:nvCxnSpPr>
        <p:spPr bwMode="auto">
          <a:xfrm>
            <a:off x="1828800" y="1219200"/>
            <a:ext cx="86106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581400" y="2895600"/>
            <a:ext cx="5554726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</a:p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defines space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 dimensionality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dark room&#10;&#10;Description automatically generated">
            <a:extLst>
              <a:ext uri="{FF2B5EF4-FFF2-40B4-BE49-F238E27FC236}">
                <a16:creationId xmlns:a16="http://schemas.microsoft.com/office/drawing/2014/main" id="{88570AEB-8D6F-4B63-BDCA-DBA9D497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" y="0"/>
            <a:ext cx="12199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942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24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44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8" y="0"/>
            <a:ext cx="10302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01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68EA9E40-3429-4298-B94D-32C8F3088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17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527"/>
            <a:ext cx="10210800" cy="680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07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5400"/>
            <a:ext cx="102489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960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1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1755776" y="228601"/>
            <a:ext cx="366318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Obstacles</a:t>
            </a:r>
          </a:p>
        </p:txBody>
      </p:sp>
      <p:sp>
        <p:nvSpPr>
          <p:cNvPr id="265222" name="Text Box 6"/>
          <p:cNvSpPr txBox="1">
            <a:spLocks noChangeArrowheads="1"/>
          </p:cNvSpPr>
          <p:nvPr/>
        </p:nvSpPr>
        <p:spPr bwMode="auto">
          <a:xfrm>
            <a:off x="1828800" y="1971675"/>
            <a:ext cx="8516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Technical Property/Mechanical Process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Fast Image Sensors</a:t>
            </a:r>
          </a:p>
        </p:txBody>
      </p:sp>
      <p:cxnSp>
        <p:nvCxnSpPr>
          <p:cNvPr id="3076" name="Straight Connector 5"/>
          <p:cNvCxnSpPr>
            <a:cxnSpLocks noChangeShapeType="1"/>
          </p:cNvCxnSpPr>
          <p:nvPr/>
        </p:nvCxnSpPr>
        <p:spPr bwMode="auto">
          <a:xfrm>
            <a:off x="1752600" y="1376364"/>
            <a:ext cx="7620000" cy="15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3880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2" grpId="0" build="p" bldLvl="5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at a table&#10;&#10;Description automatically generated">
            <a:extLst>
              <a:ext uri="{FF2B5EF4-FFF2-40B4-BE49-F238E27FC236}">
                <a16:creationId xmlns:a16="http://schemas.microsoft.com/office/drawing/2014/main" id="{937621A2-9FAC-4C1C-AB48-F9C2883C3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93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1026"/>
          <p:cNvSpPr txBox="1">
            <a:spLocks noChangeArrowheads="1"/>
          </p:cNvSpPr>
          <p:nvPr/>
        </p:nvSpPr>
        <p:spPr bwMode="auto">
          <a:xfrm>
            <a:off x="2082801" y="1371601"/>
            <a:ext cx="2062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52400"/>
            <a:ext cx="982192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 Lighting Reveals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821" name="Straight Connector 7"/>
          <p:cNvCxnSpPr>
            <a:cxnSpLocks noChangeShapeType="1"/>
          </p:cNvCxnSpPr>
          <p:nvPr/>
        </p:nvCxnSpPr>
        <p:spPr bwMode="auto">
          <a:xfrm>
            <a:off x="685800" y="1371600"/>
            <a:ext cx="9829800" cy="1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1416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Form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54400"/>
            <a:ext cx="41148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349"/>
            <a:ext cx="5715000" cy="404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49"/>
            <a:ext cx="5362577" cy="3575051"/>
          </a:xfrm>
          <a:prstGeom prst="rect">
            <a:avLst/>
          </a:prstGeom>
        </p:spPr>
      </p:pic>
      <p:pic>
        <p:nvPicPr>
          <p:cNvPr id="7" name="Picture 3" descr="Texture 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31016"/>
            <a:ext cx="5181600" cy="342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3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29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02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6065"/>
            <a:ext cx="10287000" cy="686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22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860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1026"/>
          <p:cNvSpPr txBox="1">
            <a:spLocks noChangeArrowheads="1"/>
          </p:cNvSpPr>
          <p:nvPr/>
        </p:nvSpPr>
        <p:spPr bwMode="auto">
          <a:xfrm>
            <a:off x="2082801" y="1371601"/>
            <a:ext cx="2062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form</a:t>
            </a:r>
          </a:p>
        </p:txBody>
      </p:sp>
      <p:sp>
        <p:nvSpPr>
          <p:cNvPr id="182275" name="Text Box 1027"/>
          <p:cNvSpPr txBox="1">
            <a:spLocks noChangeArrowheads="1"/>
          </p:cNvSpPr>
          <p:nvPr/>
        </p:nvSpPr>
        <p:spPr bwMode="auto">
          <a:xfrm>
            <a:off x="2057401" y="2133600"/>
            <a:ext cx="25384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drama</a:t>
            </a:r>
            <a:endParaRPr lang="en-US" sz="5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134101" y="2133600"/>
            <a:ext cx="30130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High Key</a:t>
            </a:r>
          </a:p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vs.</a:t>
            </a:r>
          </a:p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Low Key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53200" y="5257800"/>
            <a:ext cx="2393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(falloff)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DA02F5-BD8F-48C8-9E09-6A344438E00E}"/>
              </a:ext>
            </a:extLst>
          </p:cNvPr>
          <p:cNvSpPr txBox="1"/>
          <p:nvPr/>
        </p:nvSpPr>
        <p:spPr>
          <a:xfrm>
            <a:off x="533400" y="152400"/>
            <a:ext cx="982192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 Lighting Reveals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1ED264A4-13AB-484C-B3DB-5F0ECE0FE7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1371600"/>
            <a:ext cx="9829800" cy="1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71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build="p" autoUpdateAnimBg="0"/>
      <p:bldP spid="6" grpId="0"/>
      <p:bldP spid="8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5638800"/>
            <a:ext cx="3012363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Key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9414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Early Studio Ligh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38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2885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01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92" y="0"/>
            <a:ext cx="88566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10287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85800"/>
            <a:ext cx="2858475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Key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64"/>
            <a:ext cx="11049000" cy="684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4675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40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-10159"/>
            <a:ext cx="9739191" cy="686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45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15400" y="838200"/>
            <a:ext cx="2819400" cy="830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Silhouette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12192000" cy="68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175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1026"/>
          <p:cNvSpPr txBox="1">
            <a:spLocks noChangeArrowheads="1"/>
          </p:cNvSpPr>
          <p:nvPr/>
        </p:nvSpPr>
        <p:spPr bwMode="auto">
          <a:xfrm>
            <a:off x="2082801" y="1828801"/>
            <a:ext cx="2062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form</a:t>
            </a:r>
          </a:p>
        </p:txBody>
      </p:sp>
      <p:sp>
        <p:nvSpPr>
          <p:cNvPr id="182275" name="Text Box 1027"/>
          <p:cNvSpPr txBox="1">
            <a:spLocks noChangeArrowheads="1"/>
          </p:cNvSpPr>
          <p:nvPr/>
        </p:nvSpPr>
        <p:spPr bwMode="auto">
          <a:xfrm>
            <a:off x="2057400" y="2590800"/>
            <a:ext cx="74612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drama</a:t>
            </a:r>
          </a:p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character (inner states)</a:t>
            </a:r>
          </a:p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setting</a:t>
            </a:r>
            <a:endParaRPr lang="en-US" sz="5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292EC-18D5-4DB0-89F2-F3F9DBC29DB4}"/>
              </a:ext>
            </a:extLst>
          </p:cNvPr>
          <p:cNvSpPr txBox="1"/>
          <p:nvPr/>
        </p:nvSpPr>
        <p:spPr>
          <a:xfrm>
            <a:off x="533400" y="152400"/>
            <a:ext cx="982192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 Lighting Reveals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272FFC-80BB-4210-8459-B940DA34AE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1371600"/>
            <a:ext cx="9829800" cy="1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uiExpand="1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099"/>
            <a:ext cx="10210800" cy="68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036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557"/>
            <a:ext cx="10210799" cy="6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6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1755776" y="228601"/>
            <a:ext cx="69818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Lighting Obstacles</a:t>
            </a:r>
          </a:p>
        </p:txBody>
      </p:sp>
      <p:sp>
        <p:nvSpPr>
          <p:cNvPr id="265222" name="Text Box 6"/>
          <p:cNvSpPr txBox="1">
            <a:spLocks noChangeArrowheads="1"/>
          </p:cNvSpPr>
          <p:nvPr/>
        </p:nvSpPr>
        <p:spPr bwMode="auto">
          <a:xfrm>
            <a:off x="1828800" y="1971675"/>
            <a:ext cx="85169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Technical Property/Mechanical Process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Fast Image Sensors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Time and Patience</a:t>
            </a:r>
          </a:p>
        </p:txBody>
      </p:sp>
      <p:cxnSp>
        <p:nvCxnSpPr>
          <p:cNvPr id="6148" name="Straight Connector 5"/>
          <p:cNvCxnSpPr>
            <a:cxnSpLocks noChangeShapeType="1"/>
          </p:cNvCxnSpPr>
          <p:nvPr/>
        </p:nvCxnSpPr>
        <p:spPr bwMode="auto">
          <a:xfrm>
            <a:off x="1752600" y="1376364"/>
            <a:ext cx="7620000" cy="15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2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860"/>
            <a:ext cx="12192000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32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1026"/>
          <p:cNvSpPr txBox="1">
            <a:spLocks noChangeArrowheads="1"/>
          </p:cNvSpPr>
          <p:nvPr/>
        </p:nvSpPr>
        <p:spPr bwMode="auto">
          <a:xfrm>
            <a:off x="2082801" y="1828801"/>
            <a:ext cx="2062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form</a:t>
            </a:r>
          </a:p>
        </p:txBody>
      </p:sp>
      <p:sp>
        <p:nvSpPr>
          <p:cNvPr id="182275" name="Text Box 1027"/>
          <p:cNvSpPr txBox="1">
            <a:spLocks noChangeArrowheads="1"/>
          </p:cNvSpPr>
          <p:nvPr/>
        </p:nvSpPr>
        <p:spPr bwMode="auto">
          <a:xfrm>
            <a:off x="2057400" y="2590800"/>
            <a:ext cx="74613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drama</a:t>
            </a:r>
          </a:p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character (inner states)</a:t>
            </a:r>
          </a:p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setting</a:t>
            </a:r>
          </a:p>
          <a:p>
            <a:pPr>
              <a:buFontTx/>
              <a:buChar char="•"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depth/dimensionality</a:t>
            </a:r>
            <a:endParaRPr lang="en-US" sz="5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AAAB5-BAC9-4C12-9B94-F01354163F21}"/>
              </a:ext>
            </a:extLst>
          </p:cNvPr>
          <p:cNvSpPr txBox="1"/>
          <p:nvPr/>
        </p:nvSpPr>
        <p:spPr>
          <a:xfrm>
            <a:off x="533400" y="152400"/>
            <a:ext cx="982192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 Lighting Reveals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186EE2-89D5-4493-BFFB-8B5BB356F5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1371600"/>
            <a:ext cx="9829800" cy="1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2712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uiExpand="1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18449" y="1752600"/>
            <a:ext cx="575510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Incident Light</a:t>
            </a:r>
          </a:p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Reflected Light</a:t>
            </a:r>
          </a:p>
        </p:txBody>
      </p:sp>
    </p:spTree>
    <p:extLst>
      <p:ext uri="{BB962C8B-B14F-4D97-AF65-F5344CB8AC3E}">
        <p14:creationId xmlns:p14="http://schemas.microsoft.com/office/powerpoint/2010/main" val="5561204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4DBF6C-45D7-4BCF-8E29-233CB6AE07D1}"/>
              </a:ext>
            </a:extLst>
          </p:cNvPr>
          <p:cNvSpPr/>
          <p:nvPr/>
        </p:nvSpPr>
        <p:spPr>
          <a:xfrm>
            <a:off x="3748759" y="457200"/>
            <a:ext cx="4694481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 Light</a:t>
            </a:r>
          </a:p>
        </p:txBody>
      </p:sp>
    </p:spTree>
    <p:extLst>
      <p:ext uri="{BB962C8B-B14F-4D97-AF65-F5344CB8AC3E}">
        <p14:creationId xmlns:p14="http://schemas.microsoft.com/office/powerpoint/2010/main" val="1713339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1" y="0"/>
            <a:ext cx="10923639" cy="68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381000"/>
            <a:ext cx="4694481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Reflected Light</a:t>
            </a:r>
          </a:p>
        </p:txBody>
      </p:sp>
      <p:sp>
        <p:nvSpPr>
          <p:cNvPr id="4" name="Right Arrow 3"/>
          <p:cNvSpPr/>
          <p:nvPr/>
        </p:nvSpPr>
        <p:spPr>
          <a:xfrm rot="1543424">
            <a:off x="6369499" y="2986266"/>
            <a:ext cx="998538" cy="228600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258293">
            <a:off x="4820417" y="3901543"/>
            <a:ext cx="2295525" cy="228600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4572000" y="2209800"/>
            <a:ext cx="28003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</a:t>
            </a:r>
          </a:p>
          <a:p>
            <a:pPr algn="ctr">
              <a:defRPr/>
            </a:pPr>
            <a:r>
              <a:rPr 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Intensity</a:t>
            </a:r>
          </a:p>
          <a:p>
            <a:pPr algn="ctr">
              <a:defRPr/>
            </a:pPr>
            <a:r>
              <a:rPr 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Shape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93926" y="134939"/>
            <a:ext cx="6545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Controlling Light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286000" y="12954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6" grpId="0" build="p" bldLvl="5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2193926" y="134939"/>
            <a:ext cx="6545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Controlling Light</a:t>
            </a:r>
          </a:p>
        </p:txBody>
      </p:sp>
      <p:sp>
        <p:nvSpPr>
          <p:cNvPr id="230405" name="Line 5"/>
          <p:cNvSpPr>
            <a:spLocks noChangeShapeType="1"/>
          </p:cNvSpPr>
          <p:nvPr/>
        </p:nvSpPr>
        <p:spPr bwMode="auto">
          <a:xfrm>
            <a:off x="2286000" y="12954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2133600" y="1524000"/>
            <a:ext cx="2389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Color:</a:t>
            </a:r>
          </a:p>
          <a:p>
            <a:pPr marL="1143000" lvl="2" indent="-228600">
              <a:buFontTx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gels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6" grpId="0" uiExpand="1" build="p" bldLvl="5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Gel Samp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Gel Sce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0"/>
            <a:ext cx="3937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Gel Scene I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62250"/>
            <a:ext cx="28194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Gel On Ligh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77491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4" y="764810"/>
            <a:ext cx="12223173" cy="487399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708"/>
            <a:ext cx="4731399" cy="683029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1"/>
            <a:ext cx="477312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46" y="0"/>
            <a:ext cx="4570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3332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2133601" y="1524001"/>
            <a:ext cx="4460195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Color:</a:t>
            </a:r>
          </a:p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Intensity:</a:t>
            </a:r>
          </a:p>
          <a:p>
            <a:pPr marL="1312863" lvl="2" indent="-398463"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illumination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93926" y="134939"/>
            <a:ext cx="6545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Controlling Light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286000" y="12954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513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6" grpId="0" uiExpand="1" build="p" bldLvl="5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EC5C3679-5120-4330-A48C-51C2DBB7B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0" y="0"/>
            <a:ext cx="101131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amera&#10;&#10;Description automatically generated">
            <a:extLst>
              <a:ext uri="{FF2B5EF4-FFF2-40B4-BE49-F238E27FC236}">
                <a16:creationId xmlns:a16="http://schemas.microsoft.com/office/drawing/2014/main" id="{4C4C58D1-E9AE-4375-9EB8-B6C492A9F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804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thing, man, standing&#10;&#10;Description automatically generated">
            <a:extLst>
              <a:ext uri="{FF2B5EF4-FFF2-40B4-BE49-F238E27FC236}">
                <a16:creationId xmlns:a16="http://schemas.microsoft.com/office/drawing/2014/main" id="{CF0DE809-D219-4799-8C2D-BE8C84F4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0" y="0"/>
            <a:ext cx="11151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825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2133601" y="1524001"/>
            <a:ext cx="449802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Color:</a:t>
            </a:r>
          </a:p>
          <a:p>
            <a:pPr marL="228600" indent="-228600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Intensity:</a:t>
            </a:r>
          </a:p>
          <a:p>
            <a:pPr marL="1312863" lvl="2" indent="-398463"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illumination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2 patterns:</a:t>
            </a:r>
          </a:p>
          <a:p>
            <a:pPr marL="2057400" lvl="4" indent="-228600"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directional</a:t>
            </a:r>
          </a:p>
          <a:p>
            <a:pPr marL="2057400" lvl="4" indent="-228600"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diffused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93926" y="134939"/>
            <a:ext cx="6545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Controlling Light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286000" y="12954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83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6" grpId="0" uiExpand="1" build="p" bldLvl="5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35"/>
            <a:ext cx="6553200" cy="68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 rot="18020175">
            <a:off x="2884102" y="1300729"/>
            <a:ext cx="304800" cy="2973387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254" y="228600"/>
            <a:ext cx="4400550" cy="8239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Directional Light</a:t>
            </a:r>
          </a:p>
        </p:txBody>
      </p:sp>
    </p:spTree>
    <p:extLst>
      <p:ext uri="{BB962C8B-B14F-4D97-AF65-F5344CB8AC3E}">
        <p14:creationId xmlns:p14="http://schemas.microsoft.com/office/powerpoint/2010/main" val="8578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82861"/>
      </p:ext>
    </p:extLst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5400"/>
            <a:ext cx="10248900" cy="6832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87000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66185" y="381000"/>
            <a:ext cx="5429692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Diffused Light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3808</TotalTime>
  <Words>532</Words>
  <Application>Microsoft Macintosh PowerPoint</Application>
  <PresentationFormat>Widescreen</PresentationFormat>
  <Paragraphs>316</Paragraphs>
  <Slides>154</Slides>
  <Notes>144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63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Apex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Univ. of Central Florida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George Bagley</dc:creator>
  <cp:lastModifiedBy>Kevin Smith</cp:lastModifiedBy>
  <cp:revision>212</cp:revision>
  <dcterms:created xsi:type="dcterms:W3CDTF">1999-08-10T15:53:24Z</dcterms:created>
  <dcterms:modified xsi:type="dcterms:W3CDTF">2020-11-02T18:12:53Z</dcterms:modified>
</cp:coreProperties>
</file>