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45"/>
  </p:notesMasterIdLst>
  <p:sldIdLst>
    <p:sldId id="451" r:id="rId2"/>
    <p:sldId id="473" r:id="rId3"/>
    <p:sldId id="442" r:id="rId4"/>
    <p:sldId id="452" r:id="rId5"/>
    <p:sldId id="446" r:id="rId6"/>
    <p:sldId id="447" r:id="rId7"/>
    <p:sldId id="461" r:id="rId8"/>
    <p:sldId id="462" r:id="rId9"/>
    <p:sldId id="336" r:id="rId10"/>
    <p:sldId id="448" r:id="rId11"/>
    <p:sldId id="434" r:id="rId12"/>
    <p:sldId id="436" r:id="rId13"/>
    <p:sldId id="450" r:id="rId14"/>
    <p:sldId id="470" r:id="rId15"/>
    <p:sldId id="440" r:id="rId16"/>
    <p:sldId id="459" r:id="rId17"/>
    <p:sldId id="472" r:id="rId18"/>
    <p:sldId id="427" r:id="rId19"/>
    <p:sldId id="429" r:id="rId20"/>
    <p:sldId id="471" r:id="rId21"/>
    <p:sldId id="474" r:id="rId22"/>
    <p:sldId id="449" r:id="rId23"/>
    <p:sldId id="466" r:id="rId24"/>
    <p:sldId id="467" r:id="rId25"/>
    <p:sldId id="469" r:id="rId26"/>
    <p:sldId id="432" r:id="rId27"/>
    <p:sldId id="439" r:id="rId28"/>
    <p:sldId id="455" r:id="rId29"/>
    <p:sldId id="465" r:id="rId30"/>
    <p:sldId id="433" r:id="rId31"/>
    <p:sldId id="286" r:id="rId32"/>
    <p:sldId id="443" r:id="rId33"/>
    <p:sldId id="428" r:id="rId34"/>
    <p:sldId id="458" r:id="rId35"/>
    <p:sldId id="444" r:id="rId36"/>
    <p:sldId id="453" r:id="rId37"/>
    <p:sldId id="463" r:id="rId38"/>
    <p:sldId id="321" r:id="rId39"/>
    <p:sldId id="326" r:id="rId40"/>
    <p:sldId id="464" r:id="rId41"/>
    <p:sldId id="460" r:id="rId42"/>
    <p:sldId id="468" r:id="rId43"/>
    <p:sldId id="441" r:id="rId4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A7A7A7"/>
    <a:srgbClr val="FFFF00"/>
    <a:srgbClr val="663300"/>
    <a:srgbClr val="D9D9D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886" autoAdjust="0"/>
    <p:restoredTop sz="94662" autoAdjust="0"/>
  </p:normalViewPr>
  <p:slideViewPr>
    <p:cSldViewPr>
      <p:cViewPr varScale="1">
        <p:scale>
          <a:sx n="95" d="100"/>
          <a:sy n="95" d="100"/>
        </p:scale>
        <p:origin x="90" y="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</a:defRPr>
            </a:lvl1pPr>
          </a:lstStyle>
          <a:p>
            <a:pPr>
              <a:defRPr/>
            </a:pPr>
            <a:fld id="{C1F85F25-958A-418F-8F9A-D7ADD2638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40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2C06BD9-130E-4A32-BB9C-8D1CBB84913C}" type="slidenum">
              <a:rPr lang="en-US" altLang="en-US" sz="1200" b="0" smtClean="0"/>
              <a:pPr/>
              <a:t>1</a:t>
            </a:fld>
            <a:endParaRPr lang="en-US" altLang="en-US" sz="1200" b="0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276A718F-9B8F-40DF-8CF1-B2702AAFDCBC}" type="slidenum">
              <a:rPr lang="en-US" altLang="en-US" sz="1200" b="0"/>
              <a:pPr algn="r"/>
              <a:t>1</a:t>
            </a:fld>
            <a:endParaRPr lang="en-US" altLang="en-US" sz="1200" b="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82759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17915A-03A9-4036-9344-85BBC20DDC6E}" type="slidenum">
              <a:rPr lang="en-US" altLang="en-US" sz="1200" b="0" smtClean="0"/>
              <a:pPr/>
              <a:t>10</a:t>
            </a:fld>
            <a:endParaRPr lang="en-US" altLang="en-US" sz="1200" b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1050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CFC922B-C483-4FD2-A9E7-5D3D136792C9}" type="slidenum">
              <a:rPr lang="en-US" altLang="en-US" sz="1200" b="0" smtClean="0"/>
              <a:pPr/>
              <a:t>11</a:t>
            </a:fld>
            <a:endParaRPr lang="en-US" altLang="en-US" sz="1200" b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8689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D75C58-5737-40E9-8B4E-82FA9DD0ED4B}" type="slidenum">
              <a:rPr lang="en-US" altLang="en-US" sz="1200" b="0" smtClean="0"/>
              <a:pPr/>
              <a:t>12</a:t>
            </a:fld>
            <a:endParaRPr lang="en-US" altLang="en-US" sz="1200" b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6610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02614F0-4DF7-4AE9-9E67-A747EC339514}" type="slidenum">
              <a:rPr lang="en-US" altLang="en-US" sz="1200" b="0" smtClean="0"/>
              <a:pPr/>
              <a:t>13</a:t>
            </a:fld>
            <a:endParaRPr lang="en-US" altLang="en-US" sz="1200" b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0132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841A0AE-9246-43F4-AE44-2FA1C28FDA0A}" type="slidenum">
              <a:rPr lang="en-US" altLang="en-US" sz="1200" b="0" smtClean="0"/>
              <a:pPr/>
              <a:t>14</a:t>
            </a:fld>
            <a:endParaRPr lang="en-US" altLang="en-US" sz="1200" b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8965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35EB28B-B5DC-4B5C-8BF5-510C21975887}" type="slidenum">
              <a:rPr lang="en-US" altLang="en-US" sz="1200" b="0" smtClean="0"/>
              <a:pPr/>
              <a:t>15</a:t>
            </a:fld>
            <a:endParaRPr lang="en-US" altLang="en-US" sz="1200" b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5273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B75E14-ACE4-4FC2-81E6-2B9701E867FA}" type="slidenum">
              <a:rPr lang="en-US" altLang="en-US" sz="1200" b="0" smtClean="0"/>
              <a:pPr/>
              <a:t>16</a:t>
            </a:fld>
            <a:endParaRPr lang="en-US" altLang="en-US" sz="1200" b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1289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35EB28B-B5DC-4B5C-8BF5-510C21975887}" type="slidenum">
              <a:rPr lang="en-US" altLang="en-US" sz="1200" b="0" smtClean="0"/>
              <a:pPr/>
              <a:t>17</a:t>
            </a:fld>
            <a:endParaRPr lang="en-US" altLang="en-US" sz="1200" b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1061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72BDC7D-0E0F-4502-88EE-24B5E7ADD0E8}" type="slidenum">
              <a:rPr lang="en-US" altLang="en-US" sz="1200" b="0" smtClean="0"/>
              <a:pPr/>
              <a:t>18</a:t>
            </a:fld>
            <a:endParaRPr lang="en-US" altLang="en-US" sz="1200" b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4665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3D8882-C7C3-4577-BE87-C5823FA94DD1}" type="slidenum">
              <a:rPr lang="en-US" altLang="en-US" sz="1200" b="0" smtClean="0"/>
              <a:pPr/>
              <a:t>19</a:t>
            </a:fld>
            <a:endParaRPr lang="en-US" altLang="en-US" sz="1200" b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0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2C06BD9-130E-4A32-BB9C-8D1CBB84913C}" type="slidenum">
              <a:rPr lang="en-US" altLang="en-US" sz="1200" b="0" smtClean="0"/>
              <a:pPr/>
              <a:t>2</a:t>
            </a:fld>
            <a:endParaRPr lang="en-US" altLang="en-US" sz="1200" b="0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276A718F-9B8F-40DF-8CF1-B2702AAFDCBC}" type="slidenum">
              <a:rPr lang="en-US" altLang="en-US" sz="1200" b="0"/>
              <a:pPr algn="r"/>
              <a:t>2</a:t>
            </a:fld>
            <a:endParaRPr lang="en-US" altLang="en-US" sz="1200" b="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18461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7194809-43F1-4FD5-AAB5-F0885A5E9B14}" type="slidenum">
              <a:rPr lang="en-US" altLang="en-US" sz="1200" b="0" smtClean="0"/>
              <a:pPr/>
              <a:t>20</a:t>
            </a:fld>
            <a:endParaRPr lang="en-US" altLang="en-US" sz="1200" b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9558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7194809-43F1-4FD5-AAB5-F0885A5E9B14}" type="slidenum">
              <a:rPr lang="en-US" altLang="en-US" sz="1200" b="0" smtClean="0"/>
              <a:pPr/>
              <a:t>21</a:t>
            </a:fld>
            <a:endParaRPr lang="en-US" altLang="en-US" sz="1200" b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6244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8EE07F0-C8FC-46BA-8FE6-A32C962B1E9F}" type="slidenum">
              <a:rPr lang="en-US" altLang="en-US" sz="1200" b="0" smtClean="0"/>
              <a:pPr/>
              <a:t>22</a:t>
            </a:fld>
            <a:endParaRPr lang="en-US" altLang="en-US" sz="1200" b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58655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C228ACF-8F5F-4CC7-998F-2599CB52FC1B}" type="slidenum">
              <a:rPr lang="en-US" altLang="en-US" sz="1200" b="0" smtClean="0"/>
              <a:pPr/>
              <a:t>23</a:t>
            </a:fld>
            <a:endParaRPr lang="en-US" altLang="en-US" sz="1200" b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25157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6CCC8C-E8C2-4D47-8C3A-6BE1D5FEC34B}" type="slidenum">
              <a:rPr lang="en-US" altLang="en-US" sz="1200" b="0" smtClean="0"/>
              <a:pPr/>
              <a:t>24</a:t>
            </a:fld>
            <a:endParaRPr lang="en-US" altLang="en-US" sz="1200" b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0116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F6F64B9-912E-416A-9AA1-498C336E8D51}" type="slidenum">
              <a:rPr lang="en-US" altLang="en-US" sz="1200" b="0" smtClean="0"/>
              <a:pPr/>
              <a:t>25</a:t>
            </a:fld>
            <a:endParaRPr lang="en-US" altLang="en-US" sz="1200" b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5564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65DE33A-8C27-43CC-B2C0-514E803B57C6}" type="slidenum">
              <a:rPr lang="en-US" altLang="en-US" sz="1200" b="0" smtClean="0"/>
              <a:pPr/>
              <a:t>26</a:t>
            </a:fld>
            <a:endParaRPr lang="en-US" altLang="en-US" sz="1200" b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17148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BF7D6F5-2FDC-4795-A76D-2DF3E567509B}" type="slidenum">
              <a:rPr lang="en-US" altLang="en-US" sz="1200" b="0" smtClean="0"/>
              <a:pPr/>
              <a:t>27</a:t>
            </a:fld>
            <a:endParaRPr lang="en-US" altLang="en-US" sz="1200" b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692290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BFEACF3-ED7C-4018-930B-3651EE86ECCD}" type="slidenum">
              <a:rPr lang="en-US" altLang="en-US" sz="1200" b="0" smtClean="0"/>
              <a:pPr/>
              <a:t>28</a:t>
            </a:fld>
            <a:endParaRPr lang="en-US" altLang="en-US" sz="1200" b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61565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0FDF60-2B73-4EB5-A13A-C2452ED71EAE}" type="slidenum">
              <a:rPr lang="en-US" altLang="en-US" sz="1200" b="0" smtClean="0"/>
              <a:pPr/>
              <a:t>29</a:t>
            </a:fld>
            <a:endParaRPr lang="en-US" altLang="en-US" sz="1200" b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7470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BA79394-E0B5-456D-8320-F6A386A71AC0}" type="slidenum">
              <a:rPr lang="en-US" altLang="en-US" sz="1200" b="0" smtClean="0"/>
              <a:pPr/>
              <a:t>3</a:t>
            </a:fld>
            <a:endParaRPr lang="en-US" altLang="en-US" sz="1200" b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12816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6DABA25-3983-4531-B45A-E8EBE38E418B}" type="slidenum">
              <a:rPr lang="en-US" altLang="en-US" sz="1200" b="0" smtClean="0"/>
              <a:pPr/>
              <a:t>30</a:t>
            </a:fld>
            <a:endParaRPr lang="en-US" altLang="en-US" sz="1200" b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46040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E8E494-FB7D-4E44-A69A-6A48AFC1D179}" type="slidenum">
              <a:rPr lang="en-US" altLang="en-US" sz="1200" b="0" smtClean="0"/>
              <a:pPr/>
              <a:t>31</a:t>
            </a:fld>
            <a:endParaRPr lang="en-US" altLang="en-US" sz="1200" b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45881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9EB5DE-2599-4526-96CA-ED24F5F87DB6}" type="slidenum">
              <a:rPr lang="en-US" altLang="en-US" sz="1200" b="0" smtClean="0"/>
              <a:pPr/>
              <a:t>32</a:t>
            </a:fld>
            <a:endParaRPr lang="en-US" altLang="en-US" sz="1200" b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88263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EABDDD-D3DE-4E2F-8E8D-962FF0D4CCF2}" type="slidenum">
              <a:rPr lang="en-US" altLang="en-US" sz="1200" b="0" smtClean="0"/>
              <a:pPr/>
              <a:t>33</a:t>
            </a:fld>
            <a:endParaRPr lang="en-US" altLang="en-US" sz="1200" b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17953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4F475AC-C723-483F-A395-39BA8DB771E0}" type="slidenum">
              <a:rPr lang="en-US" altLang="en-US" sz="1200" b="0" smtClean="0"/>
              <a:pPr/>
              <a:t>34</a:t>
            </a:fld>
            <a:endParaRPr lang="en-US" altLang="en-US" sz="1200" b="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19115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353392B-94F2-41D7-9C07-9A916D79A57A}" type="slidenum">
              <a:rPr lang="en-US" altLang="en-US" sz="1200" b="0" smtClean="0"/>
              <a:pPr/>
              <a:t>35</a:t>
            </a:fld>
            <a:endParaRPr lang="en-US" altLang="en-US" sz="1200" b="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23628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E10D739-B2D7-49B7-B181-01E7314B9EFF}" type="slidenum">
              <a:rPr lang="en-US" altLang="en-US" sz="1200" b="0" smtClean="0"/>
              <a:pPr/>
              <a:t>36</a:t>
            </a:fld>
            <a:endParaRPr lang="en-US" altLang="en-US" sz="1200" b="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68181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A9C1A7-E8C2-4084-83CA-B65B5BD72446}" type="slidenum">
              <a:rPr lang="en-US" altLang="en-US" sz="1200" b="0" smtClean="0">
                <a:solidFill>
                  <a:srgbClr val="000000"/>
                </a:solidFill>
              </a:rPr>
              <a:pPr/>
              <a:t>37</a:t>
            </a:fld>
            <a:endParaRPr lang="en-US" altLang="en-US" sz="1200" b="0" smtClean="0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26064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322C367-DF39-4C0D-85E0-7DA7A59961E1}" type="slidenum">
              <a:rPr lang="en-US" altLang="en-US" sz="1200" b="0" smtClean="0"/>
              <a:pPr/>
              <a:t>38</a:t>
            </a:fld>
            <a:endParaRPr lang="en-US" altLang="en-US" sz="1200" b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26127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8BA0A80-0C84-496C-85B7-9A932CF816EB}" type="slidenum">
              <a:rPr lang="en-US" altLang="en-US" sz="1200" b="0" smtClean="0"/>
              <a:pPr/>
              <a:t>39</a:t>
            </a:fld>
            <a:endParaRPr lang="en-US" altLang="en-US" sz="1200" b="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7913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678DDF0-9943-4C8B-98A8-9EE83082E13B}" type="slidenum">
              <a:rPr lang="en-US" altLang="en-US" sz="1200" b="0" smtClean="0"/>
              <a:pPr/>
              <a:t>4</a:t>
            </a:fld>
            <a:endParaRPr lang="en-US" altLang="en-US" sz="1200" b="0" smtClean="0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35819C0F-F62C-4A0A-9AC8-3728878B2AFE}" type="slidenum">
              <a:rPr lang="en-US" altLang="en-US" sz="1200" b="0"/>
              <a:pPr algn="r"/>
              <a:t>4</a:t>
            </a:fld>
            <a:endParaRPr lang="en-US" altLang="en-US" sz="1200" b="0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50688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4D6D4D5-4DFC-40E0-8920-B2908A6ADDD6}" type="slidenum">
              <a:rPr lang="en-US" altLang="en-US" sz="1200" b="0" smtClean="0">
                <a:solidFill>
                  <a:srgbClr val="000000"/>
                </a:solidFill>
              </a:rPr>
              <a:pPr/>
              <a:t>40</a:t>
            </a:fld>
            <a:endParaRPr lang="en-US" altLang="en-US" sz="1200" b="0" smtClean="0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16704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6B919F9-6146-48DD-825E-5B54AAE4DA09}" type="slidenum">
              <a:rPr lang="en-US" altLang="en-US" sz="1200" b="0" smtClean="0"/>
              <a:pPr/>
              <a:t>41</a:t>
            </a:fld>
            <a:endParaRPr lang="en-US" altLang="en-US" sz="1200" b="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75415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92AEE8B-2C8A-42A9-9655-C7102A700880}" type="slidenum">
              <a:rPr lang="en-US" altLang="en-US" sz="1200" b="0" smtClean="0"/>
              <a:pPr/>
              <a:t>42</a:t>
            </a:fld>
            <a:endParaRPr lang="en-US" altLang="en-US" sz="1200" b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87764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319FD9-98EC-4A79-AC90-0C6CF2B6FF60}" type="slidenum">
              <a:rPr lang="en-US" altLang="en-US" sz="1200" b="0" smtClean="0"/>
              <a:pPr/>
              <a:t>43</a:t>
            </a:fld>
            <a:endParaRPr lang="en-US" altLang="en-US" sz="1200" b="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6697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A8F222C-DB5F-4E26-82D2-B082DBE36D91}" type="slidenum">
              <a:rPr lang="en-US" altLang="en-US" sz="1200" b="0" smtClean="0"/>
              <a:pPr/>
              <a:t>5</a:t>
            </a:fld>
            <a:endParaRPr lang="en-US" altLang="en-US" sz="1200" b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5006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F5D46D-F27B-4C80-BFF1-B427EDEFC9A3}" type="slidenum">
              <a:rPr lang="en-US" altLang="en-US" sz="1200" b="0" smtClean="0"/>
              <a:pPr/>
              <a:t>6</a:t>
            </a:fld>
            <a:endParaRPr lang="en-US" altLang="en-US" sz="1200" b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4972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9B02B6F-D391-4F6E-A97A-BE3E7300C2ED}" type="slidenum">
              <a:rPr lang="en-US" altLang="en-US" sz="1200" b="0" smtClean="0">
                <a:solidFill>
                  <a:srgbClr val="000000"/>
                </a:solidFill>
              </a:rPr>
              <a:pPr/>
              <a:t>7</a:t>
            </a:fld>
            <a:endParaRPr lang="en-US" altLang="en-US" sz="1200" b="0" smtClean="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5804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A26D43B-18D3-46C7-81C1-C7C3C6A4F256}" type="slidenum">
              <a:rPr lang="en-US" altLang="en-US" sz="1200" b="0" smtClean="0">
                <a:solidFill>
                  <a:srgbClr val="000000"/>
                </a:solidFill>
              </a:rPr>
              <a:pPr/>
              <a:t>8</a:t>
            </a:fld>
            <a:endParaRPr lang="en-US" altLang="en-US" sz="1200" b="0" smtClean="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5611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9F1379-B023-406A-84F9-F4348902830E}" type="slidenum">
              <a:rPr lang="en-US" altLang="en-US" sz="1200" b="0" smtClean="0"/>
              <a:pPr/>
              <a:t>9</a:t>
            </a:fld>
            <a:endParaRPr lang="en-US" altLang="en-US" sz="1200" b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264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753B1-F09A-4158-9D7B-8617162A1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7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17A3C-D1D2-4D2A-B7CE-20FC8B038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1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F794A-7442-4947-9CA9-68721B9E8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2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C608-EF4E-40EE-8B30-1AC59CAB2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6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1EE56-926C-4DB2-BE1E-27906810A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25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EAE21-4ADD-476E-AC70-2404D514A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1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365E0-EA50-4A26-ACF6-4C60D3C48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8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55674-FDC2-4FCD-81C6-A74AE4077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9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F82C6-DF7E-4896-A21E-19A8B4C7E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3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DF1E8-F374-40AD-88BB-82E959A67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9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33A6D-E279-4161-A63C-C50DB4FDF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3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77AF5CB-C60C-4985-AC05-4A9120B26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15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jpeg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059" y="0"/>
            <a:ext cx="764988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Degaus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1"/>
            <a:ext cx="624840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1752600" y="228600"/>
            <a:ext cx="84455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Degausser/Bulk Eraser</a:t>
            </a:r>
          </a:p>
        </p:txBody>
      </p:sp>
      <p:sp>
        <p:nvSpPr>
          <p:cNvPr id="266246" name="Line 6"/>
          <p:cNvSpPr>
            <a:spLocks noChangeShapeType="1"/>
          </p:cNvSpPr>
          <p:nvPr/>
        </p:nvSpPr>
        <p:spPr bwMode="auto">
          <a:xfrm>
            <a:off x="1676400" y="1371600"/>
            <a:ext cx="876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Rectangle 4" descr="Wide upward diagonal"/>
          <p:cNvSpPr>
            <a:spLocks noChangeArrowheads="1"/>
          </p:cNvSpPr>
          <p:nvPr/>
        </p:nvSpPr>
        <p:spPr bwMode="auto">
          <a:xfrm>
            <a:off x="2743200" y="2133600"/>
            <a:ext cx="9144000" cy="2209800"/>
          </a:xfrm>
          <a:prstGeom prst="rect">
            <a:avLst/>
          </a:prstGeom>
          <a:pattFill prst="wdUpDiag">
            <a:fgClr>
              <a:schemeClr val="folHlink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2743200" y="4343400"/>
            <a:ext cx="9144000" cy="685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2743200" y="5638800"/>
            <a:ext cx="9144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2743200" y="5029200"/>
            <a:ext cx="91440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2743200" y="6019800"/>
            <a:ext cx="9144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0"/>
              <a:t>0:00/0:01/0:02/0:03/0:04/0:05/0:06/0:07/0:-8/0:09/0:10</a:t>
            </a:r>
            <a:endParaRPr lang="en-US" altLang="en-US" sz="1200" b="0"/>
          </a:p>
        </p:txBody>
      </p:sp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304800" y="2611438"/>
            <a:ext cx="1898650" cy="914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chemeClr val="bg1"/>
                </a:solidFill>
              </a:rPr>
              <a:t>Video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3124201" y="4267201"/>
            <a:ext cx="722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000"/>
              <a:t>A</a:t>
            </a:r>
            <a:r>
              <a:rPr lang="en-US" altLang="en-US" sz="4000" baseline="-25000"/>
              <a:t>1</a:t>
            </a: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3124201" y="4953001"/>
            <a:ext cx="722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000"/>
              <a:t>A</a:t>
            </a:r>
            <a:r>
              <a:rPr lang="en-US" altLang="en-US" sz="4000" baseline="-25000"/>
              <a:t>2</a:t>
            </a: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225292" name="Oval 12"/>
          <p:cNvSpPr>
            <a:spLocks noChangeArrowheads="1"/>
          </p:cNvSpPr>
          <p:nvPr/>
        </p:nvSpPr>
        <p:spPr bwMode="auto">
          <a:xfrm>
            <a:off x="27432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293" name="Oval 13"/>
          <p:cNvSpPr>
            <a:spLocks noChangeArrowheads="1"/>
          </p:cNvSpPr>
          <p:nvPr/>
        </p:nvSpPr>
        <p:spPr bwMode="auto">
          <a:xfrm>
            <a:off x="30480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294" name="Oval 14"/>
          <p:cNvSpPr>
            <a:spLocks noChangeArrowheads="1"/>
          </p:cNvSpPr>
          <p:nvPr/>
        </p:nvSpPr>
        <p:spPr bwMode="auto">
          <a:xfrm>
            <a:off x="33528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295" name="Oval 15"/>
          <p:cNvSpPr>
            <a:spLocks noChangeArrowheads="1"/>
          </p:cNvSpPr>
          <p:nvPr/>
        </p:nvSpPr>
        <p:spPr bwMode="auto">
          <a:xfrm>
            <a:off x="36576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296" name="Oval 16"/>
          <p:cNvSpPr>
            <a:spLocks noChangeArrowheads="1"/>
          </p:cNvSpPr>
          <p:nvPr/>
        </p:nvSpPr>
        <p:spPr bwMode="auto">
          <a:xfrm>
            <a:off x="39624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297" name="Oval 17"/>
          <p:cNvSpPr>
            <a:spLocks noChangeArrowheads="1"/>
          </p:cNvSpPr>
          <p:nvPr/>
        </p:nvSpPr>
        <p:spPr bwMode="auto">
          <a:xfrm>
            <a:off x="42672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298" name="Oval 18"/>
          <p:cNvSpPr>
            <a:spLocks noChangeArrowheads="1"/>
          </p:cNvSpPr>
          <p:nvPr/>
        </p:nvSpPr>
        <p:spPr bwMode="auto">
          <a:xfrm>
            <a:off x="45720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299" name="Oval 19"/>
          <p:cNvSpPr>
            <a:spLocks noChangeArrowheads="1"/>
          </p:cNvSpPr>
          <p:nvPr/>
        </p:nvSpPr>
        <p:spPr bwMode="auto">
          <a:xfrm>
            <a:off x="48768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0" name="Oval 20"/>
          <p:cNvSpPr>
            <a:spLocks noChangeArrowheads="1"/>
          </p:cNvSpPr>
          <p:nvPr/>
        </p:nvSpPr>
        <p:spPr bwMode="auto">
          <a:xfrm>
            <a:off x="51816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1" name="Oval 21"/>
          <p:cNvSpPr>
            <a:spLocks noChangeArrowheads="1"/>
          </p:cNvSpPr>
          <p:nvPr/>
        </p:nvSpPr>
        <p:spPr bwMode="auto">
          <a:xfrm>
            <a:off x="54864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2" name="Oval 22"/>
          <p:cNvSpPr>
            <a:spLocks noChangeArrowheads="1"/>
          </p:cNvSpPr>
          <p:nvPr/>
        </p:nvSpPr>
        <p:spPr bwMode="auto">
          <a:xfrm>
            <a:off x="57912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3" name="Oval 23"/>
          <p:cNvSpPr>
            <a:spLocks noChangeArrowheads="1"/>
          </p:cNvSpPr>
          <p:nvPr/>
        </p:nvSpPr>
        <p:spPr bwMode="auto">
          <a:xfrm>
            <a:off x="60960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4" name="Oval 24"/>
          <p:cNvSpPr>
            <a:spLocks noChangeArrowheads="1"/>
          </p:cNvSpPr>
          <p:nvPr/>
        </p:nvSpPr>
        <p:spPr bwMode="auto">
          <a:xfrm>
            <a:off x="64008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5" name="Oval 25"/>
          <p:cNvSpPr>
            <a:spLocks noChangeArrowheads="1"/>
          </p:cNvSpPr>
          <p:nvPr/>
        </p:nvSpPr>
        <p:spPr bwMode="auto">
          <a:xfrm>
            <a:off x="67056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6" name="Oval 26"/>
          <p:cNvSpPr>
            <a:spLocks noChangeArrowheads="1"/>
          </p:cNvSpPr>
          <p:nvPr/>
        </p:nvSpPr>
        <p:spPr bwMode="auto">
          <a:xfrm>
            <a:off x="70104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7" name="Oval 27"/>
          <p:cNvSpPr>
            <a:spLocks noChangeArrowheads="1"/>
          </p:cNvSpPr>
          <p:nvPr/>
        </p:nvSpPr>
        <p:spPr bwMode="auto">
          <a:xfrm>
            <a:off x="73152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8" name="Oval 28"/>
          <p:cNvSpPr>
            <a:spLocks noChangeArrowheads="1"/>
          </p:cNvSpPr>
          <p:nvPr/>
        </p:nvSpPr>
        <p:spPr bwMode="auto">
          <a:xfrm>
            <a:off x="76200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9" name="Oval 29"/>
          <p:cNvSpPr>
            <a:spLocks noChangeArrowheads="1"/>
          </p:cNvSpPr>
          <p:nvPr/>
        </p:nvSpPr>
        <p:spPr bwMode="auto">
          <a:xfrm>
            <a:off x="79248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0" name="Oval 30"/>
          <p:cNvSpPr>
            <a:spLocks noChangeArrowheads="1"/>
          </p:cNvSpPr>
          <p:nvPr/>
        </p:nvSpPr>
        <p:spPr bwMode="auto">
          <a:xfrm>
            <a:off x="82296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1" name="Oval 31"/>
          <p:cNvSpPr>
            <a:spLocks noChangeArrowheads="1"/>
          </p:cNvSpPr>
          <p:nvPr/>
        </p:nvSpPr>
        <p:spPr bwMode="auto">
          <a:xfrm>
            <a:off x="85344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2" name="Oval 32"/>
          <p:cNvSpPr>
            <a:spLocks noChangeArrowheads="1"/>
          </p:cNvSpPr>
          <p:nvPr/>
        </p:nvSpPr>
        <p:spPr bwMode="auto">
          <a:xfrm>
            <a:off x="117348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3" name="Oval 33"/>
          <p:cNvSpPr>
            <a:spLocks noChangeArrowheads="1"/>
          </p:cNvSpPr>
          <p:nvPr/>
        </p:nvSpPr>
        <p:spPr bwMode="auto">
          <a:xfrm>
            <a:off x="92964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4" name="Oval 34"/>
          <p:cNvSpPr>
            <a:spLocks noChangeArrowheads="1"/>
          </p:cNvSpPr>
          <p:nvPr/>
        </p:nvSpPr>
        <p:spPr bwMode="auto">
          <a:xfrm>
            <a:off x="96012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5" name="Oval 35"/>
          <p:cNvSpPr>
            <a:spLocks noChangeArrowheads="1"/>
          </p:cNvSpPr>
          <p:nvPr/>
        </p:nvSpPr>
        <p:spPr bwMode="auto">
          <a:xfrm>
            <a:off x="99060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6" name="Oval 36"/>
          <p:cNvSpPr>
            <a:spLocks noChangeArrowheads="1"/>
          </p:cNvSpPr>
          <p:nvPr/>
        </p:nvSpPr>
        <p:spPr bwMode="auto">
          <a:xfrm>
            <a:off x="102108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7" name="Oval 37"/>
          <p:cNvSpPr>
            <a:spLocks noChangeArrowheads="1"/>
          </p:cNvSpPr>
          <p:nvPr/>
        </p:nvSpPr>
        <p:spPr bwMode="auto">
          <a:xfrm>
            <a:off x="105156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8" name="Oval 38"/>
          <p:cNvSpPr>
            <a:spLocks noChangeArrowheads="1"/>
          </p:cNvSpPr>
          <p:nvPr/>
        </p:nvSpPr>
        <p:spPr bwMode="auto">
          <a:xfrm>
            <a:off x="108204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9" name="Oval 39"/>
          <p:cNvSpPr>
            <a:spLocks noChangeArrowheads="1"/>
          </p:cNvSpPr>
          <p:nvPr/>
        </p:nvSpPr>
        <p:spPr bwMode="auto">
          <a:xfrm>
            <a:off x="111252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20" name="Oval 40"/>
          <p:cNvSpPr>
            <a:spLocks noChangeArrowheads="1"/>
          </p:cNvSpPr>
          <p:nvPr/>
        </p:nvSpPr>
        <p:spPr bwMode="auto">
          <a:xfrm>
            <a:off x="114300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21" name="Oval 41"/>
          <p:cNvSpPr>
            <a:spLocks noChangeArrowheads="1"/>
          </p:cNvSpPr>
          <p:nvPr/>
        </p:nvSpPr>
        <p:spPr bwMode="auto">
          <a:xfrm>
            <a:off x="117348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22" name="Oval 42"/>
          <p:cNvSpPr>
            <a:spLocks noChangeArrowheads="1"/>
          </p:cNvSpPr>
          <p:nvPr/>
        </p:nvSpPr>
        <p:spPr bwMode="auto">
          <a:xfrm>
            <a:off x="89154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1828800" y="304801"/>
            <a:ext cx="64912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Videotape Tracks</a:t>
            </a:r>
          </a:p>
        </p:txBody>
      </p:sp>
      <p:sp>
        <p:nvSpPr>
          <p:cNvPr id="44" name="Line 3"/>
          <p:cNvSpPr>
            <a:spLocks noChangeShapeType="1"/>
          </p:cNvSpPr>
          <p:nvPr/>
        </p:nvSpPr>
        <p:spPr bwMode="auto">
          <a:xfrm>
            <a:off x="2057400" y="1412875"/>
            <a:ext cx="662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304800" y="4511676"/>
            <a:ext cx="1992853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dirty="0" smtClean="0">
                <a:solidFill>
                  <a:schemeClr val="bg1"/>
                </a:solidFill>
              </a:rPr>
              <a:t>Audio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9" grpId="0" animBg="1" autoUpdateAnimBg="0"/>
      <p:bldP spid="225290" grpId="0" autoUpdateAnimBg="0"/>
      <p:bldP spid="225291" grpId="0" autoUpdateAnimBg="0"/>
      <p:bldP spid="4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Rectangle 4" descr="Wide upward diagonal"/>
          <p:cNvSpPr>
            <a:spLocks noChangeArrowheads="1"/>
          </p:cNvSpPr>
          <p:nvPr/>
        </p:nvSpPr>
        <p:spPr bwMode="auto">
          <a:xfrm>
            <a:off x="2895600" y="1905000"/>
            <a:ext cx="9144000" cy="2209800"/>
          </a:xfrm>
          <a:prstGeom prst="rect">
            <a:avLst/>
          </a:prstGeom>
          <a:pattFill prst="wdUpDiag">
            <a:fgClr>
              <a:schemeClr val="folHlink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2895600" y="4114800"/>
            <a:ext cx="9144000" cy="685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34" name="Rectangle 6"/>
          <p:cNvSpPr>
            <a:spLocks noChangeArrowheads="1"/>
          </p:cNvSpPr>
          <p:nvPr/>
        </p:nvSpPr>
        <p:spPr bwMode="auto">
          <a:xfrm>
            <a:off x="2895600" y="5410200"/>
            <a:ext cx="9144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35" name="Rectangle 7"/>
          <p:cNvSpPr>
            <a:spLocks noChangeArrowheads="1"/>
          </p:cNvSpPr>
          <p:nvPr/>
        </p:nvSpPr>
        <p:spPr bwMode="auto">
          <a:xfrm>
            <a:off x="2895600" y="4800600"/>
            <a:ext cx="91440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2895600" y="5791200"/>
            <a:ext cx="9144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0"/>
              <a:t>0:00/0:01/0:02/0:03/0:04/0:05/0:06/0:07/0:-8/0:09/0:10</a:t>
            </a:r>
            <a:endParaRPr lang="en-US" altLang="en-US" sz="1200" b="0"/>
          </a:p>
        </p:txBody>
      </p:sp>
      <p:sp>
        <p:nvSpPr>
          <p:cNvPr id="227337" name="Oval 9"/>
          <p:cNvSpPr>
            <a:spLocks noChangeArrowheads="1"/>
          </p:cNvSpPr>
          <p:nvPr/>
        </p:nvSpPr>
        <p:spPr bwMode="auto">
          <a:xfrm>
            <a:off x="28956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38" name="Oval 10"/>
          <p:cNvSpPr>
            <a:spLocks noChangeArrowheads="1"/>
          </p:cNvSpPr>
          <p:nvPr/>
        </p:nvSpPr>
        <p:spPr bwMode="auto">
          <a:xfrm>
            <a:off x="32004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39" name="Oval 11"/>
          <p:cNvSpPr>
            <a:spLocks noChangeArrowheads="1"/>
          </p:cNvSpPr>
          <p:nvPr/>
        </p:nvSpPr>
        <p:spPr bwMode="auto">
          <a:xfrm>
            <a:off x="3505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40" name="Oval 12"/>
          <p:cNvSpPr>
            <a:spLocks noChangeArrowheads="1"/>
          </p:cNvSpPr>
          <p:nvPr/>
        </p:nvSpPr>
        <p:spPr bwMode="auto">
          <a:xfrm>
            <a:off x="38100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41" name="Oval 13"/>
          <p:cNvSpPr>
            <a:spLocks noChangeArrowheads="1"/>
          </p:cNvSpPr>
          <p:nvPr/>
        </p:nvSpPr>
        <p:spPr bwMode="auto">
          <a:xfrm>
            <a:off x="41148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42" name="Oval 14"/>
          <p:cNvSpPr>
            <a:spLocks noChangeArrowheads="1"/>
          </p:cNvSpPr>
          <p:nvPr/>
        </p:nvSpPr>
        <p:spPr bwMode="auto">
          <a:xfrm>
            <a:off x="44196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43" name="Oval 15"/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44" name="Oval 16"/>
          <p:cNvSpPr>
            <a:spLocks noChangeArrowheads="1"/>
          </p:cNvSpPr>
          <p:nvPr/>
        </p:nvSpPr>
        <p:spPr bwMode="auto">
          <a:xfrm>
            <a:off x="5029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45" name="Oval 17"/>
          <p:cNvSpPr>
            <a:spLocks noChangeArrowheads="1"/>
          </p:cNvSpPr>
          <p:nvPr/>
        </p:nvSpPr>
        <p:spPr bwMode="auto">
          <a:xfrm>
            <a:off x="53340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46" name="Oval 18"/>
          <p:cNvSpPr>
            <a:spLocks noChangeArrowheads="1"/>
          </p:cNvSpPr>
          <p:nvPr/>
        </p:nvSpPr>
        <p:spPr bwMode="auto">
          <a:xfrm>
            <a:off x="56388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47" name="Oval 19"/>
          <p:cNvSpPr>
            <a:spLocks noChangeArrowheads="1"/>
          </p:cNvSpPr>
          <p:nvPr/>
        </p:nvSpPr>
        <p:spPr bwMode="auto">
          <a:xfrm>
            <a:off x="59436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48" name="Oval 20"/>
          <p:cNvSpPr>
            <a:spLocks noChangeArrowheads="1"/>
          </p:cNvSpPr>
          <p:nvPr/>
        </p:nvSpPr>
        <p:spPr bwMode="auto">
          <a:xfrm>
            <a:off x="62484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49" name="Oval 21"/>
          <p:cNvSpPr>
            <a:spLocks noChangeArrowheads="1"/>
          </p:cNvSpPr>
          <p:nvPr/>
        </p:nvSpPr>
        <p:spPr bwMode="auto">
          <a:xfrm>
            <a:off x="6553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50" name="Oval 22"/>
          <p:cNvSpPr>
            <a:spLocks noChangeArrowheads="1"/>
          </p:cNvSpPr>
          <p:nvPr/>
        </p:nvSpPr>
        <p:spPr bwMode="auto">
          <a:xfrm>
            <a:off x="68580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51" name="Oval 23"/>
          <p:cNvSpPr>
            <a:spLocks noChangeArrowheads="1"/>
          </p:cNvSpPr>
          <p:nvPr/>
        </p:nvSpPr>
        <p:spPr bwMode="auto">
          <a:xfrm>
            <a:off x="71628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52" name="Oval 24"/>
          <p:cNvSpPr>
            <a:spLocks noChangeArrowheads="1"/>
          </p:cNvSpPr>
          <p:nvPr/>
        </p:nvSpPr>
        <p:spPr bwMode="auto">
          <a:xfrm>
            <a:off x="74676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53" name="Oval 25"/>
          <p:cNvSpPr>
            <a:spLocks noChangeArrowheads="1"/>
          </p:cNvSpPr>
          <p:nvPr/>
        </p:nvSpPr>
        <p:spPr bwMode="auto">
          <a:xfrm>
            <a:off x="77724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54" name="Oval 26"/>
          <p:cNvSpPr>
            <a:spLocks noChangeArrowheads="1"/>
          </p:cNvSpPr>
          <p:nvPr/>
        </p:nvSpPr>
        <p:spPr bwMode="auto">
          <a:xfrm>
            <a:off x="8077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55" name="Oval 27"/>
          <p:cNvSpPr>
            <a:spLocks noChangeArrowheads="1"/>
          </p:cNvSpPr>
          <p:nvPr/>
        </p:nvSpPr>
        <p:spPr bwMode="auto">
          <a:xfrm>
            <a:off x="83820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56" name="Oval 28"/>
          <p:cNvSpPr>
            <a:spLocks noChangeArrowheads="1"/>
          </p:cNvSpPr>
          <p:nvPr/>
        </p:nvSpPr>
        <p:spPr bwMode="auto">
          <a:xfrm>
            <a:off x="86868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57" name="Oval 29"/>
          <p:cNvSpPr>
            <a:spLocks noChangeArrowheads="1"/>
          </p:cNvSpPr>
          <p:nvPr/>
        </p:nvSpPr>
        <p:spPr bwMode="auto">
          <a:xfrm>
            <a:off x="11887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58" name="Oval 30"/>
          <p:cNvSpPr>
            <a:spLocks noChangeArrowheads="1"/>
          </p:cNvSpPr>
          <p:nvPr/>
        </p:nvSpPr>
        <p:spPr bwMode="auto">
          <a:xfrm>
            <a:off x="94488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59" name="Oval 31"/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60" name="Oval 32"/>
          <p:cNvSpPr>
            <a:spLocks noChangeArrowheads="1"/>
          </p:cNvSpPr>
          <p:nvPr/>
        </p:nvSpPr>
        <p:spPr bwMode="auto">
          <a:xfrm>
            <a:off x="100584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61" name="Oval 33"/>
          <p:cNvSpPr>
            <a:spLocks noChangeArrowheads="1"/>
          </p:cNvSpPr>
          <p:nvPr/>
        </p:nvSpPr>
        <p:spPr bwMode="auto">
          <a:xfrm>
            <a:off x="10363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62" name="Oval 34"/>
          <p:cNvSpPr>
            <a:spLocks noChangeArrowheads="1"/>
          </p:cNvSpPr>
          <p:nvPr/>
        </p:nvSpPr>
        <p:spPr bwMode="auto">
          <a:xfrm>
            <a:off x="106680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63" name="Oval 35"/>
          <p:cNvSpPr>
            <a:spLocks noChangeArrowheads="1"/>
          </p:cNvSpPr>
          <p:nvPr/>
        </p:nvSpPr>
        <p:spPr bwMode="auto">
          <a:xfrm>
            <a:off x="109728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64" name="Oval 36"/>
          <p:cNvSpPr>
            <a:spLocks noChangeArrowheads="1"/>
          </p:cNvSpPr>
          <p:nvPr/>
        </p:nvSpPr>
        <p:spPr bwMode="auto">
          <a:xfrm>
            <a:off x="112776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65" name="Oval 37"/>
          <p:cNvSpPr>
            <a:spLocks noChangeArrowheads="1"/>
          </p:cNvSpPr>
          <p:nvPr/>
        </p:nvSpPr>
        <p:spPr bwMode="auto">
          <a:xfrm>
            <a:off x="115824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66" name="Oval 38"/>
          <p:cNvSpPr>
            <a:spLocks noChangeArrowheads="1"/>
          </p:cNvSpPr>
          <p:nvPr/>
        </p:nvSpPr>
        <p:spPr bwMode="auto">
          <a:xfrm>
            <a:off x="11887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67" name="Oval 39"/>
          <p:cNvSpPr>
            <a:spLocks noChangeArrowheads="1"/>
          </p:cNvSpPr>
          <p:nvPr/>
        </p:nvSpPr>
        <p:spPr bwMode="auto">
          <a:xfrm>
            <a:off x="90678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75" name="Text Box 41"/>
          <p:cNvSpPr txBox="1">
            <a:spLocks noChangeArrowheads="1"/>
          </p:cNvSpPr>
          <p:nvPr/>
        </p:nvSpPr>
        <p:spPr bwMode="auto">
          <a:xfrm>
            <a:off x="234843" y="5486400"/>
            <a:ext cx="2104038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xtLst/>
        </p:spPr>
        <p:txBody>
          <a:bodyPr wrap="none">
            <a:spAutoFit/>
          </a:bodyPr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chemeClr val="bg1"/>
                </a:solidFill>
              </a:rPr>
              <a:t>Time </a:t>
            </a:r>
            <a:r>
              <a:rPr lang="en-US" altLang="en-US" sz="3200" dirty="0" smtClean="0">
                <a:solidFill>
                  <a:schemeClr val="bg1"/>
                </a:solidFill>
              </a:rPr>
              <a:t>Code</a:t>
            </a:r>
          </a:p>
          <a:p>
            <a:pPr algn="ctr"/>
            <a:r>
              <a:rPr lang="en-US" altLang="en-US" sz="3200" dirty="0">
                <a:solidFill>
                  <a:schemeClr val="bg1"/>
                </a:solidFill>
              </a:rPr>
              <a:t>T</a:t>
            </a:r>
            <a:r>
              <a:rPr lang="en-US" altLang="en-US" sz="3200" dirty="0" smtClean="0">
                <a:solidFill>
                  <a:schemeClr val="bg1"/>
                </a:solidFill>
              </a:rPr>
              <a:t>rack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1828800" y="304801"/>
            <a:ext cx="64912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Videotape Tracks</a:t>
            </a:r>
          </a:p>
        </p:txBody>
      </p:sp>
      <p:sp>
        <p:nvSpPr>
          <p:cNvPr id="45" name="Line 3"/>
          <p:cNvSpPr>
            <a:spLocks noChangeShapeType="1"/>
          </p:cNvSpPr>
          <p:nvPr/>
        </p:nvSpPr>
        <p:spPr bwMode="auto">
          <a:xfrm>
            <a:off x="2057400" y="1412875"/>
            <a:ext cx="662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5715000"/>
            <a:ext cx="5410200" cy="457200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/>
          <p:cNvSpPr txBox="1">
            <a:spLocks noChangeArrowheads="1"/>
          </p:cNvSpPr>
          <p:nvPr/>
        </p:nvSpPr>
        <p:spPr bwMode="auto">
          <a:xfrm>
            <a:off x="3919538" y="2514600"/>
            <a:ext cx="399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>
                <a:effectLst>
                  <a:outerShdw blurRad="38100" dist="38100" dir="2700000" algn="tl">
                    <a:srgbClr val="000000"/>
                  </a:outerShdw>
                </a:effectLst>
              </a:rPr>
              <a:t>04:10:23:18</a:t>
            </a:r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3690938" y="1447800"/>
            <a:ext cx="450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 h   m   s    f )</a:t>
            </a:r>
          </a:p>
        </p:txBody>
      </p:sp>
      <p:sp>
        <p:nvSpPr>
          <p:cNvPr id="270340" name="Line 4"/>
          <p:cNvSpPr>
            <a:spLocks noChangeShapeType="1"/>
          </p:cNvSpPr>
          <p:nvPr/>
        </p:nvSpPr>
        <p:spPr bwMode="auto">
          <a:xfrm>
            <a:off x="3309938" y="2514599"/>
            <a:ext cx="541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457200" y="14287"/>
            <a:ext cx="54292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 Code</a:t>
            </a:r>
          </a:p>
        </p:txBody>
      </p:sp>
      <p:sp>
        <p:nvSpPr>
          <p:cNvPr id="270342" name="Line 6"/>
          <p:cNvSpPr>
            <a:spLocks noChangeShapeType="1"/>
          </p:cNvSpPr>
          <p:nvPr/>
        </p:nvSpPr>
        <p:spPr bwMode="auto">
          <a:xfrm>
            <a:off x="527050" y="1309686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91404"/>
            <a:ext cx="6127750" cy="344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/>
      <p:bldP spid="2703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688" y="1828801"/>
            <a:ext cx="8869362" cy="30464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Frame-Accurate</a:t>
            </a:r>
          </a:p>
          <a:p>
            <a:pPr algn="ctr">
              <a:defRPr/>
            </a:pPr>
            <a:r>
              <a:rPr lang="en-US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2133600" y="228600"/>
            <a:ext cx="80826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Dockable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Tape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Drives</a:t>
            </a:r>
          </a:p>
        </p:txBody>
      </p:sp>
      <p:sp>
        <p:nvSpPr>
          <p:cNvPr id="231431" name="Line 7"/>
          <p:cNvSpPr>
            <a:spLocks noChangeShapeType="1"/>
          </p:cNvSpPr>
          <p:nvPr/>
        </p:nvSpPr>
        <p:spPr bwMode="auto">
          <a:xfrm>
            <a:off x="2209800" y="1371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10" y="1638605"/>
            <a:ext cx="6660490" cy="5219395"/>
          </a:xfrm>
          <a:prstGeom prst="rect">
            <a:avLst/>
          </a:prstGeom>
        </p:spPr>
      </p:pic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5105400" y="1479550"/>
            <a:ext cx="3200400" cy="24828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84349"/>
            <a:ext cx="4572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828801"/>
            <a:ext cx="6611938" cy="30464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Tape</a:t>
            </a:r>
          </a:p>
          <a:p>
            <a:pPr algn="ctr">
              <a:defRPr/>
            </a:pPr>
            <a:r>
              <a:rPr lang="en-US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2133600" y="228600"/>
            <a:ext cx="8178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Onboard Hard Drives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79550"/>
            <a:ext cx="7181692" cy="5364103"/>
          </a:xfrm>
          <a:prstGeom prst="rect">
            <a:avLst/>
          </a:prstGeom>
        </p:spPr>
      </p:pic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6172200" y="2667000"/>
            <a:ext cx="2362200" cy="1828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6587532" cy="423386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362200" y="1219200"/>
            <a:ext cx="807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20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6046915" cy="419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1661087" y="-9211"/>
            <a:ext cx="286649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Optical</a:t>
            </a:r>
          </a:p>
          <a:p>
            <a:pPr algn="ctr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Disk</a:t>
            </a:r>
          </a:p>
          <a:p>
            <a:pPr algn="ctr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Drives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6172201" y="4648201"/>
            <a:ext cx="43656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(Sony XDCAM)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76600"/>
            <a:ext cx="329306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anasonic P2 Play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8311"/>
            <a:ext cx="25320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Panasonic P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24401"/>
            <a:ext cx="48006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6858000" y="1400593"/>
            <a:ext cx="28543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Panasonic</a:t>
            </a:r>
          </a:p>
          <a:p>
            <a:pPr algn="ctr"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P2 </a:t>
            </a:r>
          </a:p>
          <a:p>
            <a:pPr algn="ctr"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System</a:t>
            </a:r>
          </a:p>
        </p:txBody>
      </p:sp>
      <p:pic>
        <p:nvPicPr>
          <p:cNvPr id="2150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8126"/>
            <a:ext cx="4205288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200" y="313652"/>
            <a:ext cx="793678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 Drives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04" y="0"/>
            <a:ext cx="8509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33600" y="152401"/>
            <a:ext cx="7918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 CAMERA SYSTEM</a:t>
            </a:r>
          </a:p>
        </p:txBody>
      </p:sp>
      <p:pic>
        <p:nvPicPr>
          <p:cNvPr id="19459" name="Picture 3" descr="Red Digital Came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6" y="1577976"/>
            <a:ext cx="3521075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533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0699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33600" y="152401"/>
            <a:ext cx="7918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 CAMERA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25" y="1068248"/>
            <a:ext cx="8686800" cy="5789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24000"/>
            <a:ext cx="5638800" cy="46463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263262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3429001" y="228601"/>
            <a:ext cx="542607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Sony XDCAM</a:t>
            </a:r>
          </a:p>
          <a:p>
            <a:pPr algn="ctr"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(memory cards)</a:t>
            </a:r>
          </a:p>
        </p:txBody>
      </p:sp>
      <p:pic>
        <p:nvPicPr>
          <p:cNvPr id="22531" name="Picture 4" descr="Optical Disk Cam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96575"/>
            <a:ext cx="5715000" cy="447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971800"/>
            <a:ext cx="413657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3429001" y="228601"/>
            <a:ext cx="36877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SD Cards</a:t>
            </a:r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20838"/>
            <a:ext cx="7162800" cy="52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267200" y="1066800"/>
            <a:ext cx="1676400" cy="2514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ma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38400"/>
            <a:ext cx="35702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1905000" y="304801"/>
            <a:ext cx="7366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Videotape Cassettes</a:t>
            </a:r>
          </a:p>
        </p:txBody>
      </p:sp>
      <p:sp>
        <p:nvSpPr>
          <p:cNvPr id="223236" name="Line 4"/>
          <p:cNvSpPr>
            <a:spLocks noChangeShapeType="1"/>
          </p:cNvSpPr>
          <p:nvPr/>
        </p:nvSpPr>
        <p:spPr bwMode="auto">
          <a:xfrm>
            <a:off x="2057400" y="1412875"/>
            <a:ext cx="769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2126" y="1517651"/>
            <a:ext cx="7915275" cy="2924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U-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matic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¾ inch (late 1970’s)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 formats</a:t>
            </a:r>
          </a:p>
          <a:p>
            <a:pPr marL="1485900" lvl="2" indent="-571500">
              <a:buFont typeface="Arial" pitchFamily="34" charset="0"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½ inch (early 1980’s)</a:t>
            </a:r>
          </a:p>
          <a:p>
            <a:pPr marL="1943100" lvl="3" indent="-571500">
              <a:buFont typeface="Arial" pitchFamily="34" charset="0"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BETAMAX/VHS</a:t>
            </a:r>
          </a:p>
          <a:p>
            <a:pPr marL="1485900" lvl="2" indent="-571500">
              <a:buFont typeface="Arial" pitchFamily="34" charset="0"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8mm</a:t>
            </a:r>
          </a:p>
        </p:txBody>
      </p:sp>
      <p:pic>
        <p:nvPicPr>
          <p:cNvPr id="8" name="Picture 8" descr="Beta Max Casset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5486400"/>
            <a:ext cx="203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VHS Videota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8516">
            <a:off x="5448301" y="4808538"/>
            <a:ext cx="286861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1"/>
            <a:ext cx="18923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52601" y="152401"/>
            <a:ext cx="6462713" cy="11080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Videotape</a:t>
            </a:r>
          </a:p>
        </p:txBody>
      </p:sp>
      <p:cxnSp>
        <p:nvCxnSpPr>
          <p:cNvPr id="22536" name="Straight Connector 11"/>
          <p:cNvCxnSpPr>
            <a:cxnSpLocks noChangeShapeType="1"/>
          </p:cNvCxnSpPr>
          <p:nvPr/>
        </p:nvCxnSpPr>
        <p:spPr bwMode="auto">
          <a:xfrm>
            <a:off x="1905000" y="1295400"/>
            <a:ext cx="69342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2662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6" y="1633538"/>
            <a:ext cx="4678363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4" y="3733801"/>
            <a:ext cx="4116387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7400" y="2057401"/>
            <a:ext cx="6789738" cy="2124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true cinematic orientation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high resolution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“affordable” cost (?)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33600" y="152401"/>
            <a:ext cx="7918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 CAMERA SYSTEM</a:t>
            </a:r>
          </a:p>
        </p:txBody>
      </p:sp>
      <p:cxnSp>
        <p:nvCxnSpPr>
          <p:cNvPr id="30724" name="Straight Connector 5"/>
          <p:cNvCxnSpPr>
            <a:cxnSpLocks noChangeShapeType="1"/>
          </p:cNvCxnSpPr>
          <p:nvPr/>
        </p:nvCxnSpPr>
        <p:spPr bwMode="auto">
          <a:xfrm>
            <a:off x="2133600" y="990600"/>
            <a:ext cx="81534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Metal Dis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0"/>
            <a:ext cx="485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Video Sig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939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422525" y="211138"/>
            <a:ext cx="38623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Kinescope</a:t>
            </a:r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1905000" y="1371600"/>
            <a:ext cx="8153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9700" name="Object 6"/>
          <p:cNvGraphicFramePr>
            <a:graphicFrameLocks noChangeAspect="1"/>
          </p:cNvGraphicFramePr>
          <p:nvPr/>
        </p:nvGraphicFramePr>
        <p:xfrm>
          <a:off x="1524001" y="2743201"/>
          <a:ext cx="5707063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1" name="Document" r:id="rId4" imgW="5705640" imgH="2276640" progId="WP8Doc">
                  <p:embed/>
                </p:oleObj>
              </mc:Choice>
              <mc:Fallback>
                <p:oleObj name="Document" r:id="rId4" imgW="5705640" imgH="2276640" progId="WP8Doc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2743201"/>
                        <a:ext cx="5707063" cy="227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5562600" y="2057400"/>
            <a:ext cx="3962400" cy="3048000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2" name="Picture 11" descr="EarlyTV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1"/>
            <a:ext cx="36576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0" name="Line 12"/>
          <p:cNvSpPr>
            <a:spLocks noChangeShapeType="1"/>
          </p:cNvSpPr>
          <p:nvPr/>
        </p:nvSpPr>
        <p:spPr bwMode="auto">
          <a:xfrm flipV="1">
            <a:off x="4343400" y="2133600"/>
            <a:ext cx="2819400" cy="12954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4343400" y="3886200"/>
            <a:ext cx="2819400" cy="11430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1752601" y="228600"/>
            <a:ext cx="41179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 Code</a:t>
            </a:r>
          </a:p>
        </p:txBody>
      </p:sp>
      <p:sp>
        <p:nvSpPr>
          <p:cNvPr id="234501" name="Line 5"/>
          <p:cNvSpPr>
            <a:spLocks noChangeShapeType="1"/>
          </p:cNvSpPr>
          <p:nvPr/>
        </p:nvSpPr>
        <p:spPr bwMode="auto">
          <a:xfrm>
            <a:off x="1981200" y="1295400"/>
            <a:ext cx="419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2057400" y="3048000"/>
            <a:ext cx="8153400" cy="16764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sz="4000">
              <a:solidFill>
                <a:schemeClr val="bg1"/>
              </a:solidFill>
            </a:endParaRPr>
          </a:p>
        </p:txBody>
      </p:sp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2057400" y="3048000"/>
            <a:ext cx="838200" cy="1676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3733800" y="3048000"/>
            <a:ext cx="914400" cy="1676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4505" name="Rectangle 9"/>
          <p:cNvSpPr>
            <a:spLocks noChangeArrowheads="1"/>
          </p:cNvSpPr>
          <p:nvPr/>
        </p:nvSpPr>
        <p:spPr bwMode="auto">
          <a:xfrm>
            <a:off x="4648200" y="3048000"/>
            <a:ext cx="914400" cy="1676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4506" name="Rectangle 10"/>
          <p:cNvSpPr>
            <a:spLocks noChangeArrowheads="1"/>
          </p:cNvSpPr>
          <p:nvPr/>
        </p:nvSpPr>
        <p:spPr bwMode="auto">
          <a:xfrm>
            <a:off x="5562600" y="3048000"/>
            <a:ext cx="990600" cy="1676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6553200" y="3048000"/>
            <a:ext cx="914400" cy="1676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4508" name="Rectangle 12"/>
          <p:cNvSpPr>
            <a:spLocks noChangeArrowheads="1"/>
          </p:cNvSpPr>
          <p:nvPr/>
        </p:nvSpPr>
        <p:spPr bwMode="auto">
          <a:xfrm>
            <a:off x="7467600" y="3048000"/>
            <a:ext cx="914400" cy="1676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4509" name="Rectangle 13"/>
          <p:cNvSpPr>
            <a:spLocks noChangeArrowheads="1"/>
          </p:cNvSpPr>
          <p:nvPr/>
        </p:nvSpPr>
        <p:spPr bwMode="auto">
          <a:xfrm>
            <a:off x="9296400" y="3048000"/>
            <a:ext cx="914400" cy="1676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4510" name="Rectangle 14"/>
          <p:cNvSpPr>
            <a:spLocks noChangeArrowheads="1"/>
          </p:cNvSpPr>
          <p:nvPr/>
        </p:nvSpPr>
        <p:spPr bwMode="auto">
          <a:xfrm>
            <a:off x="2895600" y="3048000"/>
            <a:ext cx="838200" cy="1676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4511" name="Rectangle 15"/>
          <p:cNvSpPr>
            <a:spLocks noChangeArrowheads="1"/>
          </p:cNvSpPr>
          <p:nvPr/>
        </p:nvSpPr>
        <p:spPr bwMode="auto">
          <a:xfrm>
            <a:off x="8382000" y="3048000"/>
            <a:ext cx="914400" cy="1676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4513" name="Text Box 17"/>
          <p:cNvSpPr txBox="1">
            <a:spLocks noChangeArrowheads="1"/>
          </p:cNvSpPr>
          <p:nvPr/>
        </p:nvSpPr>
        <p:spPr bwMode="auto">
          <a:xfrm>
            <a:off x="1981201" y="4419600"/>
            <a:ext cx="982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0:00:00:01</a:t>
            </a:r>
          </a:p>
        </p:txBody>
      </p:sp>
      <p:sp>
        <p:nvSpPr>
          <p:cNvPr id="234514" name="Text Box 18"/>
          <p:cNvSpPr txBox="1">
            <a:spLocks noChangeArrowheads="1"/>
          </p:cNvSpPr>
          <p:nvPr/>
        </p:nvSpPr>
        <p:spPr bwMode="auto">
          <a:xfrm>
            <a:off x="2819401" y="4419600"/>
            <a:ext cx="982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0:00:00:02</a:t>
            </a:r>
          </a:p>
        </p:txBody>
      </p:sp>
      <p:sp>
        <p:nvSpPr>
          <p:cNvPr id="234515" name="Text Box 19"/>
          <p:cNvSpPr txBox="1">
            <a:spLocks noChangeArrowheads="1"/>
          </p:cNvSpPr>
          <p:nvPr/>
        </p:nvSpPr>
        <p:spPr bwMode="auto">
          <a:xfrm>
            <a:off x="3733801" y="4419600"/>
            <a:ext cx="982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0:00:00:03</a:t>
            </a:r>
          </a:p>
        </p:txBody>
      </p:sp>
      <p:sp>
        <p:nvSpPr>
          <p:cNvPr id="234516" name="Text Box 20"/>
          <p:cNvSpPr txBox="1">
            <a:spLocks noChangeArrowheads="1"/>
          </p:cNvSpPr>
          <p:nvPr/>
        </p:nvSpPr>
        <p:spPr bwMode="auto">
          <a:xfrm>
            <a:off x="4648201" y="4419600"/>
            <a:ext cx="982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0:00:00:04</a:t>
            </a:r>
          </a:p>
        </p:txBody>
      </p:sp>
      <p:sp>
        <p:nvSpPr>
          <p:cNvPr id="234517" name="Text Box 21"/>
          <p:cNvSpPr txBox="1">
            <a:spLocks noChangeArrowheads="1"/>
          </p:cNvSpPr>
          <p:nvPr/>
        </p:nvSpPr>
        <p:spPr bwMode="auto">
          <a:xfrm>
            <a:off x="5562601" y="4419600"/>
            <a:ext cx="982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0:00:00:05</a:t>
            </a:r>
          </a:p>
        </p:txBody>
      </p:sp>
      <p:sp>
        <p:nvSpPr>
          <p:cNvPr id="234518" name="Text Box 22"/>
          <p:cNvSpPr txBox="1">
            <a:spLocks noChangeArrowheads="1"/>
          </p:cNvSpPr>
          <p:nvPr/>
        </p:nvSpPr>
        <p:spPr bwMode="auto">
          <a:xfrm>
            <a:off x="6553201" y="4419600"/>
            <a:ext cx="982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0:00:00:06</a:t>
            </a:r>
          </a:p>
        </p:txBody>
      </p:sp>
      <p:sp>
        <p:nvSpPr>
          <p:cNvPr id="234519" name="Text Box 23"/>
          <p:cNvSpPr txBox="1">
            <a:spLocks noChangeArrowheads="1"/>
          </p:cNvSpPr>
          <p:nvPr/>
        </p:nvSpPr>
        <p:spPr bwMode="auto">
          <a:xfrm>
            <a:off x="7467601" y="4419600"/>
            <a:ext cx="982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0:00:00:07</a:t>
            </a:r>
          </a:p>
        </p:txBody>
      </p:sp>
      <p:sp>
        <p:nvSpPr>
          <p:cNvPr id="234520" name="Text Box 24"/>
          <p:cNvSpPr txBox="1">
            <a:spLocks noChangeArrowheads="1"/>
          </p:cNvSpPr>
          <p:nvPr/>
        </p:nvSpPr>
        <p:spPr bwMode="auto">
          <a:xfrm>
            <a:off x="8382001" y="4419600"/>
            <a:ext cx="982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0:00:00:08</a:t>
            </a:r>
          </a:p>
        </p:txBody>
      </p:sp>
      <p:sp>
        <p:nvSpPr>
          <p:cNvPr id="234521" name="Text Box 25"/>
          <p:cNvSpPr txBox="1">
            <a:spLocks noChangeArrowheads="1"/>
          </p:cNvSpPr>
          <p:nvPr/>
        </p:nvSpPr>
        <p:spPr bwMode="auto">
          <a:xfrm>
            <a:off x="9296401" y="4419600"/>
            <a:ext cx="982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0:00:00:09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13" grpId="0"/>
      <p:bldP spid="234514" grpId="0"/>
      <p:bldP spid="234515" grpId="0"/>
      <p:bldP spid="234516" grpId="0"/>
      <p:bldP spid="234517" grpId="0"/>
      <p:bldP spid="234518" grpId="0"/>
      <p:bldP spid="234519" grpId="0"/>
      <p:bldP spid="234520" grpId="0"/>
      <p:bldP spid="2345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Optical Disk Recorder Edi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95300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XD Cam Vie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63926"/>
            <a:ext cx="41910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52601" y="152401"/>
            <a:ext cx="61134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Transverse Scan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1" y="1371600"/>
            <a:ext cx="5026025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vertical frames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only for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quadruplex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tape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tape needs to be very wide</a:t>
            </a:r>
          </a:p>
        </p:txBody>
      </p:sp>
      <p:cxnSp>
        <p:nvCxnSpPr>
          <p:cNvPr id="32772" name="Straight Connector 4"/>
          <p:cNvCxnSpPr>
            <a:cxnSpLocks noChangeShapeType="1"/>
          </p:cNvCxnSpPr>
          <p:nvPr/>
        </p:nvCxnSpPr>
        <p:spPr bwMode="auto">
          <a:xfrm>
            <a:off x="1905000" y="1219200"/>
            <a:ext cx="6629400" cy="1588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52601" y="3276601"/>
            <a:ext cx="46767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Helical Scan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1" y="4495801"/>
            <a:ext cx="6257925" cy="20621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diagonal frames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 tape formats after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quadruplex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tapes could become narrower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AKA slant-track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1905000" y="4343400"/>
            <a:ext cx="6629400" cy="1588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  <p:bldP spid="6" grpId="0"/>
      <p:bldP spid="8" grpId="0" build="p" bldLvl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8mm Videot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2200"/>
            <a:ext cx="45720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1676400" y="152400"/>
            <a:ext cx="728503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Compact Videotape</a:t>
            </a:r>
          </a:p>
        </p:txBody>
      </p:sp>
      <p:sp>
        <p:nvSpPr>
          <p:cNvPr id="235526" name="Line 6"/>
          <p:cNvSpPr>
            <a:spLocks noChangeShapeType="1"/>
          </p:cNvSpPr>
          <p:nvPr/>
        </p:nvSpPr>
        <p:spPr bwMode="auto">
          <a:xfrm>
            <a:off x="1905000" y="1295400"/>
            <a:ext cx="7162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5808663" y="838201"/>
            <a:ext cx="47482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Memory</a:t>
            </a:r>
          </a:p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Cards/Sticks</a:t>
            </a:r>
          </a:p>
        </p:txBody>
      </p:sp>
      <p:pic>
        <p:nvPicPr>
          <p:cNvPr id="3481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63926"/>
            <a:ext cx="5208588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3" descr="Sony Sandisk Memory Ca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1"/>
            <a:ext cx="3962400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828801" y="381001"/>
            <a:ext cx="54895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Videotape Size</a:t>
            </a:r>
          </a:p>
        </p:txBody>
      </p:sp>
      <p:sp>
        <p:nvSpPr>
          <p:cNvPr id="7" name="Line 1027"/>
          <p:cNvSpPr>
            <a:spLocks noChangeShapeType="1"/>
          </p:cNvSpPr>
          <p:nvPr/>
        </p:nvSpPr>
        <p:spPr bwMode="auto">
          <a:xfrm>
            <a:off x="1905000" y="1479551"/>
            <a:ext cx="571500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1" y="1905001"/>
            <a:ext cx="4854575" cy="2124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bandwidth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scanning method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analog to digital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1800" y="4876800"/>
            <a:ext cx="1752600" cy="1447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19801" y="4419600"/>
            <a:ext cx="2974975" cy="20716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3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828801" y="381001"/>
            <a:ext cx="54895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Videotape Size</a:t>
            </a:r>
          </a:p>
        </p:txBody>
      </p:sp>
      <p:sp>
        <p:nvSpPr>
          <p:cNvPr id="7" name="Line 1027"/>
          <p:cNvSpPr>
            <a:spLocks noChangeShapeType="1"/>
          </p:cNvSpPr>
          <p:nvPr/>
        </p:nvSpPr>
        <p:spPr bwMode="auto">
          <a:xfrm>
            <a:off x="1905000" y="1479551"/>
            <a:ext cx="571500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8" name="Picture 2" descr="sony1i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1"/>
            <a:ext cx="46482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Videotape 1in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4" y="3676650"/>
            <a:ext cx="4186237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422525" y="4859338"/>
            <a:ext cx="24193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(1975)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97726" y="2209800"/>
            <a:ext cx="2017713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 inch-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2238375" y="228601"/>
            <a:ext cx="77152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Transverse Scanning</a:t>
            </a:r>
          </a:p>
        </p:txBody>
      </p:sp>
      <p:sp>
        <p:nvSpPr>
          <p:cNvPr id="98307" name="Line 3"/>
          <p:cNvSpPr>
            <a:spLocks noChangeShapeType="1"/>
          </p:cNvSpPr>
          <p:nvPr/>
        </p:nvSpPr>
        <p:spPr bwMode="auto">
          <a:xfrm>
            <a:off x="1981200" y="14478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308" name="AutoShape 4"/>
          <p:cNvSpPr>
            <a:spLocks noChangeArrowheads="1"/>
          </p:cNvSpPr>
          <p:nvPr/>
        </p:nvSpPr>
        <p:spPr bwMode="auto">
          <a:xfrm rot="16200000" flipV="1">
            <a:off x="4724400" y="914400"/>
            <a:ext cx="2895600" cy="5943600"/>
          </a:xfrm>
          <a:prstGeom prst="flowChartMagneticDrum">
            <a:avLst/>
          </a:prstGeom>
          <a:solidFill>
            <a:schemeClr val="tx1">
              <a:lumMod val="9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309" name="Rectangle 5" descr="Wide upward diagonal"/>
          <p:cNvSpPr>
            <a:spLocks noChangeArrowheads="1"/>
          </p:cNvSpPr>
          <p:nvPr/>
        </p:nvSpPr>
        <p:spPr bwMode="auto">
          <a:xfrm>
            <a:off x="1828800" y="3657601"/>
            <a:ext cx="8535988" cy="1065213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folHlink"/>
            </a:bgClr>
          </a:patt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5" descr="Light vertical"/>
          <p:cNvSpPr>
            <a:spLocks noChangeArrowheads="1"/>
          </p:cNvSpPr>
          <p:nvPr/>
        </p:nvSpPr>
        <p:spPr bwMode="auto">
          <a:xfrm>
            <a:off x="1828800" y="3657600"/>
            <a:ext cx="8534400" cy="1066800"/>
          </a:xfrm>
          <a:prstGeom prst="rect">
            <a:avLst/>
          </a:prstGeom>
          <a:pattFill prst="ltVert">
            <a:fgClr>
              <a:schemeClr val="bg2"/>
            </a:fgClr>
            <a:bgClr>
              <a:schemeClr val="bg2">
                <a:lumMod val="60000"/>
                <a:lumOff val="40000"/>
              </a:schemeClr>
            </a:bgClr>
          </a:patt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>
            <a:off x="8420100" y="2400300"/>
            <a:ext cx="2286000" cy="1295400"/>
          </a:xfrm>
          <a:prstGeom prst="straightConnector1">
            <a:avLst/>
          </a:prstGeom>
          <a:noFill/>
          <a:ln w="5715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9" name="Text Box 3"/>
          <p:cNvSpPr txBox="1">
            <a:spLocks noChangeArrowheads="1"/>
          </p:cNvSpPr>
          <p:nvPr/>
        </p:nvSpPr>
        <p:spPr bwMode="auto">
          <a:xfrm>
            <a:off x="3276601" y="2438400"/>
            <a:ext cx="55340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Kinescope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AutoShape 4"/>
          <p:cNvSpPr>
            <a:spLocks noChangeArrowheads="1"/>
          </p:cNvSpPr>
          <p:nvPr/>
        </p:nvSpPr>
        <p:spPr bwMode="auto">
          <a:xfrm rot="16200000" flipV="1">
            <a:off x="4724400" y="914400"/>
            <a:ext cx="2895600" cy="5943600"/>
          </a:xfrm>
          <a:prstGeom prst="flowChartMagneticDrum">
            <a:avLst/>
          </a:prstGeom>
          <a:solidFill>
            <a:schemeClr val="tx1">
              <a:lumMod val="9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895600" y="304800"/>
            <a:ext cx="621823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Helical Scanning</a:t>
            </a: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1981200" y="14478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5" descr="Wide upward diagonal"/>
          <p:cNvSpPr>
            <a:spLocks noChangeArrowheads="1"/>
          </p:cNvSpPr>
          <p:nvPr/>
        </p:nvSpPr>
        <p:spPr bwMode="auto">
          <a:xfrm>
            <a:off x="1828800" y="3659188"/>
            <a:ext cx="8535988" cy="1065212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folHlink"/>
            </a:bgClr>
          </a:patt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5" descr="Light vertical"/>
          <p:cNvSpPr>
            <a:spLocks noChangeArrowheads="1"/>
          </p:cNvSpPr>
          <p:nvPr/>
        </p:nvSpPr>
        <p:spPr bwMode="auto">
          <a:xfrm>
            <a:off x="1830388" y="3657600"/>
            <a:ext cx="8534400" cy="1066800"/>
          </a:xfrm>
          <a:prstGeom prst="rect">
            <a:avLst/>
          </a:prstGeom>
          <a:pattFill prst="ltVert">
            <a:fgClr>
              <a:schemeClr val="bg2"/>
            </a:fgClr>
            <a:bgClr>
              <a:schemeClr val="bg2">
                <a:lumMod val="60000"/>
                <a:lumOff val="40000"/>
              </a:schemeClr>
            </a:bgClr>
          </a:patt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5" descr="Wide upward diagonal"/>
          <p:cNvSpPr>
            <a:spLocks noChangeArrowheads="1"/>
          </p:cNvSpPr>
          <p:nvPr/>
        </p:nvSpPr>
        <p:spPr bwMode="auto">
          <a:xfrm>
            <a:off x="1828800" y="3670301"/>
            <a:ext cx="8535988" cy="1065213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2">
                <a:lumMod val="60000"/>
                <a:lumOff val="40000"/>
              </a:schemeClr>
            </a:bgClr>
          </a:patt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2895600" y="304800"/>
            <a:ext cx="621823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Helical Scanning</a:t>
            </a:r>
          </a:p>
        </p:txBody>
      </p:sp>
      <p:sp>
        <p:nvSpPr>
          <p:cNvPr id="98307" name="Line 3"/>
          <p:cNvSpPr>
            <a:spLocks noChangeShapeType="1"/>
          </p:cNvSpPr>
          <p:nvPr/>
        </p:nvSpPr>
        <p:spPr bwMode="auto">
          <a:xfrm>
            <a:off x="1981200" y="14478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308" name="AutoShape 4"/>
          <p:cNvSpPr>
            <a:spLocks noChangeArrowheads="1"/>
          </p:cNvSpPr>
          <p:nvPr/>
        </p:nvSpPr>
        <p:spPr bwMode="auto">
          <a:xfrm rot="15648563" flipV="1">
            <a:off x="4724400" y="914400"/>
            <a:ext cx="2895600" cy="5943600"/>
          </a:xfrm>
          <a:prstGeom prst="flowChartMagneticDrum">
            <a:avLst/>
          </a:prstGeom>
          <a:solidFill>
            <a:schemeClr val="tx1">
              <a:lumMod val="9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309" name="Rectangle 5" descr="Wide upward diagonal"/>
          <p:cNvSpPr>
            <a:spLocks noChangeArrowheads="1"/>
          </p:cNvSpPr>
          <p:nvPr/>
        </p:nvSpPr>
        <p:spPr bwMode="auto">
          <a:xfrm>
            <a:off x="1828800" y="3657601"/>
            <a:ext cx="8535988" cy="1065213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2">
                <a:lumMod val="60000"/>
                <a:lumOff val="40000"/>
              </a:schemeClr>
            </a:bgClr>
          </a:patt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1" y="152401"/>
            <a:ext cx="7902575" cy="2124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 Recording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828800" y="2209800"/>
            <a:ext cx="8077200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57400" y="2438401"/>
            <a:ext cx="8262938" cy="3046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 – DV (Digital Video)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 – AVCHD</a:t>
            </a: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(Advanced Video Codec High Definition)</a:t>
            </a: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(Sony/Panasonic consumer/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prosumer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HDV – (High Definition Video)</a:t>
            </a:r>
          </a:p>
          <a:p>
            <a:pPr lvl="2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(videotape)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AutoShape 2"/>
          <p:cNvSpPr>
            <a:spLocks noChangeArrowheads="1"/>
          </p:cNvSpPr>
          <p:nvPr/>
        </p:nvSpPr>
        <p:spPr bwMode="auto">
          <a:xfrm rot="16200000" flipV="1">
            <a:off x="4686300" y="1104900"/>
            <a:ext cx="2514600" cy="5029200"/>
          </a:xfrm>
          <a:prstGeom prst="flowChartMagneticDrum">
            <a:avLst/>
          </a:prstGeom>
          <a:gradFill rotWithShape="0">
            <a:gsLst>
              <a:gs pos="0">
                <a:schemeClr val="bg2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2819400" y="381000"/>
            <a:ext cx="574833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 Assembly</a:t>
            </a:r>
          </a:p>
        </p:txBody>
      </p:sp>
      <p:sp>
        <p:nvSpPr>
          <p:cNvPr id="232452" name="Line 4"/>
          <p:cNvSpPr>
            <a:spLocks noChangeShapeType="1"/>
          </p:cNvSpPr>
          <p:nvPr/>
        </p:nvSpPr>
        <p:spPr bwMode="auto">
          <a:xfrm>
            <a:off x="2209800" y="1524000"/>
            <a:ext cx="769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2453" name="Freeform 5"/>
          <p:cNvSpPr>
            <a:spLocks/>
          </p:cNvSpPr>
          <p:nvPr/>
        </p:nvSpPr>
        <p:spPr bwMode="auto">
          <a:xfrm>
            <a:off x="3429000" y="3657600"/>
            <a:ext cx="5029200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36" y="240"/>
              </a:cxn>
              <a:cxn ang="0">
                <a:pos x="3168" y="0"/>
              </a:cxn>
            </a:cxnLst>
            <a:rect l="0" t="0" r="r" b="b"/>
            <a:pathLst>
              <a:path w="3168" h="240">
                <a:moveTo>
                  <a:pt x="0" y="0"/>
                </a:moveTo>
                <a:cubicBezTo>
                  <a:pt x="504" y="120"/>
                  <a:pt x="1008" y="240"/>
                  <a:pt x="1536" y="240"/>
                </a:cubicBezTo>
                <a:cubicBezTo>
                  <a:pt x="2064" y="240"/>
                  <a:pt x="2896" y="40"/>
                  <a:pt x="3168" y="0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2454" name="AutoShape 6"/>
          <p:cNvSpPr>
            <a:spLocks noChangeArrowheads="1"/>
          </p:cNvSpPr>
          <p:nvPr/>
        </p:nvSpPr>
        <p:spPr bwMode="auto">
          <a:xfrm>
            <a:off x="3886200" y="3733800"/>
            <a:ext cx="228600" cy="152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2455" name="AutoShape 7"/>
          <p:cNvSpPr>
            <a:spLocks noChangeArrowheads="1"/>
          </p:cNvSpPr>
          <p:nvPr/>
        </p:nvSpPr>
        <p:spPr bwMode="auto">
          <a:xfrm>
            <a:off x="5715000" y="3962400"/>
            <a:ext cx="228600" cy="152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2456" name="AutoShape 8"/>
          <p:cNvSpPr>
            <a:spLocks noChangeArrowheads="1"/>
          </p:cNvSpPr>
          <p:nvPr/>
        </p:nvSpPr>
        <p:spPr bwMode="auto">
          <a:xfrm>
            <a:off x="7772400" y="3733800"/>
            <a:ext cx="228600" cy="152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2457" name="Line 9"/>
          <p:cNvSpPr>
            <a:spLocks noChangeShapeType="1"/>
          </p:cNvSpPr>
          <p:nvPr/>
        </p:nvSpPr>
        <p:spPr bwMode="auto">
          <a:xfrm flipV="1">
            <a:off x="3505200" y="4038600"/>
            <a:ext cx="4572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2458" name="Line 10"/>
          <p:cNvSpPr>
            <a:spLocks noChangeShapeType="1"/>
          </p:cNvSpPr>
          <p:nvPr/>
        </p:nvSpPr>
        <p:spPr bwMode="auto">
          <a:xfrm flipV="1">
            <a:off x="3657600" y="4267200"/>
            <a:ext cx="19812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2459" name="Line 11"/>
          <p:cNvSpPr>
            <a:spLocks noChangeShapeType="1"/>
          </p:cNvSpPr>
          <p:nvPr/>
        </p:nvSpPr>
        <p:spPr bwMode="auto">
          <a:xfrm flipV="1">
            <a:off x="3886200" y="3962400"/>
            <a:ext cx="38862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2422526" y="5613401"/>
            <a:ext cx="46005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0">
                <a:effectLst>
                  <a:outerShdw blurRad="38100" dist="38100" dir="2700000" algn="tl">
                    <a:srgbClr val="000000"/>
                  </a:outerShdw>
                </a:effectLst>
              </a:rPr>
              <a:t>video/audio heads</a:t>
            </a:r>
          </a:p>
        </p:txBody>
      </p:sp>
      <p:sp>
        <p:nvSpPr>
          <p:cNvPr id="232461" name="Line 13"/>
          <p:cNvSpPr>
            <a:spLocks noChangeShapeType="1"/>
          </p:cNvSpPr>
          <p:nvPr/>
        </p:nvSpPr>
        <p:spPr bwMode="auto">
          <a:xfrm flipV="1">
            <a:off x="6858000" y="2362200"/>
            <a:ext cx="1981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2462" name="Text Box 14"/>
          <p:cNvSpPr txBox="1">
            <a:spLocks noChangeArrowheads="1"/>
          </p:cNvSpPr>
          <p:nvPr/>
        </p:nvSpPr>
        <p:spPr bwMode="auto">
          <a:xfrm>
            <a:off x="8915401" y="1752601"/>
            <a:ext cx="14716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0">
                <a:effectLst>
                  <a:outerShdw blurRad="38100" dist="38100" dir="2700000" algn="tl">
                    <a:srgbClr val="000000"/>
                  </a:outerShdw>
                </a:effectLst>
              </a:rPr>
              <a:t>drum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414338"/>
            <a:ext cx="8310562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7086600" y="3162300"/>
            <a:ext cx="762000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60" grpId="0" autoUpdateAnimBg="0"/>
      <p:bldP spid="232462" grpId="0" autoUpdateAnimBg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ine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4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1524000" y="0"/>
            <a:ext cx="9144000" cy="35052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Kinescop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41910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inescope Film Ch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Kinescope Film Chain 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7627"/>
            <a:ext cx="5486400" cy="655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752600" y="76200"/>
            <a:ext cx="3733800" cy="3429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2400" y="1219200"/>
            <a:ext cx="2209800" cy="17526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685800" y="4648200"/>
            <a:ext cx="4302781" cy="11079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Film Chain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7536"/>
            <a:ext cx="9144000" cy="6858000"/>
          </a:xfrm>
          <a:prstGeom prst="rect">
            <a:avLst/>
          </a:prstGeom>
        </p:spPr>
      </p:pic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609600" y="-9211"/>
            <a:ext cx="3820918" cy="11079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Videotape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304800" y="2286000"/>
            <a:ext cx="256993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(1956) </a:t>
            </a:r>
            <a:endParaRPr lang="en-US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Quadruplex</a:t>
            </a:r>
          </a:p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-2 inches-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134" y="1524000"/>
            <a:ext cx="58928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752600" y="120650"/>
            <a:ext cx="38163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Videotape</a:t>
            </a:r>
          </a:p>
        </p:txBody>
      </p:sp>
      <p:sp>
        <p:nvSpPr>
          <p:cNvPr id="3" name="Line 1027"/>
          <p:cNvSpPr>
            <a:spLocks noChangeShapeType="1"/>
          </p:cNvSpPr>
          <p:nvPr/>
        </p:nvSpPr>
        <p:spPr bwMode="auto">
          <a:xfrm>
            <a:off x="1828800" y="1219200"/>
            <a:ext cx="472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51089"/>
            <a:ext cx="6908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919" y="27317"/>
            <a:ext cx="4602162" cy="273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6" y="4188150"/>
            <a:ext cx="3064624" cy="252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752600" y="152401"/>
            <a:ext cx="86423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Videotape Composition</a:t>
            </a:r>
          </a:p>
        </p:txBody>
      </p:sp>
      <p:sp>
        <p:nvSpPr>
          <p:cNvPr id="110595" name="Line 3"/>
          <p:cNvSpPr>
            <a:spLocks noChangeShapeType="1"/>
          </p:cNvSpPr>
          <p:nvPr/>
        </p:nvSpPr>
        <p:spPr bwMode="auto">
          <a:xfrm>
            <a:off x="1905000" y="1371600"/>
            <a:ext cx="8489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133600" y="3429000"/>
            <a:ext cx="8153400" cy="16764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sz="4000">
              <a:solidFill>
                <a:schemeClr val="bg1"/>
              </a:solidFill>
            </a:endParaRPr>
          </a:p>
        </p:txBody>
      </p:sp>
      <p:sp>
        <p:nvSpPr>
          <p:cNvPr id="110597" name="Rectangle 5" descr="Large confetti"/>
          <p:cNvSpPr>
            <a:spLocks noChangeArrowheads="1"/>
          </p:cNvSpPr>
          <p:nvPr/>
        </p:nvSpPr>
        <p:spPr bwMode="auto">
          <a:xfrm>
            <a:off x="2133600" y="3429000"/>
            <a:ext cx="8153400" cy="1676400"/>
          </a:xfrm>
          <a:prstGeom prst="rect">
            <a:avLst/>
          </a:prstGeom>
          <a:pattFill prst="lgConfetti">
            <a:fgClr>
              <a:schemeClr val="bg1"/>
            </a:fgClr>
            <a:bgClr>
              <a:schemeClr val="tx2"/>
            </a:bgClr>
          </a:patt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6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sz="40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1" y="1752600"/>
            <a:ext cx="54467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Mylar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Ferrous Oxide Particles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nimBg="1" autoUpdateAnimBg="0"/>
      <p:bldP spid="2" grpId="0" build="p" bldLvl="5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3903</TotalTime>
  <Words>259</Words>
  <Application>Microsoft Office PowerPoint</Application>
  <PresentationFormat>Widescreen</PresentationFormat>
  <Paragraphs>144</Paragraphs>
  <Slides>43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Apex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Univ. of Central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George Bagley</dc:creator>
  <cp:lastModifiedBy>George Bagley</cp:lastModifiedBy>
  <cp:revision>136</cp:revision>
  <dcterms:created xsi:type="dcterms:W3CDTF">1999-09-03T17:34:11Z</dcterms:created>
  <dcterms:modified xsi:type="dcterms:W3CDTF">2020-02-04T16:18:56Z</dcterms:modified>
</cp:coreProperties>
</file>