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0" r:id="rId1"/>
  </p:sldMasterIdLst>
  <p:notesMasterIdLst>
    <p:notesMasterId r:id="rId91"/>
  </p:notesMasterIdLst>
  <p:sldIdLst>
    <p:sldId id="567" r:id="rId2"/>
    <p:sldId id="568" r:id="rId3"/>
    <p:sldId id="602" r:id="rId4"/>
    <p:sldId id="256" r:id="rId5"/>
    <p:sldId id="596" r:id="rId6"/>
    <p:sldId id="603" r:id="rId7"/>
    <p:sldId id="563" r:id="rId8"/>
    <p:sldId id="597" r:id="rId9"/>
    <p:sldId id="547" r:id="rId10"/>
    <p:sldId id="500" r:id="rId11"/>
    <p:sldId id="542" r:id="rId12"/>
    <p:sldId id="555" r:id="rId13"/>
    <p:sldId id="604" r:id="rId14"/>
    <p:sldId id="588" r:id="rId15"/>
    <p:sldId id="546" r:id="rId16"/>
    <p:sldId id="521" r:id="rId17"/>
    <p:sldId id="608" r:id="rId18"/>
    <p:sldId id="609" r:id="rId19"/>
    <p:sldId id="605" r:id="rId20"/>
    <p:sldId id="610" r:id="rId21"/>
    <p:sldId id="501" r:id="rId22"/>
    <p:sldId id="552" r:id="rId23"/>
    <p:sldId id="594" r:id="rId24"/>
    <p:sldId id="523" r:id="rId25"/>
    <p:sldId id="549" r:id="rId26"/>
    <p:sldId id="543" r:id="rId27"/>
    <p:sldId id="573" r:id="rId28"/>
    <p:sldId id="613" r:id="rId29"/>
    <p:sldId id="598" r:id="rId30"/>
    <p:sldId id="615" r:id="rId31"/>
    <p:sldId id="584" r:id="rId32"/>
    <p:sldId id="585" r:id="rId33"/>
    <p:sldId id="616" r:id="rId34"/>
    <p:sldId id="614" r:id="rId35"/>
    <p:sldId id="606" r:id="rId36"/>
    <p:sldId id="572" r:id="rId37"/>
    <p:sldId id="382" r:id="rId38"/>
    <p:sldId id="383" r:id="rId39"/>
    <p:sldId id="534" r:id="rId40"/>
    <p:sldId id="524" r:id="rId41"/>
    <p:sldId id="553" r:id="rId42"/>
    <p:sldId id="595" r:id="rId43"/>
    <p:sldId id="531" r:id="rId44"/>
    <p:sldId id="569" r:id="rId45"/>
    <p:sldId id="570" r:id="rId46"/>
    <p:sldId id="589" r:id="rId47"/>
    <p:sldId id="505" r:id="rId48"/>
    <p:sldId id="565" r:id="rId49"/>
    <p:sldId id="506" r:id="rId50"/>
    <p:sldId id="539" r:id="rId51"/>
    <p:sldId id="507" r:id="rId52"/>
    <p:sldId id="550" r:id="rId53"/>
    <p:sldId id="551" r:id="rId54"/>
    <p:sldId id="536" r:id="rId55"/>
    <p:sldId id="513" r:id="rId56"/>
    <p:sldId id="514" r:id="rId57"/>
    <p:sldId id="515" r:id="rId58"/>
    <p:sldId id="517" r:id="rId59"/>
    <p:sldId id="540" r:id="rId60"/>
    <p:sldId id="518" r:id="rId61"/>
    <p:sldId id="519" r:id="rId62"/>
    <p:sldId id="520" r:id="rId63"/>
    <p:sldId id="522" r:id="rId64"/>
    <p:sldId id="525" r:id="rId65"/>
    <p:sldId id="607" r:id="rId66"/>
    <p:sldId id="541" r:id="rId67"/>
    <p:sldId id="526" r:id="rId68"/>
    <p:sldId id="557" r:id="rId69"/>
    <p:sldId id="559" r:id="rId70"/>
    <p:sldId id="558" r:id="rId71"/>
    <p:sldId id="562" r:id="rId72"/>
    <p:sldId id="560" r:id="rId73"/>
    <p:sldId id="561" r:id="rId74"/>
    <p:sldId id="586" r:id="rId75"/>
    <p:sldId id="601" r:id="rId76"/>
    <p:sldId id="611" r:id="rId77"/>
    <p:sldId id="528" r:id="rId78"/>
    <p:sldId id="529" r:id="rId79"/>
    <p:sldId id="576" r:id="rId80"/>
    <p:sldId id="599" r:id="rId81"/>
    <p:sldId id="600" r:id="rId82"/>
    <p:sldId id="527" r:id="rId83"/>
    <p:sldId id="512" r:id="rId84"/>
    <p:sldId id="535" r:id="rId85"/>
    <p:sldId id="566" r:id="rId86"/>
    <p:sldId id="587" r:id="rId87"/>
    <p:sldId id="612" r:id="rId88"/>
    <p:sldId id="593" r:id="rId89"/>
    <p:sldId id="488" r:id="rId90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6600" b="1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6600" b="1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6600" b="1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6600" b="1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6600" b="1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6600" b="1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6600" b="1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6600" b="1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6600" b="1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828"/>
    <a:srgbClr val="FF0000"/>
    <a:srgbClr val="363636"/>
    <a:srgbClr val="FCFAFC"/>
    <a:srgbClr val="66CCFF"/>
    <a:srgbClr val="5F5F5F"/>
    <a:srgbClr val="FFFFCC"/>
    <a:srgbClr val="FFFF66"/>
    <a:srgbClr val="FFCC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 autoAdjust="0"/>
    <p:restoredTop sz="94674" autoAdjust="0"/>
  </p:normalViewPr>
  <p:slideViewPr>
    <p:cSldViewPr>
      <p:cViewPr varScale="1">
        <p:scale>
          <a:sx n="124" d="100"/>
          <a:sy n="124" d="100"/>
        </p:scale>
        <p:origin x="640" y="16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676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2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fld id="{DC9F9350-655D-41C6-825D-1D130A08EB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5921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DA0CBA8-809C-4FDB-A891-082A92E9BA08}" type="slidenum">
              <a:rPr lang="en-US"/>
              <a:pPr>
                <a:defRPr/>
              </a:pPr>
              <a:t>1</a:t>
            </a:fld>
            <a:endParaRPr lang="en-US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898525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D779B0-93FA-4EEE-8185-225192132DCC}" type="slidenum">
              <a:rPr lang="en-US"/>
              <a:pPr>
                <a:defRPr/>
              </a:pPr>
              <a:t>10</a:t>
            </a:fld>
            <a:endParaRPr lang="en-US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50320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F3253C0-7A5C-4C6C-B284-867ABD356FF9}" type="slidenum">
              <a:rPr lang="en-US"/>
              <a:pPr>
                <a:defRPr/>
              </a:pPr>
              <a:t>11</a:t>
            </a:fld>
            <a:endParaRPr lang="en-US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93489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0F676DD-DF5F-4091-ABA4-738E986B237C}" type="slidenum">
              <a:rPr lang="en-US"/>
              <a:pPr>
                <a:defRPr/>
              </a:pPr>
              <a:t>12</a:t>
            </a:fld>
            <a:endParaRPr lang="en-US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13330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0F676DD-DF5F-4091-ABA4-738E986B237C}" type="slidenum">
              <a:rPr lang="en-US"/>
              <a:pPr>
                <a:defRPr/>
              </a:pPr>
              <a:t>13</a:t>
            </a:fld>
            <a:endParaRPr lang="en-US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60901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0F676DD-DF5F-4091-ABA4-738E986B237C}" type="slidenum">
              <a:rPr lang="en-US"/>
              <a:pPr>
                <a:defRPr/>
              </a:pPr>
              <a:t>14</a:t>
            </a:fld>
            <a:endParaRPr lang="en-US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3646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609359-6CF3-4770-9AB3-6E702F2C7935}" type="slidenum">
              <a:rPr lang="en-US"/>
              <a:pPr>
                <a:defRPr/>
              </a:pPr>
              <a:t>15</a:t>
            </a:fld>
            <a:endParaRPr lang="en-US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89905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E8211F9-5FCA-42A4-8FCF-AFA7734340F3}" type="slidenum">
              <a:rPr lang="en-US"/>
              <a:pPr>
                <a:defRPr/>
              </a:pPr>
              <a:t>16</a:t>
            </a:fld>
            <a:endParaRPr lang="en-US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78553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E8211F9-5FCA-42A4-8FCF-AFA7734340F3}" type="slidenum">
              <a:rPr lang="en-US"/>
              <a:pPr>
                <a:defRPr/>
              </a:pPr>
              <a:t>17</a:t>
            </a:fld>
            <a:endParaRPr lang="en-US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24014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E8211F9-5FCA-42A4-8FCF-AFA7734340F3}" type="slidenum">
              <a:rPr lang="en-US"/>
              <a:pPr>
                <a:defRPr/>
              </a:pPr>
              <a:t>18</a:t>
            </a:fld>
            <a:endParaRPr lang="en-US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59659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E8211F9-5FCA-42A4-8FCF-AFA7734340F3}" type="slidenum">
              <a:rPr lang="en-US"/>
              <a:pPr>
                <a:defRPr/>
              </a:pPr>
              <a:t>19</a:t>
            </a:fld>
            <a:endParaRPr lang="en-US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82846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DCA49BD-0D33-4E66-B9EB-B114D4A66087}" type="slidenum">
              <a:rPr lang="en-US"/>
              <a:pPr>
                <a:defRPr/>
              </a:pPr>
              <a:t>2</a:t>
            </a:fld>
            <a:endParaRPr 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47599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E8211F9-5FCA-42A4-8FCF-AFA7734340F3}" type="slidenum">
              <a:rPr lang="en-US"/>
              <a:pPr>
                <a:defRPr/>
              </a:pPr>
              <a:t>20</a:t>
            </a:fld>
            <a:endParaRPr lang="en-US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1672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F0CB41-B5D8-4E19-9DE4-331A5B8C4A27}" type="slidenum">
              <a:rPr lang="en-US"/>
              <a:pPr>
                <a:defRPr/>
              </a:pPr>
              <a:t>21</a:t>
            </a:fld>
            <a:endParaRPr lang="en-US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74639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2984136-E636-42BB-8C83-4B8D35D1C54E}" type="slidenum">
              <a:rPr lang="en-US"/>
              <a:pPr>
                <a:defRPr/>
              </a:pPr>
              <a:t>22</a:t>
            </a:fld>
            <a:endParaRPr lang="en-US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02331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2984136-E636-42BB-8C83-4B8D35D1C54E}" type="slidenum">
              <a:rPr lang="en-US"/>
              <a:pPr>
                <a:defRPr/>
              </a:pPr>
              <a:t>23</a:t>
            </a:fld>
            <a:endParaRPr lang="en-US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05075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1A18E61-E0E4-4C15-AD9E-903147600A18}" type="slidenum">
              <a:rPr lang="en-US"/>
              <a:pPr>
                <a:defRPr/>
              </a:pPr>
              <a:t>24</a:t>
            </a:fld>
            <a:endParaRPr lang="en-US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40021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011838-36E8-43E1-8507-8A7CCBC9FD76}" type="slidenum">
              <a:rPr lang="en-US"/>
              <a:pPr>
                <a:defRPr/>
              </a:pPr>
              <a:t>25</a:t>
            </a:fld>
            <a:endParaRPr lang="en-US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22897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A23F429-8D19-4C15-9638-0B52D7E47DB8}" type="slidenum">
              <a:rPr lang="en-US"/>
              <a:pPr>
                <a:defRPr/>
              </a:pPr>
              <a:t>26</a:t>
            </a:fld>
            <a:endParaRPr lang="en-US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31707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A23F429-8D19-4C15-9638-0B52D7E47DB8}" type="slidenum">
              <a:rPr lang="en-US"/>
              <a:pPr>
                <a:defRPr/>
              </a:pPr>
              <a:t>27</a:t>
            </a:fld>
            <a:endParaRPr lang="en-US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97979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A23F429-8D19-4C15-9638-0B52D7E47DB8}" type="slidenum">
              <a:rPr lang="en-US"/>
              <a:pPr>
                <a:defRPr/>
              </a:pPr>
              <a:t>28</a:t>
            </a:fld>
            <a:endParaRPr lang="en-US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98844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A23F429-8D19-4C15-9638-0B52D7E47DB8}" type="slidenum">
              <a:rPr lang="en-US"/>
              <a:pPr>
                <a:defRPr/>
              </a:pPr>
              <a:t>29</a:t>
            </a:fld>
            <a:endParaRPr lang="en-US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62675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DCA49BD-0D33-4E66-B9EB-B114D4A66087}" type="slidenum">
              <a:rPr lang="en-US"/>
              <a:pPr>
                <a:defRPr/>
              </a:pPr>
              <a:t>3</a:t>
            </a:fld>
            <a:endParaRPr 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660842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A23F429-8D19-4C15-9638-0B52D7E47DB8}" type="slidenum">
              <a:rPr lang="en-US"/>
              <a:pPr>
                <a:defRPr/>
              </a:pPr>
              <a:t>30</a:t>
            </a:fld>
            <a:endParaRPr lang="en-US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795113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A23F429-8D19-4C15-9638-0B52D7E47DB8}" type="slidenum">
              <a:rPr lang="en-US"/>
              <a:pPr>
                <a:defRPr/>
              </a:pPr>
              <a:t>31</a:t>
            </a:fld>
            <a:endParaRPr lang="en-US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248410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A23F429-8D19-4C15-9638-0B52D7E47DB8}" type="slidenum">
              <a:rPr lang="en-US"/>
              <a:pPr>
                <a:defRPr/>
              </a:pPr>
              <a:t>32</a:t>
            </a:fld>
            <a:endParaRPr lang="en-US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080174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A23F429-8D19-4C15-9638-0B52D7E47DB8}" type="slidenum">
              <a:rPr lang="en-US"/>
              <a:pPr>
                <a:defRPr/>
              </a:pPr>
              <a:t>33</a:t>
            </a:fld>
            <a:endParaRPr lang="en-US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681057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A23F429-8D19-4C15-9638-0B52D7E47DB8}" type="slidenum">
              <a:rPr lang="en-US"/>
              <a:pPr>
                <a:defRPr/>
              </a:pPr>
              <a:t>34</a:t>
            </a:fld>
            <a:endParaRPr lang="en-US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017580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A23F429-8D19-4C15-9638-0B52D7E47DB8}" type="slidenum">
              <a:rPr lang="en-US"/>
              <a:pPr>
                <a:defRPr/>
              </a:pPr>
              <a:t>35</a:t>
            </a:fld>
            <a:endParaRPr lang="en-US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910378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A23F429-8D19-4C15-9638-0B52D7E47DB8}" type="slidenum">
              <a:rPr lang="en-US"/>
              <a:pPr>
                <a:defRPr/>
              </a:pPr>
              <a:t>36</a:t>
            </a:fld>
            <a:endParaRPr lang="en-US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505897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599752B-C5D6-4DA1-ABF9-3C8530FCEAE1}" type="slidenum">
              <a:rPr lang="en-US"/>
              <a:pPr>
                <a:defRPr/>
              </a:pPr>
              <a:t>37</a:t>
            </a:fld>
            <a:endParaRPr lang="en-US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60142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BE6319D-731F-453B-AEE0-7F6E48101A46}" type="slidenum">
              <a:rPr lang="en-US"/>
              <a:pPr>
                <a:defRPr/>
              </a:pPr>
              <a:t>38</a:t>
            </a:fld>
            <a:endParaRPr lang="en-US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697679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61628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DCA49BD-0D33-4E66-B9EB-B114D4A66087}" type="slidenum">
              <a:rPr lang="en-US"/>
              <a:pPr>
                <a:defRPr/>
              </a:pPr>
              <a:t>4</a:t>
            </a:fld>
            <a:endParaRPr 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215853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DE0336-6994-4F05-8FB4-47FDA6682F9B}" type="slidenum">
              <a:rPr lang="en-US"/>
              <a:pPr>
                <a:defRPr/>
              </a:pPr>
              <a:t>40</a:t>
            </a:fld>
            <a:endParaRPr lang="en-US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800517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2055B56-2971-40EB-8C78-AC7A0F3260C8}" type="slidenum">
              <a:rPr lang="en-US"/>
              <a:pPr>
                <a:defRPr/>
              </a:pPr>
              <a:t>41</a:t>
            </a:fld>
            <a:endParaRPr lang="en-US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236976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599752B-C5D6-4DA1-ABF9-3C8530FCEAE1}" type="slidenum">
              <a:rPr lang="en-US"/>
              <a:pPr>
                <a:defRPr/>
              </a:pPr>
              <a:t>42</a:t>
            </a:fld>
            <a:endParaRPr lang="en-US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287491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6BFEC33-2A5E-4785-BF62-301EEFFB5729}" type="slidenum">
              <a:rPr lang="en-US"/>
              <a:pPr>
                <a:defRPr/>
              </a:pPr>
              <a:t>43</a:t>
            </a:fld>
            <a:endParaRPr lang="en-US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280171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54E1C2D-4D45-431A-85B5-3A9A6F425D46}" type="slidenum">
              <a:rPr lang="en-US"/>
              <a:pPr>
                <a:defRPr/>
              </a:pPr>
              <a:t>44</a:t>
            </a:fld>
            <a:endParaRPr lang="en-US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70715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54E1C2D-4D45-431A-85B5-3A9A6F425D46}" type="slidenum">
              <a:rPr lang="en-US"/>
              <a:pPr>
                <a:defRPr/>
              </a:pPr>
              <a:t>45</a:t>
            </a:fld>
            <a:endParaRPr lang="en-US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889000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54E1C2D-4D45-431A-85B5-3A9A6F425D46}" type="slidenum">
              <a:rPr lang="en-US"/>
              <a:pPr>
                <a:defRPr/>
              </a:pPr>
              <a:t>46</a:t>
            </a:fld>
            <a:endParaRPr lang="en-US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891194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D706AD-77B6-47E5-B4D3-8162C6AA7FC2}" type="slidenum">
              <a:rPr lang="en-US"/>
              <a:pPr>
                <a:defRPr/>
              </a:pPr>
              <a:t>47</a:t>
            </a:fld>
            <a:endParaRPr lang="en-US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434610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D706AD-77B6-47E5-B4D3-8162C6AA7FC2}" type="slidenum">
              <a:rPr lang="en-US"/>
              <a:pPr>
                <a:defRPr/>
              </a:pPr>
              <a:t>48</a:t>
            </a:fld>
            <a:endParaRPr lang="en-US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968131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8122476-0AD3-44DB-8EDA-747373FA509A}" type="slidenum">
              <a:rPr lang="en-US"/>
              <a:pPr>
                <a:defRPr/>
              </a:pPr>
              <a:t>49</a:t>
            </a:fld>
            <a:endParaRPr lang="en-US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09143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DCA49BD-0D33-4E66-B9EB-B114D4A66087}" type="slidenum">
              <a:rPr lang="en-US"/>
              <a:pPr>
                <a:defRPr/>
              </a:pPr>
              <a:t>5</a:t>
            </a:fld>
            <a:endParaRPr 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303493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6C7138-90D7-46B1-921F-C48A2C6AFED8}" type="slidenum">
              <a:rPr lang="en-US"/>
              <a:pPr>
                <a:defRPr/>
              </a:pPr>
              <a:t>50</a:t>
            </a:fld>
            <a:endParaRPr lang="en-US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905201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E6B129-0823-496F-89F9-DE2B31C73EFE}" type="slidenum">
              <a:rPr lang="en-US"/>
              <a:pPr>
                <a:defRPr/>
              </a:pPr>
              <a:t>51</a:t>
            </a:fld>
            <a:endParaRPr lang="en-US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360859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52CE44-034F-4205-9AC3-9646A5CEFC90}" type="slidenum">
              <a:rPr lang="en-US"/>
              <a:pPr>
                <a:defRPr/>
              </a:pPr>
              <a:t>52</a:t>
            </a:fld>
            <a:endParaRPr lang="en-US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678056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5A1731E-B0A1-4DF0-BB39-4CD2A41AC75A}" type="slidenum">
              <a:rPr lang="en-US"/>
              <a:pPr>
                <a:defRPr/>
              </a:pPr>
              <a:t>53</a:t>
            </a:fld>
            <a:endParaRPr lang="en-US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731518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657493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16DFB8-1B36-4EC9-B0CD-4ADE9A9844F4}" type="slidenum">
              <a:rPr lang="en-US"/>
              <a:pPr>
                <a:defRPr/>
              </a:pPr>
              <a:t>55</a:t>
            </a:fld>
            <a:endParaRPr lang="en-US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954625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734DA8-F899-42C6-8BE8-762A88095526}" type="slidenum">
              <a:rPr lang="en-US"/>
              <a:pPr>
                <a:defRPr/>
              </a:pPr>
              <a:t>56</a:t>
            </a:fld>
            <a:endParaRPr lang="en-US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84976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028067-ED61-4A0D-8DBE-5CD17C5BE91C}" type="slidenum">
              <a:rPr lang="en-US"/>
              <a:pPr>
                <a:defRPr/>
              </a:pPr>
              <a:t>57</a:t>
            </a:fld>
            <a:endParaRPr lang="en-US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032893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A03613D-E743-4219-9A14-9EB86774A0FE}" type="slidenum">
              <a:rPr lang="en-US"/>
              <a:pPr>
                <a:defRPr/>
              </a:pPr>
              <a:t>58</a:t>
            </a:fld>
            <a:endParaRPr lang="en-US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120971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04F11FD-8810-4397-AFB7-9118AD1DECA0}" type="slidenum">
              <a:rPr lang="en-US"/>
              <a:pPr>
                <a:defRPr/>
              </a:pPr>
              <a:t>59</a:t>
            </a:fld>
            <a:endParaRPr lang="en-US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40373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DCA49BD-0D33-4E66-B9EB-B114D4A66087}" type="slidenum">
              <a:rPr lang="en-US"/>
              <a:pPr>
                <a:defRPr/>
              </a:pPr>
              <a:t>6</a:t>
            </a:fld>
            <a:endParaRPr 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942035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198E59-A96E-4F3A-A51C-D71F34116977}" type="slidenum">
              <a:rPr lang="en-US"/>
              <a:pPr>
                <a:defRPr/>
              </a:pPr>
              <a:t>60</a:t>
            </a:fld>
            <a:endParaRPr lang="en-US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763641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C2BC059-13DD-42C2-B67A-D076A4EF988B}" type="slidenum">
              <a:rPr lang="en-US"/>
              <a:pPr>
                <a:defRPr/>
              </a:pPr>
              <a:t>61</a:t>
            </a:fld>
            <a:endParaRPr lang="en-US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080893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6E8C2DA-8226-472D-89EC-4A80672ECDB6}" type="slidenum">
              <a:rPr lang="en-US"/>
              <a:pPr>
                <a:defRPr/>
              </a:pPr>
              <a:t>62</a:t>
            </a:fld>
            <a:endParaRPr lang="en-US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277017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C4D8B9-3FF2-4141-80F8-42F15CA9A2AC}" type="slidenum">
              <a:rPr lang="en-US"/>
              <a:pPr>
                <a:defRPr/>
              </a:pPr>
              <a:t>63</a:t>
            </a:fld>
            <a:endParaRPr lang="en-US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524565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07E001-AA21-4679-A5E0-C1F43AF63BFC}" type="slidenum">
              <a:rPr lang="en-US"/>
              <a:pPr>
                <a:defRPr/>
              </a:pPr>
              <a:t>64</a:t>
            </a:fld>
            <a:endParaRPr lang="en-US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676233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07E001-AA21-4679-A5E0-C1F43AF63BFC}" type="slidenum">
              <a:rPr lang="en-US"/>
              <a:pPr>
                <a:defRPr/>
              </a:pPr>
              <a:t>65</a:t>
            </a:fld>
            <a:endParaRPr lang="en-US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603662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C90A550-1489-438C-BF17-B2FDBB601A64}" type="slidenum">
              <a:rPr lang="en-US"/>
              <a:pPr>
                <a:defRPr/>
              </a:pPr>
              <a:t>66</a:t>
            </a:fld>
            <a:endParaRPr lang="en-US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235176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FF8287-19E0-43FF-960B-4920B230DD0B}" type="slidenum">
              <a:rPr lang="en-US"/>
              <a:pPr>
                <a:defRPr/>
              </a:pPr>
              <a:t>67</a:t>
            </a:fld>
            <a:endParaRPr lang="en-US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904347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FF8287-19E0-43FF-960B-4920B230DD0B}" type="slidenum">
              <a:rPr lang="en-US"/>
              <a:pPr>
                <a:defRPr/>
              </a:pPr>
              <a:t>68</a:t>
            </a:fld>
            <a:endParaRPr lang="en-US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636463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FF8287-19E0-43FF-960B-4920B230DD0B}" type="slidenum">
              <a:rPr lang="en-US"/>
              <a:pPr>
                <a:defRPr/>
              </a:pPr>
              <a:t>69</a:t>
            </a:fld>
            <a:endParaRPr lang="en-US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53093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DCA49BD-0D33-4E66-B9EB-B114D4A66087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898516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FF8287-19E0-43FF-960B-4920B230DD0B}" type="slidenum">
              <a:rPr lang="en-US"/>
              <a:pPr>
                <a:defRPr/>
              </a:pPr>
              <a:t>70</a:t>
            </a:fld>
            <a:endParaRPr lang="en-US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386875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FF8287-19E0-43FF-960B-4920B230DD0B}" type="slidenum">
              <a:rPr lang="en-US"/>
              <a:pPr>
                <a:defRPr/>
              </a:pPr>
              <a:t>71</a:t>
            </a:fld>
            <a:endParaRPr lang="en-US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1937399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FF8287-19E0-43FF-960B-4920B230DD0B}" type="slidenum">
              <a:rPr lang="en-US"/>
              <a:pPr>
                <a:defRPr/>
              </a:pPr>
              <a:t>72</a:t>
            </a:fld>
            <a:endParaRPr lang="en-US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445141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FF8287-19E0-43FF-960B-4920B230DD0B}" type="slidenum">
              <a:rPr lang="en-US"/>
              <a:pPr>
                <a:defRPr/>
              </a:pPr>
              <a:t>73</a:t>
            </a:fld>
            <a:endParaRPr lang="en-US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804483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FF8287-19E0-43FF-960B-4920B230DD0B}" type="slidenum">
              <a:rPr lang="en-US"/>
              <a:pPr>
                <a:defRPr/>
              </a:pPr>
              <a:t>74</a:t>
            </a:fld>
            <a:endParaRPr lang="en-US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6441956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2E2FDD-14DD-4FB0-A057-315CB823A8C0}" type="slidenum">
              <a:rPr lang="en-US"/>
              <a:pPr>
                <a:defRPr/>
              </a:pPr>
              <a:t>75</a:t>
            </a:fld>
            <a:endParaRPr lang="en-US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562769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2E2FDD-14DD-4FB0-A057-315CB823A8C0}" type="slidenum">
              <a:rPr lang="en-US"/>
              <a:pPr>
                <a:defRPr/>
              </a:pPr>
              <a:t>76</a:t>
            </a:fld>
            <a:endParaRPr lang="en-US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5959992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D77649-A972-47E3-9CF7-22793A5290D9}" type="slidenum">
              <a:rPr lang="en-US"/>
              <a:pPr>
                <a:defRPr/>
              </a:pPr>
              <a:t>77</a:t>
            </a:fld>
            <a:endParaRPr lang="en-US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3331548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2E2FDD-14DD-4FB0-A057-315CB823A8C0}" type="slidenum">
              <a:rPr lang="en-US"/>
              <a:pPr>
                <a:defRPr/>
              </a:pPr>
              <a:t>78</a:t>
            </a:fld>
            <a:endParaRPr lang="en-US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0135975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2E2FDD-14DD-4FB0-A057-315CB823A8C0}" type="slidenum">
              <a:rPr lang="en-US"/>
              <a:pPr>
                <a:defRPr/>
              </a:pPr>
              <a:t>79</a:t>
            </a:fld>
            <a:endParaRPr lang="en-US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60774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DCA49BD-0D33-4E66-B9EB-B114D4A66087}" type="slidenum">
              <a:rPr lang="en-US"/>
              <a:pPr>
                <a:defRPr/>
              </a:pPr>
              <a:t>8</a:t>
            </a:fld>
            <a:endParaRPr 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6339823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2E2FDD-14DD-4FB0-A057-315CB823A8C0}" type="slidenum">
              <a:rPr lang="en-US"/>
              <a:pPr>
                <a:defRPr/>
              </a:pPr>
              <a:t>80</a:t>
            </a:fld>
            <a:endParaRPr lang="en-US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5361331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2E2FDD-14DD-4FB0-A057-315CB823A8C0}" type="slidenum">
              <a:rPr lang="en-US"/>
              <a:pPr>
                <a:defRPr/>
              </a:pPr>
              <a:t>81</a:t>
            </a:fld>
            <a:endParaRPr lang="en-US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1583484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E0906B-F561-49B5-9733-5D41BD6DE865}" type="slidenum">
              <a:rPr lang="en-US"/>
              <a:pPr>
                <a:defRPr/>
              </a:pPr>
              <a:t>82</a:t>
            </a:fld>
            <a:endParaRPr lang="en-US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3747656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C81F2-1AEB-4AA9-84A1-B42975E0E583}" type="slidenum">
              <a:rPr lang="en-US"/>
              <a:pPr>
                <a:defRPr/>
              </a:pPr>
              <a:t>83</a:t>
            </a:fld>
            <a:endParaRPr lang="en-US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944599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1678277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8589764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0408BE5-881D-44A9-A064-AB970215308F}" type="slidenum">
              <a:rPr lang="en-US"/>
              <a:pPr>
                <a:defRPr/>
              </a:pPr>
              <a:t>86</a:t>
            </a:fld>
            <a:endParaRPr lang="en-US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0254979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9779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0408BE5-881D-44A9-A064-AB970215308F}" type="slidenum">
              <a:rPr lang="en-US"/>
              <a:pPr>
                <a:defRPr/>
              </a:pPr>
              <a:t>88</a:t>
            </a:fld>
            <a:endParaRPr lang="en-US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7292175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660A747-92D3-4DD1-94EB-74BD6660023A}" type="slidenum">
              <a:rPr lang="en-US"/>
              <a:pPr>
                <a:defRPr/>
              </a:pPr>
              <a:t>89</a:t>
            </a:fld>
            <a:endParaRPr lang="en-US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83581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FD535F2-FF56-4BE9-BFA5-D4402A6BA017}" type="slidenum">
              <a:rPr lang="en-US"/>
              <a:pPr>
                <a:defRPr/>
              </a:pPr>
              <a:t>9</a:t>
            </a:fld>
            <a:endParaRPr lang="en-US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1096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62707" y="1371600"/>
            <a:ext cx="109728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828800" y="3331698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771DE-D99D-47FF-85CE-8574966AEA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071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43180F-5926-49E3-8BF4-96760123DA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118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3383BE-AA40-4BD7-99C0-AD7B16D4EB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515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F5BDDB-B88F-490A-AF7C-5C8E20697F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697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609600"/>
            <a:ext cx="94488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2507786"/>
            <a:ext cx="94488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572659-FC08-40F7-B91F-920F5E8D6C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3444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C70C77-9360-47D0-8B59-CB547C5A8C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277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535113"/>
            <a:ext cx="5389033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362201"/>
            <a:ext cx="5386917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362201"/>
            <a:ext cx="5389033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B54CFB-A719-4A3F-94D7-E3B2B9ABEA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763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EF5103-E422-4B4C-9D9E-AB3C75DFF9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704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6C0120-7D20-4110-9F03-5BC4EAD3A0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651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1" y="1524001"/>
            <a:ext cx="4011084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44B764-BD7E-4F7D-AA9D-B3D9499BB5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791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609600"/>
            <a:ext cx="73152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38400" y="1831975"/>
            <a:ext cx="73152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38400" y="1166787"/>
            <a:ext cx="73152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A9E813-53D9-4E99-81D0-1AA56ED1B5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474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" y="6416676"/>
            <a:ext cx="28448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165600" y="6416676"/>
            <a:ext cx="38608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0566400" y="6416676"/>
            <a:ext cx="1016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777A349A-03E3-49B3-9213-EB55B13234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9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897" r:id="rId10"/>
    <p:sldLayoutId id="214748389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g"/><Relationship Id="rId5" Type="http://schemas.openxmlformats.org/officeDocument/2006/relationships/image" Target="../media/image86.jpg"/><Relationship Id="rId4" Type="http://schemas.openxmlformats.org/officeDocument/2006/relationships/image" Target="../media/image85.jp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jp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jpe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jp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6" name="Text Box 4"/>
          <p:cNvSpPr txBox="1">
            <a:spLocks noChangeArrowheads="1"/>
          </p:cNvSpPr>
          <p:nvPr/>
        </p:nvSpPr>
        <p:spPr bwMode="auto">
          <a:xfrm>
            <a:off x="2346325" y="134938"/>
            <a:ext cx="5005388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Sound Terms</a:t>
            </a:r>
          </a:p>
        </p:txBody>
      </p:sp>
      <p:sp>
        <p:nvSpPr>
          <p:cNvPr id="279557" name="Line 5"/>
          <p:cNvSpPr>
            <a:spLocks noChangeShapeType="1"/>
          </p:cNvSpPr>
          <p:nvPr/>
        </p:nvSpPr>
        <p:spPr bwMode="auto">
          <a:xfrm>
            <a:off x="2438400" y="1295400"/>
            <a:ext cx="5791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9558" name="Text Box 6"/>
          <p:cNvSpPr txBox="1">
            <a:spLocks noChangeArrowheads="1"/>
          </p:cNvSpPr>
          <p:nvPr/>
        </p:nvSpPr>
        <p:spPr bwMode="auto">
          <a:xfrm>
            <a:off x="1981200" y="2286000"/>
            <a:ext cx="4235455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•"/>
              <a:defRPr/>
            </a:pPr>
            <a:r>
              <a:rPr lang="en-US" sz="5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Signal</a:t>
            </a:r>
          </a:p>
          <a:p>
            <a:pPr>
              <a:buFontTx/>
              <a:buChar char="•"/>
              <a:defRPr/>
            </a:pPr>
            <a:r>
              <a:rPr lang="en-US" sz="5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Gain</a:t>
            </a:r>
          </a:p>
          <a:p>
            <a:pPr>
              <a:buFontTx/>
              <a:buChar char="•"/>
              <a:defRPr/>
            </a:pPr>
            <a:r>
              <a:rPr lang="en-US" sz="5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Modulation</a:t>
            </a:r>
          </a:p>
        </p:txBody>
      </p:sp>
    </p:spTree>
    <p:extLst>
      <p:ext uri="{BB962C8B-B14F-4D97-AF65-F5344CB8AC3E}">
        <p14:creationId xmlns:p14="http://schemas.microsoft.com/office/powerpoint/2010/main" val="1432991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9558" grpId="0" build="p" bldLvl="5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82" name="Text Box 6"/>
          <p:cNvSpPr txBox="1">
            <a:spLocks noChangeArrowheads="1"/>
          </p:cNvSpPr>
          <p:nvPr/>
        </p:nvSpPr>
        <p:spPr bwMode="auto">
          <a:xfrm>
            <a:off x="3581400" y="228600"/>
            <a:ext cx="49175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Microphones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981200"/>
            <a:ext cx="10058400" cy="455884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3048001" y="1"/>
            <a:ext cx="6310313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8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Production</a:t>
            </a:r>
          </a:p>
          <a:p>
            <a:pPr algn="ctr">
              <a:defRPr/>
            </a:pPr>
            <a:r>
              <a:rPr lang="en-US" sz="8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Sound System</a:t>
            </a:r>
          </a:p>
        </p:txBody>
      </p:sp>
      <p:cxnSp>
        <p:nvCxnSpPr>
          <p:cNvPr id="6147" name="Straight Connector 4"/>
          <p:cNvCxnSpPr>
            <a:cxnSpLocks noChangeShapeType="1"/>
          </p:cNvCxnSpPr>
          <p:nvPr/>
        </p:nvCxnSpPr>
        <p:spPr bwMode="auto">
          <a:xfrm>
            <a:off x="2743200" y="2667000"/>
            <a:ext cx="7239000" cy="1588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5" name="TextBox 4"/>
          <p:cNvSpPr txBox="1"/>
          <p:nvPr/>
        </p:nvSpPr>
        <p:spPr>
          <a:xfrm>
            <a:off x="2209800" y="2971800"/>
            <a:ext cx="4996176" cy="230832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4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Sound Source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4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Transduction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4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Signal Transport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5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573988"/>
            <a:ext cx="10058400" cy="5284012"/>
          </a:xfrm>
          <a:prstGeom prst="rect">
            <a:avLst/>
          </a:prstGeom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790951" y="152400"/>
            <a:ext cx="2020105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Field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573988"/>
            <a:ext cx="10058400" cy="5284012"/>
          </a:xfrm>
          <a:prstGeom prst="rect">
            <a:avLst/>
          </a:prstGeom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790951" y="152400"/>
            <a:ext cx="2020105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Field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585" y="225393"/>
            <a:ext cx="4409734" cy="64072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056" y="1027171"/>
            <a:ext cx="6858000" cy="5526029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8807669" y="3061331"/>
            <a:ext cx="1629103" cy="1477580"/>
          </a:xfrm>
          <a:custGeom>
            <a:avLst/>
            <a:gdLst>
              <a:gd name="connsiteX0" fmla="*/ 1629103 w 1629103"/>
              <a:gd name="connsiteY0" fmla="*/ 249428 h 1477580"/>
              <a:gd name="connsiteX1" fmla="*/ 1502979 w 1629103"/>
              <a:gd name="connsiteY1" fmla="*/ 585759 h 1477580"/>
              <a:gd name="connsiteX2" fmla="*/ 1387365 w 1629103"/>
              <a:gd name="connsiteY2" fmla="*/ 1121786 h 1477580"/>
              <a:gd name="connsiteX3" fmla="*/ 1313793 w 1629103"/>
              <a:gd name="connsiteY3" fmla="*/ 1416076 h 1477580"/>
              <a:gd name="connsiteX4" fmla="*/ 966952 w 1629103"/>
              <a:gd name="connsiteY4" fmla="*/ 1458117 h 1477580"/>
              <a:gd name="connsiteX5" fmla="*/ 662152 w 1629103"/>
              <a:gd name="connsiteY5" fmla="*/ 1174338 h 1477580"/>
              <a:gd name="connsiteX6" fmla="*/ 430924 w 1629103"/>
              <a:gd name="connsiteY6" fmla="*/ 869538 h 1477580"/>
              <a:gd name="connsiteX7" fmla="*/ 199697 w 1629103"/>
              <a:gd name="connsiteY7" fmla="*/ 186366 h 1477580"/>
              <a:gd name="connsiteX8" fmla="*/ 136634 w 1629103"/>
              <a:gd name="connsiteY8" fmla="*/ 7690 h 1477580"/>
              <a:gd name="connsiteX9" fmla="*/ 31531 w 1629103"/>
              <a:gd name="connsiteY9" fmla="*/ 375552 h 1477580"/>
              <a:gd name="connsiteX10" fmla="*/ 10510 w 1629103"/>
              <a:gd name="connsiteY10" fmla="*/ 669841 h 1477580"/>
              <a:gd name="connsiteX11" fmla="*/ 0 w 1629103"/>
              <a:gd name="connsiteY11" fmla="*/ 701372 h 1477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29103" h="1477580">
                <a:moveTo>
                  <a:pt x="1629103" y="249428"/>
                </a:moveTo>
                <a:cubicBezTo>
                  <a:pt x="1586186" y="344897"/>
                  <a:pt x="1543269" y="440366"/>
                  <a:pt x="1502979" y="585759"/>
                </a:cubicBezTo>
                <a:cubicBezTo>
                  <a:pt x="1462689" y="731152"/>
                  <a:pt x="1418896" y="983400"/>
                  <a:pt x="1387365" y="1121786"/>
                </a:cubicBezTo>
                <a:cubicBezTo>
                  <a:pt x="1355834" y="1260172"/>
                  <a:pt x="1383862" y="1360021"/>
                  <a:pt x="1313793" y="1416076"/>
                </a:cubicBezTo>
                <a:cubicBezTo>
                  <a:pt x="1243724" y="1472131"/>
                  <a:pt x="1075559" y="1498407"/>
                  <a:pt x="966952" y="1458117"/>
                </a:cubicBezTo>
                <a:cubicBezTo>
                  <a:pt x="858345" y="1417827"/>
                  <a:pt x="751490" y="1272434"/>
                  <a:pt x="662152" y="1174338"/>
                </a:cubicBezTo>
                <a:cubicBezTo>
                  <a:pt x="572814" y="1076242"/>
                  <a:pt x="508000" y="1034200"/>
                  <a:pt x="430924" y="869538"/>
                </a:cubicBezTo>
                <a:cubicBezTo>
                  <a:pt x="353848" y="704876"/>
                  <a:pt x="248745" y="330007"/>
                  <a:pt x="199697" y="186366"/>
                </a:cubicBezTo>
                <a:cubicBezTo>
                  <a:pt x="150649" y="42725"/>
                  <a:pt x="164662" y="-23841"/>
                  <a:pt x="136634" y="7690"/>
                </a:cubicBezTo>
                <a:cubicBezTo>
                  <a:pt x="108606" y="39221"/>
                  <a:pt x="52552" y="265193"/>
                  <a:pt x="31531" y="375552"/>
                </a:cubicBezTo>
                <a:cubicBezTo>
                  <a:pt x="10510" y="485911"/>
                  <a:pt x="15765" y="615538"/>
                  <a:pt x="10510" y="669841"/>
                </a:cubicBezTo>
                <a:cubicBezTo>
                  <a:pt x="5255" y="724144"/>
                  <a:pt x="2627" y="712758"/>
                  <a:pt x="0" y="701372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4401158" y="1986171"/>
            <a:ext cx="3744359" cy="3505385"/>
          </a:xfrm>
          <a:custGeom>
            <a:avLst/>
            <a:gdLst>
              <a:gd name="connsiteX0" fmla="*/ 3744359 w 3744359"/>
              <a:gd name="connsiteY0" fmla="*/ 1524284 h 3505385"/>
              <a:gd name="connsiteX1" fmla="*/ 3628745 w 3744359"/>
              <a:gd name="connsiteY1" fmla="*/ 2302050 h 3505385"/>
              <a:gd name="connsiteX2" fmla="*/ 3450070 w 3744359"/>
              <a:gd name="connsiteY2" fmla="*/ 2732974 h 3505385"/>
              <a:gd name="connsiteX3" fmla="*/ 3376497 w 3744359"/>
              <a:gd name="connsiteY3" fmla="*/ 2985222 h 3505385"/>
              <a:gd name="connsiteX4" fmla="*/ 3408028 w 3744359"/>
              <a:gd name="connsiteY4" fmla="*/ 3311043 h 3505385"/>
              <a:gd name="connsiteX5" fmla="*/ 3082208 w 3744359"/>
              <a:gd name="connsiteY5" fmla="*/ 3374105 h 3505385"/>
              <a:gd name="connsiteX6" fmla="*/ 2745876 w 3744359"/>
              <a:gd name="connsiteY6" fmla="*/ 1513774 h 3505385"/>
              <a:gd name="connsiteX7" fmla="*/ 2041683 w 3744359"/>
              <a:gd name="connsiteY7" fmla="*/ 1566326 h 3505385"/>
              <a:gd name="connsiteX8" fmla="*/ 1736883 w 3744359"/>
              <a:gd name="connsiteY8" fmla="*/ 1692450 h 3505385"/>
              <a:gd name="connsiteX9" fmla="*/ 1537187 w 3744359"/>
              <a:gd name="connsiteY9" fmla="*/ 1755512 h 3505385"/>
              <a:gd name="connsiteX10" fmla="*/ 1274428 w 3744359"/>
              <a:gd name="connsiteY10" fmla="*/ 1692450 h 3505385"/>
              <a:gd name="connsiteX11" fmla="*/ 1022180 w 3744359"/>
              <a:gd name="connsiteY11" fmla="*/ 1524284 h 3505385"/>
              <a:gd name="connsiteX12" fmla="*/ 843504 w 3744359"/>
              <a:gd name="connsiteY12" fmla="*/ 1124891 h 3505385"/>
              <a:gd name="connsiteX13" fmla="*/ 559725 w 3744359"/>
              <a:gd name="connsiteY13" fmla="*/ 231512 h 3505385"/>
              <a:gd name="connsiteX14" fmla="*/ 55228 w 3744359"/>
              <a:gd name="connsiteY14" fmla="*/ 10795 h 3505385"/>
              <a:gd name="connsiteX15" fmla="*/ 13187 w 3744359"/>
              <a:gd name="connsiteY15" fmla="*/ 31815 h 3505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744359" h="3505385">
                <a:moveTo>
                  <a:pt x="3744359" y="1524284"/>
                </a:moveTo>
                <a:cubicBezTo>
                  <a:pt x="3711076" y="1812443"/>
                  <a:pt x="3677793" y="2100602"/>
                  <a:pt x="3628745" y="2302050"/>
                </a:cubicBezTo>
                <a:cubicBezTo>
                  <a:pt x="3579697" y="2503498"/>
                  <a:pt x="3492111" y="2619112"/>
                  <a:pt x="3450070" y="2732974"/>
                </a:cubicBezTo>
                <a:cubicBezTo>
                  <a:pt x="3408029" y="2846836"/>
                  <a:pt x="3383504" y="2888877"/>
                  <a:pt x="3376497" y="2985222"/>
                </a:cubicBezTo>
                <a:cubicBezTo>
                  <a:pt x="3369490" y="3081567"/>
                  <a:pt x="3457076" y="3246229"/>
                  <a:pt x="3408028" y="3311043"/>
                </a:cubicBezTo>
                <a:cubicBezTo>
                  <a:pt x="3358980" y="3375857"/>
                  <a:pt x="3192567" y="3673650"/>
                  <a:pt x="3082208" y="3374105"/>
                </a:cubicBezTo>
                <a:cubicBezTo>
                  <a:pt x="2971849" y="3074560"/>
                  <a:pt x="2919297" y="1815070"/>
                  <a:pt x="2745876" y="1513774"/>
                </a:cubicBezTo>
                <a:cubicBezTo>
                  <a:pt x="2572455" y="1212478"/>
                  <a:pt x="2209848" y="1536547"/>
                  <a:pt x="2041683" y="1566326"/>
                </a:cubicBezTo>
                <a:cubicBezTo>
                  <a:pt x="1873517" y="1596105"/>
                  <a:pt x="1820966" y="1660919"/>
                  <a:pt x="1736883" y="1692450"/>
                </a:cubicBezTo>
                <a:cubicBezTo>
                  <a:pt x="1652800" y="1723981"/>
                  <a:pt x="1614263" y="1755512"/>
                  <a:pt x="1537187" y="1755512"/>
                </a:cubicBezTo>
                <a:cubicBezTo>
                  <a:pt x="1460111" y="1755512"/>
                  <a:pt x="1360262" y="1730988"/>
                  <a:pt x="1274428" y="1692450"/>
                </a:cubicBezTo>
                <a:cubicBezTo>
                  <a:pt x="1188594" y="1653912"/>
                  <a:pt x="1094001" y="1618877"/>
                  <a:pt x="1022180" y="1524284"/>
                </a:cubicBezTo>
                <a:cubicBezTo>
                  <a:pt x="950359" y="1429691"/>
                  <a:pt x="920580" y="1340353"/>
                  <a:pt x="843504" y="1124891"/>
                </a:cubicBezTo>
                <a:cubicBezTo>
                  <a:pt x="766428" y="909429"/>
                  <a:pt x="691104" y="417195"/>
                  <a:pt x="559725" y="231512"/>
                </a:cubicBezTo>
                <a:cubicBezTo>
                  <a:pt x="428346" y="45829"/>
                  <a:pt x="146318" y="44078"/>
                  <a:pt x="55228" y="10795"/>
                </a:cubicBezTo>
                <a:cubicBezTo>
                  <a:pt x="-35862" y="-22488"/>
                  <a:pt x="13187" y="31815"/>
                  <a:pt x="13187" y="31815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0005848" y="872359"/>
            <a:ext cx="507294" cy="2778607"/>
          </a:xfrm>
          <a:custGeom>
            <a:avLst/>
            <a:gdLst>
              <a:gd name="connsiteX0" fmla="*/ 0 w 507294"/>
              <a:gd name="connsiteY0" fmla="*/ 0 h 2778607"/>
              <a:gd name="connsiteX1" fmla="*/ 378373 w 507294"/>
              <a:gd name="connsiteY1" fmla="*/ 1797269 h 2778607"/>
              <a:gd name="connsiteX2" fmla="*/ 115614 w 507294"/>
              <a:gd name="connsiteY2" fmla="*/ 2301765 h 2778607"/>
              <a:gd name="connsiteX3" fmla="*/ 63062 w 507294"/>
              <a:gd name="connsiteY3" fmla="*/ 2596055 h 2778607"/>
              <a:gd name="connsiteX4" fmla="*/ 189186 w 507294"/>
              <a:gd name="connsiteY4" fmla="*/ 2732689 h 2778607"/>
              <a:gd name="connsiteX5" fmla="*/ 336331 w 507294"/>
              <a:gd name="connsiteY5" fmla="*/ 2774731 h 2778607"/>
              <a:gd name="connsiteX6" fmla="*/ 504497 w 507294"/>
              <a:gd name="connsiteY6" fmla="*/ 2648607 h 2778607"/>
              <a:gd name="connsiteX7" fmla="*/ 441435 w 507294"/>
              <a:gd name="connsiteY7" fmla="*/ 2406869 h 2778607"/>
              <a:gd name="connsiteX8" fmla="*/ 441435 w 507294"/>
              <a:gd name="connsiteY8" fmla="*/ 2385848 h 2778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7294" h="2778607">
                <a:moveTo>
                  <a:pt x="0" y="0"/>
                </a:moveTo>
                <a:cubicBezTo>
                  <a:pt x="179552" y="706821"/>
                  <a:pt x="359104" y="1413642"/>
                  <a:pt x="378373" y="1797269"/>
                </a:cubicBezTo>
                <a:cubicBezTo>
                  <a:pt x="397642" y="2180896"/>
                  <a:pt x="168166" y="2168634"/>
                  <a:pt x="115614" y="2301765"/>
                </a:cubicBezTo>
                <a:cubicBezTo>
                  <a:pt x="63062" y="2434896"/>
                  <a:pt x="50800" y="2524234"/>
                  <a:pt x="63062" y="2596055"/>
                </a:cubicBezTo>
                <a:cubicBezTo>
                  <a:pt x="75324" y="2667876"/>
                  <a:pt x="143641" y="2702910"/>
                  <a:pt x="189186" y="2732689"/>
                </a:cubicBezTo>
                <a:cubicBezTo>
                  <a:pt x="234731" y="2762468"/>
                  <a:pt x="283779" y="2788745"/>
                  <a:pt x="336331" y="2774731"/>
                </a:cubicBezTo>
                <a:cubicBezTo>
                  <a:pt x="388883" y="2760717"/>
                  <a:pt x="486980" y="2709917"/>
                  <a:pt x="504497" y="2648607"/>
                </a:cubicBezTo>
                <a:cubicBezTo>
                  <a:pt x="522014" y="2587297"/>
                  <a:pt x="451945" y="2450662"/>
                  <a:pt x="441435" y="2406869"/>
                </a:cubicBezTo>
                <a:cubicBezTo>
                  <a:pt x="430925" y="2363076"/>
                  <a:pt x="436180" y="2374462"/>
                  <a:pt x="441435" y="2385848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262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762000" y="152400"/>
            <a:ext cx="2020104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Field</a:t>
            </a:r>
          </a:p>
        </p:txBody>
      </p:sp>
      <p:pic>
        <p:nvPicPr>
          <p:cNvPr id="7" name="Picture 2" descr="Remote Cabl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0" y="1066800"/>
            <a:ext cx="77216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98336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 descr="Mic Cable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057401"/>
            <a:ext cx="2743200" cy="340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XlR Connector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650" y="1485900"/>
            <a:ext cx="9144000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6705933" y="149226"/>
            <a:ext cx="416652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Audio Cables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1604964" y="1503364"/>
            <a:ext cx="1970087" cy="1108075"/>
          </a:xfrm>
          <a:prstGeom prst="rect">
            <a:avLst/>
          </a:prstGeom>
          <a:solidFill>
            <a:schemeClr val="tx1"/>
          </a:solidFill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XLR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Text Box 2"/>
          <p:cNvSpPr txBox="1">
            <a:spLocks noChangeArrowheads="1"/>
          </p:cNvSpPr>
          <p:nvPr/>
        </p:nvSpPr>
        <p:spPr bwMode="auto">
          <a:xfrm>
            <a:off x="609600" y="152400"/>
            <a:ext cx="3254375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Wireless</a:t>
            </a:r>
          </a:p>
        </p:txBody>
      </p:sp>
      <p:sp>
        <p:nvSpPr>
          <p:cNvPr id="313347" name="Line 3"/>
          <p:cNvSpPr>
            <a:spLocks noChangeShapeType="1"/>
          </p:cNvSpPr>
          <p:nvPr/>
        </p:nvSpPr>
        <p:spPr bwMode="auto">
          <a:xfrm>
            <a:off x="625474" y="1312862"/>
            <a:ext cx="3352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500187"/>
            <a:ext cx="9525000" cy="5357813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Text Box 2"/>
          <p:cNvSpPr txBox="1">
            <a:spLocks noChangeArrowheads="1"/>
          </p:cNvSpPr>
          <p:nvPr/>
        </p:nvSpPr>
        <p:spPr bwMode="auto">
          <a:xfrm>
            <a:off x="609600" y="152400"/>
            <a:ext cx="3254375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Wireless</a:t>
            </a:r>
          </a:p>
        </p:txBody>
      </p:sp>
      <p:sp>
        <p:nvSpPr>
          <p:cNvPr id="313347" name="Line 3"/>
          <p:cNvSpPr>
            <a:spLocks noChangeShapeType="1"/>
          </p:cNvSpPr>
          <p:nvPr/>
        </p:nvSpPr>
        <p:spPr bwMode="auto">
          <a:xfrm>
            <a:off x="625474" y="1312862"/>
            <a:ext cx="3352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585913"/>
            <a:ext cx="9372600" cy="5272088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6344307" y="2819400"/>
            <a:ext cx="609600" cy="609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448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Text Box 2"/>
          <p:cNvSpPr txBox="1">
            <a:spLocks noChangeArrowheads="1"/>
          </p:cNvSpPr>
          <p:nvPr/>
        </p:nvSpPr>
        <p:spPr bwMode="auto">
          <a:xfrm>
            <a:off x="609600" y="152400"/>
            <a:ext cx="3254375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Wireless</a:t>
            </a:r>
          </a:p>
        </p:txBody>
      </p:sp>
      <p:sp>
        <p:nvSpPr>
          <p:cNvPr id="313347" name="Line 3"/>
          <p:cNvSpPr>
            <a:spLocks noChangeShapeType="1"/>
          </p:cNvSpPr>
          <p:nvPr/>
        </p:nvSpPr>
        <p:spPr bwMode="auto">
          <a:xfrm>
            <a:off x="625474" y="1312862"/>
            <a:ext cx="3352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446814"/>
            <a:ext cx="9601200" cy="540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1169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Text Box 2"/>
          <p:cNvSpPr txBox="1">
            <a:spLocks noChangeArrowheads="1"/>
          </p:cNvSpPr>
          <p:nvPr/>
        </p:nvSpPr>
        <p:spPr bwMode="auto">
          <a:xfrm>
            <a:off x="609600" y="152400"/>
            <a:ext cx="3254375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Wireless</a:t>
            </a:r>
          </a:p>
        </p:txBody>
      </p:sp>
      <p:sp>
        <p:nvSpPr>
          <p:cNvPr id="313347" name="Line 3"/>
          <p:cNvSpPr>
            <a:spLocks noChangeShapeType="1"/>
          </p:cNvSpPr>
          <p:nvPr/>
        </p:nvSpPr>
        <p:spPr bwMode="auto">
          <a:xfrm>
            <a:off x="625474" y="1312862"/>
            <a:ext cx="3352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543050"/>
            <a:ext cx="9448800" cy="531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9987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53025" y="4343400"/>
            <a:ext cx="6314549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optimum sound quality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864832" y="1066800"/>
            <a:ext cx="6494086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7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Primary Sound </a:t>
            </a:r>
          </a:p>
          <a:p>
            <a:pPr algn="ctr">
              <a:defRPr/>
            </a:pPr>
            <a:r>
              <a:rPr lang="en-US" sz="7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Objective</a:t>
            </a:r>
          </a:p>
        </p:txBody>
      </p:sp>
      <p:cxnSp>
        <p:nvCxnSpPr>
          <p:cNvPr id="8" name="Straight Connector 4"/>
          <p:cNvCxnSpPr>
            <a:cxnSpLocks noChangeShapeType="1"/>
          </p:cNvCxnSpPr>
          <p:nvPr/>
        </p:nvCxnSpPr>
        <p:spPr bwMode="auto">
          <a:xfrm>
            <a:off x="2590800" y="3810000"/>
            <a:ext cx="7239000" cy="1588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22500331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Text Box 2"/>
          <p:cNvSpPr txBox="1">
            <a:spLocks noChangeArrowheads="1"/>
          </p:cNvSpPr>
          <p:nvPr/>
        </p:nvSpPr>
        <p:spPr bwMode="auto">
          <a:xfrm>
            <a:off x="609600" y="152400"/>
            <a:ext cx="3254375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Wireless</a:t>
            </a:r>
          </a:p>
        </p:txBody>
      </p:sp>
      <p:sp>
        <p:nvSpPr>
          <p:cNvPr id="313347" name="Line 3"/>
          <p:cNvSpPr>
            <a:spLocks noChangeShapeType="1"/>
          </p:cNvSpPr>
          <p:nvPr/>
        </p:nvSpPr>
        <p:spPr bwMode="auto">
          <a:xfrm>
            <a:off x="625474" y="1312862"/>
            <a:ext cx="3352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40" y="1676400"/>
            <a:ext cx="1146016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4289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7" name="Text Box 7"/>
          <p:cNvSpPr txBox="1">
            <a:spLocks noChangeArrowheads="1"/>
          </p:cNvSpPr>
          <p:nvPr/>
        </p:nvSpPr>
        <p:spPr bwMode="auto">
          <a:xfrm>
            <a:off x="6672563" y="448270"/>
            <a:ext cx="528894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Studio/Broadcast</a:t>
            </a:r>
          </a:p>
        </p:txBody>
      </p:sp>
      <p:pic>
        <p:nvPicPr>
          <p:cNvPr id="10243" name="Picture 5" descr="Mic Cable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2591377"/>
            <a:ext cx="3333750" cy="4138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026444"/>
            <a:ext cx="6442075" cy="4831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219200" y="1219200"/>
            <a:ext cx="31051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(Patch Panel)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39" y="0"/>
            <a:ext cx="10230961" cy="6844512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"/>
            <a:ext cx="3791843" cy="2590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786618" y="1858237"/>
            <a:ext cx="1752600" cy="3810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933809" y="207991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200509" y="207991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453354" y="207991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723518" y="207991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052563" y="207991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5296750" y="2076446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933809" y="230851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4200509" y="230851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4453354" y="230851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4723518" y="230851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5052563" y="230851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5296750" y="2305046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3933809" y="2769174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4200509" y="2769174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4453354" y="2769174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4723518" y="2769174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5052563" y="2769174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5296750" y="276571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3933809" y="2550964"/>
            <a:ext cx="58882" cy="6234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4200509" y="2550964"/>
            <a:ext cx="58882" cy="6234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4453354" y="2550964"/>
            <a:ext cx="58882" cy="6234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4723518" y="2550964"/>
            <a:ext cx="58882" cy="6234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5052563" y="2550964"/>
            <a:ext cx="58882" cy="6234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296750" y="2547500"/>
            <a:ext cx="58882" cy="6234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3933809" y="3035873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4200509" y="3035873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4453354" y="3035873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4723518" y="3035873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5052563" y="3035873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5296750" y="3032409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3933809" y="3264473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4200509" y="3264473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4453354" y="3264473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4723518" y="3264473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5052563" y="3264473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5296750" y="3261009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3933809" y="3725137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4200509" y="3725137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4453354" y="3725137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4723518" y="3725137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5052563" y="3725137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5296750" y="3721673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3933809" y="3506927"/>
            <a:ext cx="58882" cy="6234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4200509" y="3506927"/>
            <a:ext cx="58882" cy="6234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4453354" y="3506927"/>
            <a:ext cx="58882" cy="6234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4723518" y="3506927"/>
            <a:ext cx="58882" cy="6234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5052563" y="3506927"/>
            <a:ext cx="58882" cy="6234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5296750" y="3503463"/>
            <a:ext cx="58882" cy="6234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3933809" y="3950272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/>
          <p:cNvSpPr/>
          <p:nvPr/>
        </p:nvSpPr>
        <p:spPr>
          <a:xfrm>
            <a:off x="4200509" y="3950272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/>
          <p:cNvSpPr/>
          <p:nvPr/>
        </p:nvSpPr>
        <p:spPr>
          <a:xfrm>
            <a:off x="4453354" y="3950272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4723518" y="3950272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>
            <a:off x="5052563" y="3950272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>
            <a:off x="5296750" y="3946808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>
            <a:off x="3933809" y="4216971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>
            <a:off x="4200509" y="4216971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/>
          <p:cNvSpPr/>
          <p:nvPr/>
        </p:nvSpPr>
        <p:spPr>
          <a:xfrm>
            <a:off x="4453354" y="4216971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>
            <a:off x="4723518" y="4216971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>
            <a:off x="5052563" y="4216971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>
            <a:off x="5296750" y="4213507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>
            <a:off x="3933809" y="4445571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4200509" y="4445571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>
            <a:off x="4453354" y="4445571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>
            <a:off x="4723518" y="4445571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>
            <a:off x="5052563" y="4445571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>
            <a:off x="5296750" y="4442107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/>
          <p:cNvSpPr/>
          <p:nvPr/>
        </p:nvSpPr>
        <p:spPr>
          <a:xfrm>
            <a:off x="3933809" y="4906235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/>
          <p:nvPr/>
        </p:nvSpPr>
        <p:spPr>
          <a:xfrm>
            <a:off x="4200509" y="4906235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/>
          <p:nvPr/>
        </p:nvSpPr>
        <p:spPr>
          <a:xfrm>
            <a:off x="4453354" y="4906235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/>
          <p:nvPr/>
        </p:nvSpPr>
        <p:spPr>
          <a:xfrm>
            <a:off x="4723518" y="4906235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/>
          <p:nvPr/>
        </p:nvSpPr>
        <p:spPr>
          <a:xfrm>
            <a:off x="5052563" y="4906235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/>
          <p:nvPr/>
        </p:nvSpPr>
        <p:spPr>
          <a:xfrm>
            <a:off x="5296750" y="4902771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/>
          <p:nvPr/>
        </p:nvSpPr>
        <p:spPr>
          <a:xfrm>
            <a:off x="3933809" y="4688025"/>
            <a:ext cx="58882" cy="6234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/>
          <p:nvPr/>
        </p:nvSpPr>
        <p:spPr>
          <a:xfrm>
            <a:off x="4200509" y="4688025"/>
            <a:ext cx="58882" cy="6234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/>
          <p:nvPr/>
        </p:nvSpPr>
        <p:spPr>
          <a:xfrm>
            <a:off x="4453354" y="4688025"/>
            <a:ext cx="58882" cy="6234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/>
          <p:cNvSpPr/>
          <p:nvPr/>
        </p:nvSpPr>
        <p:spPr>
          <a:xfrm>
            <a:off x="4723518" y="4688025"/>
            <a:ext cx="58882" cy="6234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/>
          <p:nvPr/>
        </p:nvSpPr>
        <p:spPr>
          <a:xfrm>
            <a:off x="5052563" y="4688025"/>
            <a:ext cx="58882" cy="6234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/>
          <p:cNvSpPr/>
          <p:nvPr/>
        </p:nvSpPr>
        <p:spPr>
          <a:xfrm>
            <a:off x="5296750" y="4684561"/>
            <a:ext cx="58882" cy="6234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/>
          <p:cNvSpPr/>
          <p:nvPr/>
        </p:nvSpPr>
        <p:spPr>
          <a:xfrm>
            <a:off x="3933809" y="5363435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/>
          <p:cNvSpPr/>
          <p:nvPr/>
        </p:nvSpPr>
        <p:spPr>
          <a:xfrm>
            <a:off x="4200509" y="5363435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/>
          <p:cNvSpPr/>
          <p:nvPr/>
        </p:nvSpPr>
        <p:spPr>
          <a:xfrm>
            <a:off x="4453354" y="5363435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/>
          <p:cNvSpPr/>
          <p:nvPr/>
        </p:nvSpPr>
        <p:spPr>
          <a:xfrm>
            <a:off x="4723518" y="5363435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/>
          <p:nvPr/>
        </p:nvSpPr>
        <p:spPr>
          <a:xfrm>
            <a:off x="5052563" y="5363435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/>
          <p:nvPr/>
        </p:nvSpPr>
        <p:spPr>
          <a:xfrm>
            <a:off x="5296750" y="5359971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/>
          <p:cNvSpPr/>
          <p:nvPr/>
        </p:nvSpPr>
        <p:spPr>
          <a:xfrm>
            <a:off x="3933809" y="5145225"/>
            <a:ext cx="58882" cy="6234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/>
          <p:nvPr/>
        </p:nvSpPr>
        <p:spPr>
          <a:xfrm>
            <a:off x="4200509" y="5145225"/>
            <a:ext cx="58882" cy="6234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/>
          <p:nvPr/>
        </p:nvSpPr>
        <p:spPr>
          <a:xfrm>
            <a:off x="4453354" y="5145225"/>
            <a:ext cx="58882" cy="6234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/>
          <p:nvPr/>
        </p:nvSpPr>
        <p:spPr>
          <a:xfrm>
            <a:off x="4723518" y="5145225"/>
            <a:ext cx="58882" cy="6234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/>
          <p:nvPr/>
        </p:nvSpPr>
        <p:spPr>
          <a:xfrm>
            <a:off x="5052563" y="5145225"/>
            <a:ext cx="58882" cy="6234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/>
          <p:nvPr/>
        </p:nvSpPr>
        <p:spPr>
          <a:xfrm>
            <a:off x="5296750" y="5141761"/>
            <a:ext cx="58882" cy="6234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5" name="Elbow Connector 124"/>
          <p:cNvCxnSpPr>
            <a:stCxn id="5" idx="2"/>
            <a:endCxn id="6" idx="1"/>
          </p:cNvCxnSpPr>
          <p:nvPr/>
        </p:nvCxnSpPr>
        <p:spPr>
          <a:xfrm rot="16200000" flipH="1">
            <a:off x="2369352" y="2345970"/>
            <a:ext cx="1096237" cy="1738296"/>
          </a:xfrm>
          <a:prstGeom prst="bentConnector2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6" name="Picture 1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628" y="3763237"/>
            <a:ext cx="4608372" cy="3072248"/>
          </a:xfrm>
          <a:prstGeom prst="rect">
            <a:avLst/>
          </a:prstGeom>
        </p:spPr>
      </p:pic>
      <p:cxnSp>
        <p:nvCxnSpPr>
          <p:cNvPr id="128" name="Elbow Connector 127"/>
          <p:cNvCxnSpPr>
            <a:endCxn id="126" idx="0"/>
          </p:cNvCxnSpPr>
          <p:nvPr/>
        </p:nvCxnSpPr>
        <p:spPr>
          <a:xfrm>
            <a:off x="6967104" y="2933699"/>
            <a:ext cx="2920710" cy="829538"/>
          </a:xfrm>
          <a:prstGeom prst="bentConnector2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Rectangle 152"/>
          <p:cNvSpPr/>
          <p:nvPr/>
        </p:nvSpPr>
        <p:spPr>
          <a:xfrm>
            <a:off x="5745287" y="1851310"/>
            <a:ext cx="1752600" cy="3810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/>
          <p:cNvSpPr/>
          <p:nvPr/>
        </p:nvSpPr>
        <p:spPr>
          <a:xfrm>
            <a:off x="5892478" y="2072983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/>
          <p:cNvSpPr/>
          <p:nvPr/>
        </p:nvSpPr>
        <p:spPr>
          <a:xfrm>
            <a:off x="6159178" y="2072983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>
            <a:off x="6412023" y="2072983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Oval 156"/>
          <p:cNvSpPr/>
          <p:nvPr/>
        </p:nvSpPr>
        <p:spPr>
          <a:xfrm>
            <a:off x="6682187" y="2072983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Oval 157"/>
          <p:cNvSpPr/>
          <p:nvPr/>
        </p:nvSpPr>
        <p:spPr>
          <a:xfrm>
            <a:off x="7011232" y="2072983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Oval 158"/>
          <p:cNvSpPr/>
          <p:nvPr/>
        </p:nvSpPr>
        <p:spPr>
          <a:xfrm>
            <a:off x="7255419" y="2069519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Oval 159"/>
          <p:cNvSpPr/>
          <p:nvPr/>
        </p:nvSpPr>
        <p:spPr>
          <a:xfrm>
            <a:off x="5892478" y="2301583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Oval 160"/>
          <p:cNvSpPr/>
          <p:nvPr/>
        </p:nvSpPr>
        <p:spPr>
          <a:xfrm>
            <a:off x="6159178" y="2301583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Oval 161"/>
          <p:cNvSpPr/>
          <p:nvPr/>
        </p:nvSpPr>
        <p:spPr>
          <a:xfrm>
            <a:off x="6412023" y="2301583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Oval 162"/>
          <p:cNvSpPr/>
          <p:nvPr/>
        </p:nvSpPr>
        <p:spPr>
          <a:xfrm>
            <a:off x="6682187" y="2301583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Oval 163"/>
          <p:cNvSpPr/>
          <p:nvPr/>
        </p:nvSpPr>
        <p:spPr>
          <a:xfrm>
            <a:off x="7011232" y="2301583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Oval 164"/>
          <p:cNvSpPr/>
          <p:nvPr/>
        </p:nvSpPr>
        <p:spPr>
          <a:xfrm>
            <a:off x="7255419" y="2298119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Oval 165"/>
          <p:cNvSpPr/>
          <p:nvPr/>
        </p:nvSpPr>
        <p:spPr>
          <a:xfrm>
            <a:off x="5892478" y="2762247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Oval 166"/>
          <p:cNvSpPr/>
          <p:nvPr/>
        </p:nvSpPr>
        <p:spPr>
          <a:xfrm>
            <a:off x="6159178" y="2762247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Oval 167"/>
          <p:cNvSpPr/>
          <p:nvPr/>
        </p:nvSpPr>
        <p:spPr>
          <a:xfrm>
            <a:off x="6412023" y="2762247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Oval 168"/>
          <p:cNvSpPr/>
          <p:nvPr/>
        </p:nvSpPr>
        <p:spPr>
          <a:xfrm>
            <a:off x="6682187" y="2762247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Oval 169"/>
          <p:cNvSpPr/>
          <p:nvPr/>
        </p:nvSpPr>
        <p:spPr>
          <a:xfrm>
            <a:off x="7011232" y="2762247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Oval 170"/>
          <p:cNvSpPr/>
          <p:nvPr/>
        </p:nvSpPr>
        <p:spPr>
          <a:xfrm>
            <a:off x="7255419" y="2758783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Oval 171"/>
          <p:cNvSpPr/>
          <p:nvPr/>
        </p:nvSpPr>
        <p:spPr>
          <a:xfrm>
            <a:off x="5892478" y="2544037"/>
            <a:ext cx="58882" cy="6234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Oval 172"/>
          <p:cNvSpPr/>
          <p:nvPr/>
        </p:nvSpPr>
        <p:spPr>
          <a:xfrm>
            <a:off x="6159178" y="2544037"/>
            <a:ext cx="58882" cy="6234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Oval 173"/>
          <p:cNvSpPr/>
          <p:nvPr/>
        </p:nvSpPr>
        <p:spPr>
          <a:xfrm>
            <a:off x="6412023" y="2544037"/>
            <a:ext cx="58882" cy="6234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Oval 174"/>
          <p:cNvSpPr/>
          <p:nvPr/>
        </p:nvSpPr>
        <p:spPr>
          <a:xfrm>
            <a:off x="6682187" y="2544037"/>
            <a:ext cx="58882" cy="6234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Oval 175"/>
          <p:cNvSpPr/>
          <p:nvPr/>
        </p:nvSpPr>
        <p:spPr>
          <a:xfrm>
            <a:off x="7011232" y="2544037"/>
            <a:ext cx="58882" cy="6234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Oval 176"/>
          <p:cNvSpPr/>
          <p:nvPr/>
        </p:nvSpPr>
        <p:spPr>
          <a:xfrm>
            <a:off x="7255419" y="2540573"/>
            <a:ext cx="58882" cy="6234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Oval 177"/>
          <p:cNvSpPr/>
          <p:nvPr/>
        </p:nvSpPr>
        <p:spPr>
          <a:xfrm>
            <a:off x="5892478" y="3028946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Oval 178"/>
          <p:cNvSpPr/>
          <p:nvPr/>
        </p:nvSpPr>
        <p:spPr>
          <a:xfrm>
            <a:off x="6159178" y="3028946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Oval 179"/>
          <p:cNvSpPr/>
          <p:nvPr/>
        </p:nvSpPr>
        <p:spPr>
          <a:xfrm>
            <a:off x="6412023" y="3028946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Oval 180"/>
          <p:cNvSpPr/>
          <p:nvPr/>
        </p:nvSpPr>
        <p:spPr>
          <a:xfrm>
            <a:off x="6682187" y="3028946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Oval 181"/>
          <p:cNvSpPr/>
          <p:nvPr/>
        </p:nvSpPr>
        <p:spPr>
          <a:xfrm>
            <a:off x="7011232" y="3028946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Oval 182"/>
          <p:cNvSpPr/>
          <p:nvPr/>
        </p:nvSpPr>
        <p:spPr>
          <a:xfrm>
            <a:off x="7255419" y="3025482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Oval 183"/>
          <p:cNvSpPr/>
          <p:nvPr/>
        </p:nvSpPr>
        <p:spPr>
          <a:xfrm>
            <a:off x="5892478" y="3257546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" name="Oval 184"/>
          <p:cNvSpPr/>
          <p:nvPr/>
        </p:nvSpPr>
        <p:spPr>
          <a:xfrm>
            <a:off x="6159178" y="3257546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Oval 185"/>
          <p:cNvSpPr/>
          <p:nvPr/>
        </p:nvSpPr>
        <p:spPr>
          <a:xfrm>
            <a:off x="6412023" y="3257546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Oval 186"/>
          <p:cNvSpPr/>
          <p:nvPr/>
        </p:nvSpPr>
        <p:spPr>
          <a:xfrm>
            <a:off x="6682187" y="3257546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Oval 187"/>
          <p:cNvSpPr/>
          <p:nvPr/>
        </p:nvSpPr>
        <p:spPr>
          <a:xfrm>
            <a:off x="7011232" y="3257546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Oval 188"/>
          <p:cNvSpPr/>
          <p:nvPr/>
        </p:nvSpPr>
        <p:spPr>
          <a:xfrm>
            <a:off x="7255419" y="3254082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Oval 189"/>
          <p:cNvSpPr/>
          <p:nvPr/>
        </p:nvSpPr>
        <p:spPr>
          <a:xfrm>
            <a:off x="5892478" y="371821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Oval 190"/>
          <p:cNvSpPr/>
          <p:nvPr/>
        </p:nvSpPr>
        <p:spPr>
          <a:xfrm>
            <a:off x="6159178" y="371821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Oval 191"/>
          <p:cNvSpPr/>
          <p:nvPr/>
        </p:nvSpPr>
        <p:spPr>
          <a:xfrm>
            <a:off x="6412023" y="371821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Oval 192"/>
          <p:cNvSpPr/>
          <p:nvPr/>
        </p:nvSpPr>
        <p:spPr>
          <a:xfrm>
            <a:off x="6682187" y="371821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Oval 193"/>
          <p:cNvSpPr/>
          <p:nvPr/>
        </p:nvSpPr>
        <p:spPr>
          <a:xfrm>
            <a:off x="7011232" y="371821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Oval 194"/>
          <p:cNvSpPr/>
          <p:nvPr/>
        </p:nvSpPr>
        <p:spPr>
          <a:xfrm>
            <a:off x="7255419" y="3714746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Oval 195"/>
          <p:cNvSpPr/>
          <p:nvPr/>
        </p:nvSpPr>
        <p:spPr>
          <a:xfrm>
            <a:off x="5892478" y="3500000"/>
            <a:ext cx="58882" cy="6234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Oval 196"/>
          <p:cNvSpPr/>
          <p:nvPr/>
        </p:nvSpPr>
        <p:spPr>
          <a:xfrm>
            <a:off x="6159178" y="3500000"/>
            <a:ext cx="58882" cy="6234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Oval 197"/>
          <p:cNvSpPr/>
          <p:nvPr/>
        </p:nvSpPr>
        <p:spPr>
          <a:xfrm>
            <a:off x="6412023" y="3500000"/>
            <a:ext cx="58882" cy="6234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Oval 198"/>
          <p:cNvSpPr/>
          <p:nvPr/>
        </p:nvSpPr>
        <p:spPr>
          <a:xfrm>
            <a:off x="6682187" y="3500000"/>
            <a:ext cx="58882" cy="6234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Oval 199"/>
          <p:cNvSpPr/>
          <p:nvPr/>
        </p:nvSpPr>
        <p:spPr>
          <a:xfrm>
            <a:off x="7011232" y="3500000"/>
            <a:ext cx="58882" cy="6234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Oval 200"/>
          <p:cNvSpPr/>
          <p:nvPr/>
        </p:nvSpPr>
        <p:spPr>
          <a:xfrm>
            <a:off x="7255419" y="3496536"/>
            <a:ext cx="58882" cy="6234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Oval 201"/>
          <p:cNvSpPr/>
          <p:nvPr/>
        </p:nvSpPr>
        <p:spPr>
          <a:xfrm>
            <a:off x="5892478" y="3943345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Oval 202"/>
          <p:cNvSpPr/>
          <p:nvPr/>
        </p:nvSpPr>
        <p:spPr>
          <a:xfrm>
            <a:off x="6159178" y="3943345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Oval 203"/>
          <p:cNvSpPr/>
          <p:nvPr/>
        </p:nvSpPr>
        <p:spPr>
          <a:xfrm>
            <a:off x="6412023" y="3943345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Oval 204"/>
          <p:cNvSpPr/>
          <p:nvPr/>
        </p:nvSpPr>
        <p:spPr>
          <a:xfrm>
            <a:off x="6682187" y="3943345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Oval 205"/>
          <p:cNvSpPr/>
          <p:nvPr/>
        </p:nvSpPr>
        <p:spPr>
          <a:xfrm>
            <a:off x="7011232" y="3943345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Oval 206"/>
          <p:cNvSpPr/>
          <p:nvPr/>
        </p:nvSpPr>
        <p:spPr>
          <a:xfrm>
            <a:off x="7255419" y="3939881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Oval 207"/>
          <p:cNvSpPr/>
          <p:nvPr/>
        </p:nvSpPr>
        <p:spPr>
          <a:xfrm>
            <a:off x="5892478" y="4210044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Oval 208"/>
          <p:cNvSpPr/>
          <p:nvPr/>
        </p:nvSpPr>
        <p:spPr>
          <a:xfrm>
            <a:off x="6159178" y="4210044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Oval 209"/>
          <p:cNvSpPr/>
          <p:nvPr/>
        </p:nvSpPr>
        <p:spPr>
          <a:xfrm>
            <a:off x="6412023" y="4210044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Oval 210"/>
          <p:cNvSpPr/>
          <p:nvPr/>
        </p:nvSpPr>
        <p:spPr>
          <a:xfrm>
            <a:off x="6682187" y="4210044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Oval 211"/>
          <p:cNvSpPr/>
          <p:nvPr/>
        </p:nvSpPr>
        <p:spPr>
          <a:xfrm>
            <a:off x="7011232" y="4210044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Oval 212"/>
          <p:cNvSpPr/>
          <p:nvPr/>
        </p:nvSpPr>
        <p:spPr>
          <a:xfrm>
            <a:off x="7255419" y="420658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Oval 213"/>
          <p:cNvSpPr/>
          <p:nvPr/>
        </p:nvSpPr>
        <p:spPr>
          <a:xfrm>
            <a:off x="5892478" y="4438644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Oval 214"/>
          <p:cNvSpPr/>
          <p:nvPr/>
        </p:nvSpPr>
        <p:spPr>
          <a:xfrm>
            <a:off x="6159178" y="4438644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Oval 215"/>
          <p:cNvSpPr/>
          <p:nvPr/>
        </p:nvSpPr>
        <p:spPr>
          <a:xfrm>
            <a:off x="6412023" y="4438644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Oval 216"/>
          <p:cNvSpPr/>
          <p:nvPr/>
        </p:nvSpPr>
        <p:spPr>
          <a:xfrm>
            <a:off x="6682187" y="4438644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Oval 217"/>
          <p:cNvSpPr/>
          <p:nvPr/>
        </p:nvSpPr>
        <p:spPr>
          <a:xfrm>
            <a:off x="7011232" y="4438644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Oval 218"/>
          <p:cNvSpPr/>
          <p:nvPr/>
        </p:nvSpPr>
        <p:spPr>
          <a:xfrm>
            <a:off x="7255419" y="443518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Oval 219"/>
          <p:cNvSpPr/>
          <p:nvPr/>
        </p:nvSpPr>
        <p:spPr>
          <a:xfrm>
            <a:off x="5892478" y="4899308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Oval 220"/>
          <p:cNvSpPr/>
          <p:nvPr/>
        </p:nvSpPr>
        <p:spPr>
          <a:xfrm>
            <a:off x="6159178" y="4899308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Oval 221"/>
          <p:cNvSpPr/>
          <p:nvPr/>
        </p:nvSpPr>
        <p:spPr>
          <a:xfrm>
            <a:off x="6412023" y="4899308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Oval 222"/>
          <p:cNvSpPr/>
          <p:nvPr/>
        </p:nvSpPr>
        <p:spPr>
          <a:xfrm>
            <a:off x="6682187" y="4899308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Oval 223"/>
          <p:cNvSpPr/>
          <p:nvPr/>
        </p:nvSpPr>
        <p:spPr>
          <a:xfrm>
            <a:off x="7011232" y="4899308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Oval 224"/>
          <p:cNvSpPr/>
          <p:nvPr/>
        </p:nvSpPr>
        <p:spPr>
          <a:xfrm>
            <a:off x="7255419" y="4895844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Oval 225"/>
          <p:cNvSpPr/>
          <p:nvPr/>
        </p:nvSpPr>
        <p:spPr>
          <a:xfrm>
            <a:off x="5892478" y="4681098"/>
            <a:ext cx="58882" cy="6234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Oval 226"/>
          <p:cNvSpPr/>
          <p:nvPr/>
        </p:nvSpPr>
        <p:spPr>
          <a:xfrm>
            <a:off x="6159178" y="4681098"/>
            <a:ext cx="58882" cy="6234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Oval 227"/>
          <p:cNvSpPr/>
          <p:nvPr/>
        </p:nvSpPr>
        <p:spPr>
          <a:xfrm>
            <a:off x="6412023" y="4681098"/>
            <a:ext cx="58882" cy="6234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Oval 228"/>
          <p:cNvSpPr/>
          <p:nvPr/>
        </p:nvSpPr>
        <p:spPr>
          <a:xfrm>
            <a:off x="6682187" y="4681098"/>
            <a:ext cx="58882" cy="6234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Oval 229"/>
          <p:cNvSpPr/>
          <p:nvPr/>
        </p:nvSpPr>
        <p:spPr>
          <a:xfrm>
            <a:off x="7011232" y="4681098"/>
            <a:ext cx="58882" cy="6234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Oval 230"/>
          <p:cNvSpPr/>
          <p:nvPr/>
        </p:nvSpPr>
        <p:spPr>
          <a:xfrm>
            <a:off x="7255419" y="4677634"/>
            <a:ext cx="58882" cy="6234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Oval 231"/>
          <p:cNvSpPr/>
          <p:nvPr/>
        </p:nvSpPr>
        <p:spPr>
          <a:xfrm>
            <a:off x="5892478" y="5356508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Oval 232"/>
          <p:cNvSpPr/>
          <p:nvPr/>
        </p:nvSpPr>
        <p:spPr>
          <a:xfrm>
            <a:off x="6159178" y="5356508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Oval 233"/>
          <p:cNvSpPr/>
          <p:nvPr/>
        </p:nvSpPr>
        <p:spPr>
          <a:xfrm>
            <a:off x="6412023" y="5356508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Oval 234"/>
          <p:cNvSpPr/>
          <p:nvPr/>
        </p:nvSpPr>
        <p:spPr>
          <a:xfrm>
            <a:off x="6682187" y="5356508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Oval 235"/>
          <p:cNvSpPr/>
          <p:nvPr/>
        </p:nvSpPr>
        <p:spPr>
          <a:xfrm>
            <a:off x="7011232" y="5356508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Oval 236"/>
          <p:cNvSpPr/>
          <p:nvPr/>
        </p:nvSpPr>
        <p:spPr>
          <a:xfrm>
            <a:off x="7255419" y="5353044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Oval 237"/>
          <p:cNvSpPr/>
          <p:nvPr/>
        </p:nvSpPr>
        <p:spPr>
          <a:xfrm>
            <a:off x="5892478" y="5138298"/>
            <a:ext cx="58882" cy="6234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Oval 238"/>
          <p:cNvSpPr/>
          <p:nvPr/>
        </p:nvSpPr>
        <p:spPr>
          <a:xfrm>
            <a:off x="6159178" y="5138298"/>
            <a:ext cx="58882" cy="6234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Oval 239"/>
          <p:cNvSpPr/>
          <p:nvPr/>
        </p:nvSpPr>
        <p:spPr>
          <a:xfrm>
            <a:off x="6412023" y="5138298"/>
            <a:ext cx="58882" cy="6234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Oval 240"/>
          <p:cNvSpPr/>
          <p:nvPr/>
        </p:nvSpPr>
        <p:spPr>
          <a:xfrm>
            <a:off x="6682187" y="5138298"/>
            <a:ext cx="58882" cy="6234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Oval 241"/>
          <p:cNvSpPr/>
          <p:nvPr/>
        </p:nvSpPr>
        <p:spPr>
          <a:xfrm>
            <a:off x="7011232" y="5138298"/>
            <a:ext cx="58882" cy="6234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Oval 242"/>
          <p:cNvSpPr/>
          <p:nvPr/>
        </p:nvSpPr>
        <p:spPr>
          <a:xfrm>
            <a:off x="7255419" y="5134834"/>
            <a:ext cx="58882" cy="6234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Rectangle 244"/>
          <p:cNvSpPr/>
          <p:nvPr/>
        </p:nvSpPr>
        <p:spPr>
          <a:xfrm>
            <a:off x="4400666" y="1211953"/>
            <a:ext cx="5245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In</a:t>
            </a:r>
            <a:endParaRPr lang="en-US" sz="2800" dirty="0"/>
          </a:p>
        </p:txBody>
      </p:sp>
      <p:sp>
        <p:nvSpPr>
          <p:cNvPr id="246" name="Rectangle 245"/>
          <p:cNvSpPr/>
          <p:nvPr/>
        </p:nvSpPr>
        <p:spPr>
          <a:xfrm>
            <a:off x="6096000" y="1205236"/>
            <a:ext cx="7841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Out</a:t>
            </a:r>
            <a:endParaRPr lang="en-US" sz="2800" dirty="0"/>
          </a:p>
        </p:txBody>
      </p:sp>
      <p:cxnSp>
        <p:nvCxnSpPr>
          <p:cNvPr id="248" name="Straight Arrow Connector 247"/>
          <p:cNvCxnSpPr>
            <a:endCxn id="204" idx="0"/>
          </p:cNvCxnSpPr>
          <p:nvPr/>
        </p:nvCxnSpPr>
        <p:spPr>
          <a:xfrm>
            <a:off x="4720823" y="3084364"/>
            <a:ext cx="1729300" cy="858981"/>
          </a:xfrm>
          <a:prstGeom prst="straightConnector1">
            <a:avLst/>
          </a:prstGeom>
          <a:ln w="3810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3244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609600" y="762000"/>
            <a:ext cx="2047875" cy="701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(Router)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68000" cy="6832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6934200" y="5638800"/>
            <a:ext cx="5038725" cy="92392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5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Router Switcher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3048001" y="-152400"/>
            <a:ext cx="6310313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8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Production</a:t>
            </a:r>
          </a:p>
          <a:p>
            <a:pPr algn="ctr">
              <a:defRPr/>
            </a:pPr>
            <a:r>
              <a:rPr lang="en-US" sz="8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Sound System</a:t>
            </a:r>
          </a:p>
        </p:txBody>
      </p:sp>
      <p:cxnSp>
        <p:nvCxnSpPr>
          <p:cNvPr id="12291" name="Straight Connector 4"/>
          <p:cNvCxnSpPr>
            <a:cxnSpLocks noChangeShapeType="1"/>
          </p:cNvCxnSpPr>
          <p:nvPr/>
        </p:nvCxnSpPr>
        <p:spPr bwMode="auto">
          <a:xfrm>
            <a:off x="2743200" y="2438400"/>
            <a:ext cx="7239000" cy="1588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5" name="TextBox 4"/>
          <p:cNvSpPr txBox="1"/>
          <p:nvPr/>
        </p:nvSpPr>
        <p:spPr>
          <a:xfrm>
            <a:off x="2239964" y="2473325"/>
            <a:ext cx="5086649" cy="415498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4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Sound Source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4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Transduction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4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Signal Transport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4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Signal Recording</a:t>
            </a:r>
          </a:p>
          <a:p>
            <a:pPr lvl="2">
              <a:buFont typeface="Arial" pitchFamily="34" charset="0"/>
              <a:buChar char="•"/>
              <a:defRPr/>
            </a:pPr>
            <a:r>
              <a:rPr lang="en-US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studio</a:t>
            </a:r>
          </a:p>
          <a:p>
            <a:pPr lvl="2">
              <a:buFont typeface="Arial" pitchFamily="34" charset="0"/>
              <a:buChar char="•"/>
              <a:defRPr/>
            </a:pPr>
            <a:r>
              <a:rPr lang="en-US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field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iving room&#10;&#10;Description automatically generated">
            <a:extLst>
              <a:ext uri="{FF2B5EF4-FFF2-40B4-BE49-F238E27FC236}">
                <a16:creationId xmlns:a16="http://schemas.microsoft.com/office/drawing/2014/main" id="{E48EB42E-CA65-4CD3-84B6-DB7D4939F5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08" y="0"/>
            <a:ext cx="1027618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FA23EBB-86CB-45EE-839A-DDE63B46BEF8}"/>
              </a:ext>
            </a:extLst>
          </p:cNvPr>
          <p:cNvSpPr txBox="1"/>
          <p:nvPr/>
        </p:nvSpPr>
        <p:spPr>
          <a:xfrm>
            <a:off x="8763000" y="533400"/>
            <a:ext cx="2108269" cy="923330"/>
          </a:xfrm>
          <a:prstGeom prst="rect">
            <a:avLst/>
          </a:prstGeom>
          <a:solidFill>
            <a:schemeClr val="bg1"/>
          </a:solidFill>
          <a:ln w="28575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5400" dirty="0"/>
              <a:t>Studio</a:t>
            </a:r>
          </a:p>
        </p:txBody>
      </p:sp>
    </p:spTree>
    <p:extLst>
      <p:ext uri="{BB962C8B-B14F-4D97-AF65-F5344CB8AC3E}">
        <p14:creationId xmlns:p14="http://schemas.microsoft.com/office/powerpoint/2010/main" val="276099909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7D93444F-0C66-47BD-BA38-8DBEDCBBE4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926491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on a beach&#10;&#10;Description automatically generated">
            <a:extLst>
              <a:ext uri="{FF2B5EF4-FFF2-40B4-BE49-F238E27FC236}">
                <a16:creationId xmlns:a16="http://schemas.microsoft.com/office/drawing/2014/main" id="{EAFF5F0C-9E5A-4512-83CF-E88AAB88E9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244" y="0"/>
            <a:ext cx="10289512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0CDD11-A574-477E-921A-A1C65CC1A7FD}"/>
              </a:ext>
            </a:extLst>
          </p:cNvPr>
          <p:cNvSpPr txBox="1"/>
          <p:nvPr/>
        </p:nvSpPr>
        <p:spPr>
          <a:xfrm>
            <a:off x="8763000" y="533400"/>
            <a:ext cx="1685077" cy="923330"/>
          </a:xfrm>
          <a:prstGeom prst="rect">
            <a:avLst/>
          </a:prstGeom>
          <a:solidFill>
            <a:schemeClr val="bg1"/>
          </a:solidFill>
          <a:ln w="28575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5400" dirty="0"/>
              <a:t>Field</a:t>
            </a:r>
          </a:p>
        </p:txBody>
      </p:sp>
    </p:spTree>
    <p:extLst>
      <p:ext uri="{BB962C8B-B14F-4D97-AF65-F5344CB8AC3E}">
        <p14:creationId xmlns:p14="http://schemas.microsoft.com/office/powerpoint/2010/main" val="1535895170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315791" y="396776"/>
            <a:ext cx="6724918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7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Acquisition</a:t>
            </a:r>
          </a:p>
          <a:p>
            <a:pPr algn="ctr">
              <a:defRPr/>
            </a:pPr>
            <a:r>
              <a:rPr lang="en-US" sz="7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Sound Objective</a:t>
            </a: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1676400" y="1295400"/>
            <a:ext cx="7391400" cy="4876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5105400" y="3863876"/>
            <a:ext cx="6724919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7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Post-production</a:t>
            </a:r>
          </a:p>
          <a:p>
            <a:pPr algn="ctr">
              <a:defRPr/>
            </a:pPr>
            <a:r>
              <a:rPr lang="en-US" sz="7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Sound Objective</a:t>
            </a:r>
          </a:p>
        </p:txBody>
      </p:sp>
    </p:spTree>
    <p:extLst>
      <p:ext uri="{BB962C8B-B14F-4D97-AF65-F5344CB8AC3E}">
        <p14:creationId xmlns:p14="http://schemas.microsoft.com/office/powerpoint/2010/main" val="360890314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holding a gun&#10;&#10;Description automatically generated">
            <a:extLst>
              <a:ext uri="{FF2B5EF4-FFF2-40B4-BE49-F238E27FC236}">
                <a16:creationId xmlns:a16="http://schemas.microsoft.com/office/drawing/2014/main" id="{B8C76223-BCA4-4394-A922-78DC98991F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777583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10287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096000" y="1371600"/>
            <a:ext cx="3048000" cy="5054600"/>
          </a:xfrm>
          <a:prstGeom prst="rect">
            <a:avLst/>
          </a:prstGeom>
          <a:solidFill>
            <a:schemeClr val="bg2">
              <a:lumMod val="20000"/>
              <a:lumOff val="80000"/>
              <a:alpha val="43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1036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0"/>
            <a:ext cx="59154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355"/>
            <a:ext cx="12192000" cy="609164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038600" y="2895600"/>
            <a:ext cx="3200400" cy="2133600"/>
          </a:xfrm>
          <a:prstGeom prst="rect">
            <a:avLst/>
          </a:prstGeom>
          <a:solidFill>
            <a:schemeClr val="bg2">
              <a:lumMod val="20000"/>
              <a:lumOff val="80000"/>
              <a:alpha val="43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78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utdoor, grass, person, man&#10;&#10;Description automatically generated">
            <a:extLst>
              <a:ext uri="{FF2B5EF4-FFF2-40B4-BE49-F238E27FC236}">
                <a16:creationId xmlns:a16="http://schemas.microsoft.com/office/drawing/2014/main" id="{9A9EF418-99C3-48E3-B500-8BEB38ED19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692" y="0"/>
            <a:ext cx="84406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776361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window, man, looking&#10;&#10;Description automatically generated">
            <a:extLst>
              <a:ext uri="{FF2B5EF4-FFF2-40B4-BE49-F238E27FC236}">
                <a16:creationId xmlns:a16="http://schemas.microsoft.com/office/drawing/2014/main" id="{070454F4-AF32-468B-B8AF-F09EB453C0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302630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1258"/>
            <a:ext cx="12192000" cy="614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061602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3048001" y="-228600"/>
            <a:ext cx="6310313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8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Production</a:t>
            </a:r>
          </a:p>
          <a:p>
            <a:pPr algn="ctr">
              <a:defRPr/>
            </a:pPr>
            <a:r>
              <a:rPr lang="en-US" sz="8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Sound System</a:t>
            </a:r>
          </a:p>
        </p:txBody>
      </p:sp>
      <p:cxnSp>
        <p:nvCxnSpPr>
          <p:cNvPr id="12291" name="Straight Connector 4"/>
          <p:cNvCxnSpPr>
            <a:cxnSpLocks noChangeShapeType="1"/>
          </p:cNvCxnSpPr>
          <p:nvPr/>
        </p:nvCxnSpPr>
        <p:spPr bwMode="auto">
          <a:xfrm>
            <a:off x="2743200" y="2362200"/>
            <a:ext cx="7239000" cy="1588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5" name="TextBox 4"/>
          <p:cNvSpPr txBox="1"/>
          <p:nvPr/>
        </p:nvSpPr>
        <p:spPr>
          <a:xfrm>
            <a:off x="2057400" y="2286000"/>
            <a:ext cx="5142883" cy="378565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4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Sound Source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4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Transduction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4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Signal Transport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4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Signal Recording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4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Signal Processing</a:t>
            </a:r>
          </a:p>
        </p:txBody>
      </p:sp>
    </p:spTree>
    <p:extLst>
      <p:ext uri="{BB962C8B-B14F-4D97-AF65-F5344CB8AC3E}">
        <p14:creationId xmlns:p14="http://schemas.microsoft.com/office/powerpoint/2010/main" val="14312976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04" name="Text Box 8"/>
          <p:cNvSpPr txBox="1">
            <a:spLocks noChangeArrowheads="1"/>
          </p:cNvSpPr>
          <p:nvPr/>
        </p:nvSpPr>
        <p:spPr bwMode="auto">
          <a:xfrm>
            <a:off x="3538539" y="76200"/>
            <a:ext cx="5183187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Mix Boards - Mixers</a:t>
            </a:r>
          </a:p>
        </p:txBody>
      </p:sp>
      <p:pic>
        <p:nvPicPr>
          <p:cNvPr id="1536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62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209800" y="4648201"/>
            <a:ext cx="3454400" cy="1108075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>
                <a:solidFill>
                  <a:schemeClr val="bg1"/>
                </a:solidFill>
              </a:rPr>
              <a:t>Line Out</a:t>
            </a:r>
          </a:p>
        </p:txBody>
      </p:sp>
      <p:sp>
        <p:nvSpPr>
          <p:cNvPr id="2" name="Rectangle 1"/>
          <p:cNvSpPr/>
          <p:nvPr/>
        </p:nvSpPr>
        <p:spPr>
          <a:xfrm>
            <a:off x="990600" y="950775"/>
            <a:ext cx="2819400" cy="175432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Single Signal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gain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tone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uiExpand="1" build="p" bldLvl="5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063" y="788988"/>
            <a:ext cx="9144001" cy="606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884464" y="1524000"/>
            <a:ext cx="4378122" cy="160043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Potentiometer</a:t>
            </a:r>
          </a:p>
          <a:p>
            <a:pPr algn="ctr">
              <a:defRPr/>
            </a:pPr>
            <a:r>
              <a:rPr lang="en-US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(Slide Fader)</a:t>
            </a:r>
          </a:p>
        </p:txBody>
      </p:sp>
      <p:sp>
        <p:nvSpPr>
          <p:cNvPr id="16388" name="Rectangle 6"/>
          <p:cNvSpPr>
            <a:spLocks noChangeArrowheads="1"/>
          </p:cNvSpPr>
          <p:nvPr/>
        </p:nvSpPr>
        <p:spPr bwMode="auto">
          <a:xfrm>
            <a:off x="3505200" y="0"/>
            <a:ext cx="4724400" cy="1066800"/>
          </a:xfrm>
          <a:prstGeom prst="rect">
            <a:avLst/>
          </a:prstGeom>
          <a:solidFill>
            <a:srgbClr val="FFFF00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400">
                <a:solidFill>
                  <a:schemeClr val="bg1"/>
                </a:solidFill>
              </a:rPr>
              <a:t>Gain Control</a:t>
            </a:r>
          </a:p>
        </p:txBody>
      </p:sp>
      <p:sp>
        <p:nvSpPr>
          <p:cNvPr id="2" name="Rectangle 1"/>
          <p:cNvSpPr/>
          <p:nvPr/>
        </p:nvSpPr>
        <p:spPr>
          <a:xfrm>
            <a:off x="7315200" y="3048000"/>
            <a:ext cx="2209800" cy="17526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VU Me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2742" name="Text Box 6"/>
          <p:cNvSpPr txBox="1">
            <a:spLocks noChangeArrowheads="1"/>
          </p:cNvSpPr>
          <p:nvPr/>
        </p:nvSpPr>
        <p:spPr bwMode="auto">
          <a:xfrm>
            <a:off x="5957455" y="685800"/>
            <a:ext cx="6086923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Measuring Gain</a:t>
            </a:r>
          </a:p>
          <a:p>
            <a:pPr algn="ctr"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VU Meter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01000" y="2818790"/>
            <a:ext cx="2266950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(decibels)</a:t>
            </a:r>
          </a:p>
        </p:txBody>
      </p:sp>
      <p:pic>
        <p:nvPicPr>
          <p:cNvPr id="17413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976" y="4244174"/>
            <a:ext cx="8505824" cy="261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2615639" y="1295400"/>
            <a:ext cx="6724918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7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Acquisition</a:t>
            </a:r>
          </a:p>
          <a:p>
            <a:pPr algn="ctr">
              <a:defRPr/>
            </a:pPr>
            <a:r>
              <a:rPr lang="en-US" sz="7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Sound Objective</a:t>
            </a:r>
          </a:p>
        </p:txBody>
      </p:sp>
      <p:cxnSp>
        <p:nvCxnSpPr>
          <p:cNvPr id="3075" name="Straight Connector 4"/>
          <p:cNvCxnSpPr>
            <a:cxnSpLocks noChangeShapeType="1"/>
          </p:cNvCxnSpPr>
          <p:nvPr/>
        </p:nvCxnSpPr>
        <p:spPr bwMode="auto">
          <a:xfrm>
            <a:off x="2473692" y="3867150"/>
            <a:ext cx="7239000" cy="1588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5" name="TextBox 4"/>
          <p:cNvSpPr txBox="1"/>
          <p:nvPr/>
        </p:nvSpPr>
        <p:spPr>
          <a:xfrm>
            <a:off x="2819400" y="4343400"/>
            <a:ext cx="7103355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acquire best quality sound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5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1"/>
          <p:cNvSpPr>
            <a:spLocks noChangeArrowheads="1"/>
          </p:cNvSpPr>
          <p:nvPr/>
        </p:nvSpPr>
        <p:spPr bwMode="auto">
          <a:xfrm>
            <a:off x="4038600" y="152400"/>
            <a:ext cx="3733800" cy="990600"/>
          </a:xfrm>
          <a:prstGeom prst="rect">
            <a:avLst/>
          </a:prstGeom>
          <a:solidFill>
            <a:srgbClr val="FFFF00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400">
                <a:solidFill>
                  <a:schemeClr val="bg1"/>
                </a:solidFill>
              </a:rPr>
              <a:t>Tonal Control</a:t>
            </a:r>
          </a:p>
        </p:txBody>
      </p:sp>
      <p:pic>
        <p:nvPicPr>
          <p:cNvPr id="1843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447800"/>
            <a:ext cx="6781800" cy="5425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2590800" y="5257800"/>
            <a:ext cx="7821613" cy="923925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5400">
                <a:solidFill>
                  <a:schemeClr val="bg1"/>
                </a:solidFill>
              </a:rPr>
              <a:t>Equalization (sweetening)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04" name="Text Box 8"/>
          <p:cNvSpPr txBox="1">
            <a:spLocks noChangeArrowheads="1"/>
          </p:cNvSpPr>
          <p:nvPr/>
        </p:nvSpPr>
        <p:spPr bwMode="auto">
          <a:xfrm>
            <a:off x="3538539" y="76200"/>
            <a:ext cx="5183187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Mix Boards - Mixers</a:t>
            </a:r>
          </a:p>
        </p:txBody>
      </p:sp>
      <p:pic>
        <p:nvPicPr>
          <p:cNvPr id="1536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62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95400" y="1419998"/>
            <a:ext cx="3124200" cy="70788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Single Signal</a:t>
            </a:r>
          </a:p>
        </p:txBody>
      </p:sp>
      <p:sp>
        <p:nvSpPr>
          <p:cNvPr id="7" name="Rectangle 6"/>
          <p:cNvSpPr/>
          <p:nvPr/>
        </p:nvSpPr>
        <p:spPr>
          <a:xfrm>
            <a:off x="8458200" y="1143000"/>
            <a:ext cx="3505200" cy="120032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Multiple Signals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combine</a:t>
            </a:r>
          </a:p>
        </p:txBody>
      </p:sp>
    </p:spTree>
    <p:extLst>
      <p:ext uri="{BB962C8B-B14F-4D97-AF65-F5344CB8AC3E}">
        <p14:creationId xmlns:p14="http://schemas.microsoft.com/office/powerpoint/2010/main" val="40468594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bldLvl="5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41" y="0"/>
            <a:ext cx="10332559" cy="6858000"/>
          </a:xfrm>
          <a:prstGeom prst="rect">
            <a:avLst/>
          </a:prstGeom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346326" y="152401"/>
            <a:ext cx="7724775" cy="110807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Combining = Mixing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034" y="1447800"/>
            <a:ext cx="8256966" cy="533400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3048001" y="-180914"/>
            <a:ext cx="6310313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8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Production</a:t>
            </a:r>
          </a:p>
          <a:p>
            <a:pPr algn="ctr">
              <a:defRPr/>
            </a:pPr>
            <a:r>
              <a:rPr lang="en-US" sz="8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Sound System</a:t>
            </a:r>
          </a:p>
        </p:txBody>
      </p:sp>
      <p:cxnSp>
        <p:nvCxnSpPr>
          <p:cNvPr id="20483" name="Straight Connector 4"/>
          <p:cNvCxnSpPr>
            <a:cxnSpLocks noChangeShapeType="1"/>
          </p:cNvCxnSpPr>
          <p:nvPr/>
        </p:nvCxnSpPr>
        <p:spPr bwMode="auto">
          <a:xfrm>
            <a:off x="2743200" y="2486085"/>
            <a:ext cx="7239000" cy="1588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5" name="TextBox 4"/>
          <p:cNvSpPr txBox="1"/>
          <p:nvPr/>
        </p:nvSpPr>
        <p:spPr>
          <a:xfrm>
            <a:off x="2209801" y="2438400"/>
            <a:ext cx="6601615" cy="452431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Sound Source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Transduction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Signal Transport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Sound Recorder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Signal Processing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Sound Post Production</a:t>
            </a:r>
          </a:p>
        </p:txBody>
      </p:sp>
    </p:spTree>
    <p:extLst>
      <p:ext uri="{BB962C8B-B14F-4D97-AF65-F5344CB8AC3E}">
        <p14:creationId xmlns:p14="http://schemas.microsoft.com/office/powerpoint/2010/main" val="11472371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bldLvl="5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5400"/>
            <a:ext cx="10210800" cy="680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448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322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704" name="Text Box 8"/>
          <p:cNvSpPr txBox="1">
            <a:spLocks noChangeArrowheads="1"/>
          </p:cNvSpPr>
          <p:nvPr/>
        </p:nvSpPr>
        <p:spPr bwMode="auto">
          <a:xfrm>
            <a:off x="1042105" y="990600"/>
            <a:ext cx="10141495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8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Technical Objectives</a:t>
            </a:r>
          </a:p>
        </p:txBody>
      </p:sp>
      <p:sp>
        <p:nvSpPr>
          <p:cNvPr id="285705" name="Line 9"/>
          <p:cNvSpPr>
            <a:spLocks noChangeShapeType="1"/>
          </p:cNvSpPr>
          <p:nvPr/>
        </p:nvSpPr>
        <p:spPr bwMode="auto">
          <a:xfrm>
            <a:off x="2150452" y="3200400"/>
            <a:ext cx="7924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 sz="8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1254795" y="3962400"/>
            <a:ext cx="9988633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8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Aesthetic Objectives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700" name="Text Box 4"/>
          <p:cNvSpPr txBox="1">
            <a:spLocks noChangeArrowheads="1"/>
          </p:cNvSpPr>
          <p:nvPr/>
        </p:nvSpPr>
        <p:spPr bwMode="auto">
          <a:xfrm>
            <a:off x="2438400" y="4191000"/>
            <a:ext cx="74612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457200" indent="-457200">
              <a:defRPr/>
            </a:pPr>
            <a:r>
              <a:rPr lang="en-US" sz="5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Optimum Sound Quality</a:t>
            </a:r>
          </a:p>
        </p:txBody>
      </p:sp>
      <p:sp>
        <p:nvSpPr>
          <p:cNvPr id="285704" name="Text Box 8"/>
          <p:cNvSpPr txBox="1">
            <a:spLocks noChangeArrowheads="1"/>
          </p:cNvSpPr>
          <p:nvPr/>
        </p:nvSpPr>
        <p:spPr bwMode="auto">
          <a:xfrm>
            <a:off x="2895600" y="304801"/>
            <a:ext cx="6381750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Sound Technical </a:t>
            </a:r>
          </a:p>
          <a:p>
            <a:pPr algn="ctr"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Objective</a:t>
            </a:r>
          </a:p>
        </p:txBody>
      </p:sp>
      <p:sp>
        <p:nvSpPr>
          <p:cNvPr id="285705" name="Line 9"/>
          <p:cNvSpPr>
            <a:spLocks noChangeShapeType="1"/>
          </p:cNvSpPr>
          <p:nvPr/>
        </p:nvSpPr>
        <p:spPr bwMode="auto">
          <a:xfrm>
            <a:off x="2209800" y="3048000"/>
            <a:ext cx="7924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3632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5700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4" name="Text Box 4"/>
          <p:cNvSpPr txBox="1">
            <a:spLocks noChangeArrowheads="1"/>
          </p:cNvSpPr>
          <p:nvPr/>
        </p:nvSpPr>
        <p:spPr bwMode="auto">
          <a:xfrm>
            <a:off x="1752600" y="152401"/>
            <a:ext cx="753268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457200" indent="-457200">
              <a:defRPr/>
            </a:pPr>
            <a:r>
              <a:rPr lang="en-US" sz="5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Optimum Sound Quality</a:t>
            </a:r>
          </a:p>
        </p:txBody>
      </p:sp>
      <p:sp>
        <p:nvSpPr>
          <p:cNvPr id="286727" name="Text Box 7"/>
          <p:cNvSpPr txBox="1">
            <a:spLocks noChangeArrowheads="1"/>
          </p:cNvSpPr>
          <p:nvPr/>
        </p:nvSpPr>
        <p:spPr bwMode="auto">
          <a:xfrm>
            <a:off x="2133600" y="2011364"/>
            <a:ext cx="7507288" cy="258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457200" indent="-457200">
              <a:buFontTx/>
              <a:buAutoNum type="arabicPeriod"/>
              <a:defRPr/>
            </a:pPr>
            <a:r>
              <a:rPr lang="en-US" sz="5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Proper Mic Placement</a:t>
            </a:r>
          </a:p>
          <a:p>
            <a:pPr marL="457200" indent="-457200">
              <a:buFontTx/>
              <a:buAutoNum type="arabicPeriod"/>
              <a:defRPr/>
            </a:pPr>
            <a:endParaRPr lang="en-US" sz="54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457200" indent="-457200">
              <a:defRPr/>
            </a:pPr>
            <a:r>
              <a:rPr lang="en-US" sz="5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			- Proximity -</a:t>
            </a:r>
          </a:p>
        </p:txBody>
      </p:sp>
      <p:cxnSp>
        <p:nvCxnSpPr>
          <p:cNvPr id="23556" name="Straight Connector 5"/>
          <p:cNvCxnSpPr>
            <a:cxnSpLocks noChangeShapeType="1"/>
          </p:cNvCxnSpPr>
          <p:nvPr/>
        </p:nvCxnSpPr>
        <p:spPr bwMode="auto">
          <a:xfrm>
            <a:off x="1828800" y="1143000"/>
            <a:ext cx="8077200" cy="0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6" name="TextBox 5"/>
          <p:cNvSpPr txBox="1"/>
          <p:nvPr/>
        </p:nvSpPr>
        <p:spPr>
          <a:xfrm>
            <a:off x="4648201" y="5181601"/>
            <a:ext cx="2646363" cy="830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(plosives)</a:t>
            </a:r>
            <a:endParaRPr lang="en-US" sz="4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27" grpId="0" build="p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99" y="11430"/>
            <a:ext cx="9922565" cy="6846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430926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7" name="Text Box 7"/>
          <p:cNvSpPr txBox="1">
            <a:spLocks noChangeArrowheads="1"/>
          </p:cNvSpPr>
          <p:nvPr/>
        </p:nvSpPr>
        <p:spPr bwMode="auto">
          <a:xfrm>
            <a:off x="2133601" y="2011364"/>
            <a:ext cx="7897813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457200" indent="-457200">
              <a:buFontTx/>
              <a:buAutoNum type="arabicPeriod"/>
              <a:defRPr/>
            </a:pPr>
            <a:r>
              <a:rPr lang="en-US" sz="5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Proper Mic Placement </a:t>
            </a:r>
          </a:p>
          <a:p>
            <a:pPr marL="457200" indent="-457200">
              <a:buFontTx/>
              <a:buAutoNum type="arabicPeriod"/>
              <a:defRPr/>
            </a:pPr>
            <a:r>
              <a:rPr lang="en-US" sz="5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Choosing the Right Mic</a:t>
            </a:r>
          </a:p>
          <a:p>
            <a:pPr marL="1371600" lvl="2" indent="-457200">
              <a:buFont typeface="Arial" pitchFamily="34" charset="0"/>
              <a:buChar char="•"/>
              <a:defRPr/>
            </a:pPr>
            <a:r>
              <a:rPr lang="en-US" sz="4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signal generating element</a:t>
            </a:r>
          </a:p>
          <a:p>
            <a:pPr marL="1371600" lvl="2" indent="-457200">
              <a:buFont typeface="Arial" pitchFamily="34" charset="0"/>
              <a:buChar char="•"/>
              <a:defRPr/>
            </a:pPr>
            <a:r>
              <a:rPr lang="en-US" sz="4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pick-up pattern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752600" y="152401"/>
            <a:ext cx="753268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457200" indent="-457200">
              <a:defRPr/>
            </a:pPr>
            <a:r>
              <a:rPr lang="en-US" sz="5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Optimum Sound Quality</a:t>
            </a:r>
          </a:p>
        </p:txBody>
      </p:sp>
      <p:cxnSp>
        <p:nvCxnSpPr>
          <p:cNvPr id="7" name="Straight Connector 5"/>
          <p:cNvCxnSpPr>
            <a:cxnSpLocks noChangeShapeType="1"/>
          </p:cNvCxnSpPr>
          <p:nvPr/>
        </p:nvCxnSpPr>
        <p:spPr bwMode="auto">
          <a:xfrm>
            <a:off x="1828800" y="1143000"/>
            <a:ext cx="8077200" cy="0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27" grpId="0" build="p" bldLvl="5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Text Box 2"/>
          <p:cNvSpPr txBox="1">
            <a:spLocks noChangeArrowheads="1"/>
          </p:cNvSpPr>
          <p:nvPr/>
        </p:nvSpPr>
        <p:spPr bwMode="auto">
          <a:xfrm>
            <a:off x="1752601" y="304800"/>
            <a:ext cx="6892925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Signal Generation</a:t>
            </a:r>
            <a:endParaRPr lang="en-US" sz="48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87750" name="Text Box 6"/>
          <p:cNvSpPr txBox="1">
            <a:spLocks noChangeArrowheads="1"/>
          </p:cNvSpPr>
          <p:nvPr/>
        </p:nvSpPr>
        <p:spPr bwMode="auto">
          <a:xfrm>
            <a:off x="1965326" y="1955801"/>
            <a:ext cx="471911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457200" indent="-457200">
              <a:buFontTx/>
              <a:buAutoNum type="arabicPeriod"/>
              <a:defRPr/>
            </a:pPr>
            <a:r>
              <a:rPr lang="en-US" sz="4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Dynamic</a:t>
            </a:r>
          </a:p>
          <a:p>
            <a:pPr>
              <a:defRPr/>
            </a:pPr>
            <a:r>
              <a:rPr lang="en-US" sz="4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- frequency response</a:t>
            </a:r>
            <a:endParaRPr lang="en-US" sz="48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cxnSp>
        <p:nvCxnSpPr>
          <p:cNvPr id="25607" name="Straight Connector 8"/>
          <p:cNvCxnSpPr>
            <a:cxnSpLocks noChangeShapeType="1"/>
          </p:cNvCxnSpPr>
          <p:nvPr/>
        </p:nvCxnSpPr>
        <p:spPr bwMode="auto">
          <a:xfrm>
            <a:off x="2057400" y="1447800"/>
            <a:ext cx="6629400" cy="1588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pic>
        <p:nvPicPr>
          <p:cNvPr id="11" name="Picture 10" descr="Dynamic Mi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960782"/>
            <a:ext cx="1371600" cy="5546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733799"/>
            <a:ext cx="6633635" cy="248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2900651" y="4343400"/>
            <a:ext cx="1288473" cy="1112836"/>
          </a:xfrm>
          <a:prstGeom prst="ellipse">
            <a:avLst/>
          </a:prstGeom>
          <a:solidFill>
            <a:schemeClr val="tx1">
              <a:lumMod val="85000"/>
              <a:alpha val="58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7750" grpId="0" uiExpand="1" build="p"/>
      <p:bldP spid="4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Text Box 2"/>
          <p:cNvSpPr txBox="1">
            <a:spLocks noChangeArrowheads="1"/>
          </p:cNvSpPr>
          <p:nvPr/>
        </p:nvSpPr>
        <p:spPr bwMode="auto">
          <a:xfrm>
            <a:off x="1752601" y="304800"/>
            <a:ext cx="6892925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Signal Generation</a:t>
            </a:r>
            <a:endParaRPr lang="en-US" sz="48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87750" name="Text Box 6"/>
          <p:cNvSpPr txBox="1">
            <a:spLocks noChangeArrowheads="1"/>
          </p:cNvSpPr>
          <p:nvPr/>
        </p:nvSpPr>
        <p:spPr bwMode="auto">
          <a:xfrm>
            <a:off x="1965326" y="1955800"/>
            <a:ext cx="4719112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457200" indent="-457200">
              <a:buFontTx/>
              <a:buAutoNum type="arabicPeriod"/>
              <a:defRPr/>
            </a:pPr>
            <a:r>
              <a:rPr lang="en-US" sz="4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Dynamic</a:t>
            </a:r>
          </a:p>
          <a:p>
            <a:pPr marL="457200" indent="-457200">
              <a:buFontTx/>
              <a:buAutoNum type="arabicPeriod"/>
              <a:defRPr/>
            </a:pPr>
            <a:r>
              <a:rPr lang="en-US" sz="4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Condenser</a:t>
            </a:r>
            <a:endParaRPr lang="en-US" sz="32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	- frequency response</a:t>
            </a:r>
          </a:p>
          <a:p>
            <a:pPr marL="457200" indent="-457200">
              <a:buFontTx/>
              <a:buAutoNum type="arabicPeriod"/>
              <a:defRPr/>
            </a:pPr>
            <a:endParaRPr lang="en-US" sz="48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cxnSp>
        <p:nvCxnSpPr>
          <p:cNvPr id="25607" name="Straight Connector 8"/>
          <p:cNvCxnSpPr>
            <a:cxnSpLocks noChangeShapeType="1"/>
          </p:cNvCxnSpPr>
          <p:nvPr/>
        </p:nvCxnSpPr>
        <p:spPr bwMode="auto">
          <a:xfrm>
            <a:off x="2057400" y="1447800"/>
            <a:ext cx="6629400" cy="1588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9800" y="4291228"/>
            <a:ext cx="3652838" cy="2490571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</p:pic>
      <p:sp>
        <p:nvSpPr>
          <p:cNvPr id="15" name="Oval 14"/>
          <p:cNvSpPr/>
          <p:nvPr/>
        </p:nvSpPr>
        <p:spPr>
          <a:xfrm>
            <a:off x="3015847" y="4409031"/>
            <a:ext cx="838200" cy="1987550"/>
          </a:xfrm>
          <a:prstGeom prst="ellipse">
            <a:avLst/>
          </a:prstGeom>
          <a:solidFill>
            <a:schemeClr val="tx1">
              <a:lumMod val="85000"/>
              <a:alpha val="5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488783" y="4984955"/>
            <a:ext cx="1066800" cy="1003300"/>
          </a:xfrm>
          <a:prstGeom prst="ellipse">
            <a:avLst/>
          </a:prstGeom>
          <a:solidFill>
            <a:schemeClr val="tx1">
              <a:lumMod val="85000"/>
              <a:alpha val="64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557" y="1955800"/>
            <a:ext cx="4902200" cy="4902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009" y="2209800"/>
            <a:ext cx="5318807" cy="3989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Text Box 2"/>
          <p:cNvSpPr txBox="1">
            <a:spLocks noChangeArrowheads="1"/>
          </p:cNvSpPr>
          <p:nvPr/>
        </p:nvSpPr>
        <p:spPr bwMode="auto">
          <a:xfrm>
            <a:off x="1752601" y="304800"/>
            <a:ext cx="6892925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Signal Generation</a:t>
            </a:r>
            <a:endParaRPr lang="en-US" sz="48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87750" name="Text Box 6"/>
          <p:cNvSpPr txBox="1">
            <a:spLocks noChangeArrowheads="1"/>
          </p:cNvSpPr>
          <p:nvPr/>
        </p:nvSpPr>
        <p:spPr bwMode="auto">
          <a:xfrm>
            <a:off x="1965326" y="1955801"/>
            <a:ext cx="4719112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457200" indent="-457200">
              <a:buFontTx/>
              <a:buAutoNum type="arabicPeriod"/>
              <a:defRPr/>
            </a:pPr>
            <a:r>
              <a:rPr lang="en-US" sz="4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Dynamic</a:t>
            </a:r>
          </a:p>
          <a:p>
            <a:pPr marL="457200" indent="-457200">
              <a:buFontTx/>
              <a:buAutoNum type="arabicPeriod"/>
              <a:defRPr/>
            </a:pPr>
            <a:r>
              <a:rPr lang="en-US" sz="4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Condenser</a:t>
            </a:r>
          </a:p>
          <a:p>
            <a:pPr marL="457200" indent="-457200">
              <a:buFontTx/>
              <a:buAutoNum type="arabicPeriod"/>
              <a:defRPr/>
            </a:pPr>
            <a:r>
              <a:rPr lang="en-US" sz="4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Ribbon</a:t>
            </a:r>
            <a:endParaRPr lang="en-US" sz="32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	- frequency response</a:t>
            </a:r>
          </a:p>
        </p:txBody>
      </p:sp>
      <p:cxnSp>
        <p:nvCxnSpPr>
          <p:cNvPr id="25607" name="Straight Connector 8"/>
          <p:cNvCxnSpPr>
            <a:cxnSpLocks noChangeShapeType="1"/>
          </p:cNvCxnSpPr>
          <p:nvPr/>
        </p:nvCxnSpPr>
        <p:spPr bwMode="auto">
          <a:xfrm>
            <a:off x="2057400" y="1447800"/>
            <a:ext cx="6629400" cy="1588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pic>
        <p:nvPicPr>
          <p:cNvPr id="9" name="Picture 8" descr="RibbonMic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188" y="1828799"/>
            <a:ext cx="4951411" cy="4951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482" y="1589086"/>
            <a:ext cx="4876800" cy="519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8" name="Text Box 4"/>
          <p:cNvSpPr txBox="1">
            <a:spLocks noChangeArrowheads="1"/>
          </p:cNvSpPr>
          <p:nvPr/>
        </p:nvSpPr>
        <p:spPr bwMode="auto">
          <a:xfrm>
            <a:off x="4038601" y="1752601"/>
            <a:ext cx="4111625" cy="301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9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Pickup</a:t>
            </a:r>
          </a:p>
          <a:p>
            <a:pPr algn="ctr">
              <a:defRPr/>
            </a:pPr>
            <a:r>
              <a:rPr lang="en-US" sz="9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Pattern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Text Box 2"/>
          <p:cNvSpPr txBox="1">
            <a:spLocks noChangeArrowheads="1"/>
          </p:cNvSpPr>
          <p:nvPr/>
        </p:nvSpPr>
        <p:spPr bwMode="auto">
          <a:xfrm>
            <a:off x="2590800" y="457200"/>
            <a:ext cx="6216650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Pick-up Patterns</a:t>
            </a:r>
          </a:p>
        </p:txBody>
      </p:sp>
      <p:sp>
        <p:nvSpPr>
          <p:cNvPr id="305155" name="Line 3"/>
          <p:cNvSpPr>
            <a:spLocks noChangeShapeType="1"/>
          </p:cNvSpPr>
          <p:nvPr/>
        </p:nvSpPr>
        <p:spPr bwMode="auto">
          <a:xfrm>
            <a:off x="2667000" y="1752600"/>
            <a:ext cx="6629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1905000" y="2286000"/>
            <a:ext cx="5003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omnidirectional</a:t>
            </a:r>
          </a:p>
        </p:txBody>
      </p:sp>
      <p:pic>
        <p:nvPicPr>
          <p:cNvPr id="29701" name="Picture 5" descr="OmniDi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701" y="1988256"/>
            <a:ext cx="4279899" cy="4641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Text Box 2"/>
          <p:cNvSpPr txBox="1">
            <a:spLocks noChangeArrowheads="1"/>
          </p:cNvSpPr>
          <p:nvPr/>
        </p:nvSpPr>
        <p:spPr bwMode="auto">
          <a:xfrm>
            <a:off x="2590800" y="457200"/>
            <a:ext cx="6216650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Pick-up Patterns</a:t>
            </a:r>
          </a:p>
        </p:txBody>
      </p:sp>
      <p:sp>
        <p:nvSpPr>
          <p:cNvPr id="306179" name="Line 3"/>
          <p:cNvSpPr>
            <a:spLocks noChangeShapeType="1"/>
          </p:cNvSpPr>
          <p:nvPr/>
        </p:nvSpPr>
        <p:spPr bwMode="auto">
          <a:xfrm>
            <a:off x="2667000" y="1752600"/>
            <a:ext cx="6629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2286000" y="2286000"/>
            <a:ext cx="26225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cardioid</a:t>
            </a:r>
          </a:p>
        </p:txBody>
      </p:sp>
      <p:pic>
        <p:nvPicPr>
          <p:cNvPr id="30725" name="Picture 5" descr="CardioidDi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949451"/>
            <a:ext cx="4343399" cy="475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Dynamic Mic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29001" y="3328194"/>
            <a:ext cx="779903" cy="3155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Text Box 2"/>
          <p:cNvSpPr txBox="1">
            <a:spLocks noChangeArrowheads="1"/>
          </p:cNvSpPr>
          <p:nvPr/>
        </p:nvSpPr>
        <p:spPr bwMode="auto">
          <a:xfrm>
            <a:off x="2590800" y="457200"/>
            <a:ext cx="6216650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Pick-up Patterns</a:t>
            </a:r>
          </a:p>
        </p:txBody>
      </p:sp>
      <p:sp>
        <p:nvSpPr>
          <p:cNvPr id="307203" name="Line 3"/>
          <p:cNvSpPr>
            <a:spLocks noChangeShapeType="1"/>
          </p:cNvSpPr>
          <p:nvPr/>
        </p:nvSpPr>
        <p:spPr bwMode="auto">
          <a:xfrm>
            <a:off x="2667000" y="1752600"/>
            <a:ext cx="6629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1717675" y="1981200"/>
            <a:ext cx="43370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hypercardioid</a:t>
            </a:r>
          </a:p>
        </p:txBody>
      </p:sp>
      <p:pic>
        <p:nvPicPr>
          <p:cNvPr id="31749" name="Picture 5" descr="HypercardioidDi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967522"/>
            <a:ext cx="4419600" cy="4734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ShotgunMi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62288"/>
            <a:ext cx="4724400" cy="379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Text Box 2"/>
          <p:cNvSpPr txBox="1">
            <a:spLocks noChangeArrowheads="1"/>
          </p:cNvSpPr>
          <p:nvPr/>
        </p:nvSpPr>
        <p:spPr bwMode="auto">
          <a:xfrm>
            <a:off x="2590800" y="457200"/>
            <a:ext cx="6216650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Pick-up Patterns</a:t>
            </a:r>
          </a:p>
        </p:txBody>
      </p:sp>
      <p:sp>
        <p:nvSpPr>
          <p:cNvPr id="309251" name="Line 3"/>
          <p:cNvSpPr>
            <a:spLocks noChangeShapeType="1"/>
          </p:cNvSpPr>
          <p:nvPr/>
        </p:nvSpPr>
        <p:spPr bwMode="auto">
          <a:xfrm>
            <a:off x="2667000" y="1752600"/>
            <a:ext cx="6629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2772" name="Picture 10" descr="ShotgunMic I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5232">
            <a:off x="4345805" y="3049631"/>
            <a:ext cx="6704677" cy="3335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Line 9"/>
          <p:cNvSpPr>
            <a:spLocks noChangeShapeType="1"/>
          </p:cNvSpPr>
          <p:nvPr/>
        </p:nvSpPr>
        <p:spPr bwMode="auto">
          <a:xfrm>
            <a:off x="10058400" y="3834824"/>
            <a:ext cx="0" cy="1371600"/>
          </a:xfrm>
          <a:prstGeom prst="line">
            <a:avLst/>
          </a:prstGeom>
          <a:noFill/>
          <a:ln w="76200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Line 7"/>
          <p:cNvSpPr>
            <a:spLocks noChangeShapeType="1"/>
          </p:cNvSpPr>
          <p:nvPr/>
        </p:nvSpPr>
        <p:spPr bwMode="auto">
          <a:xfrm rot="10800000" flipV="1">
            <a:off x="1981200" y="5638800"/>
            <a:ext cx="3124200" cy="685800"/>
          </a:xfrm>
          <a:prstGeom prst="line">
            <a:avLst/>
          </a:prstGeom>
          <a:noFill/>
          <a:ln w="57150">
            <a:solidFill>
              <a:srgbClr val="FF0000"/>
            </a:solidFill>
            <a:prstDash val="dash"/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Line 8"/>
          <p:cNvSpPr>
            <a:spLocks noChangeShapeType="1"/>
          </p:cNvSpPr>
          <p:nvPr/>
        </p:nvSpPr>
        <p:spPr bwMode="auto">
          <a:xfrm rot="10800000">
            <a:off x="1905000" y="4053033"/>
            <a:ext cx="3048000" cy="609600"/>
          </a:xfrm>
          <a:prstGeom prst="line">
            <a:avLst/>
          </a:prstGeom>
          <a:noFill/>
          <a:ln w="57150">
            <a:solidFill>
              <a:srgbClr val="FF0000"/>
            </a:solidFill>
            <a:prstDash val="dash"/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304800" y="1860549"/>
            <a:ext cx="43370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hypercardioid</a:t>
            </a:r>
          </a:p>
        </p:txBody>
      </p:sp>
    </p:spTree>
  </p:cSld>
  <p:clrMapOvr>
    <a:masterClrMapping/>
  </p:clrMapOvr>
  <p:transition spd="med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09801" y="990601"/>
            <a:ext cx="7777163" cy="45243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9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Other</a:t>
            </a:r>
          </a:p>
          <a:p>
            <a:pPr algn="ctr">
              <a:defRPr/>
            </a:pPr>
            <a:r>
              <a:rPr lang="en-US" sz="9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</a:t>
            </a:r>
          </a:p>
          <a:p>
            <a:pPr algn="ctr">
              <a:defRPr/>
            </a:pPr>
            <a:r>
              <a:rPr lang="en-US" sz="9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Classifications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638" y="0"/>
            <a:ext cx="92067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45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Text Box 2"/>
          <p:cNvSpPr txBox="1">
            <a:spLocks noChangeArrowheads="1"/>
          </p:cNvSpPr>
          <p:nvPr/>
        </p:nvSpPr>
        <p:spPr bwMode="auto">
          <a:xfrm>
            <a:off x="8213726" y="24245"/>
            <a:ext cx="3727450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Handheld</a:t>
            </a:r>
          </a:p>
        </p:txBody>
      </p:sp>
      <p:sp>
        <p:nvSpPr>
          <p:cNvPr id="310275" name="Line 3"/>
          <p:cNvSpPr>
            <a:spLocks noChangeShapeType="1"/>
          </p:cNvSpPr>
          <p:nvPr/>
        </p:nvSpPr>
        <p:spPr bwMode="auto">
          <a:xfrm>
            <a:off x="8229601" y="1184707"/>
            <a:ext cx="3733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65357" y="1447800"/>
            <a:ext cx="3024188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(“stick mic”)</a:t>
            </a:r>
          </a:p>
        </p:txBody>
      </p:sp>
      <p:pic>
        <p:nvPicPr>
          <p:cNvPr id="34821" name="Picture 6" descr="Dynamic Mi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1" y="280461"/>
            <a:ext cx="1493546" cy="6044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18" y="0"/>
            <a:ext cx="611006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Text Box 2"/>
          <p:cNvSpPr txBox="1">
            <a:spLocks noChangeArrowheads="1"/>
          </p:cNvSpPr>
          <p:nvPr/>
        </p:nvSpPr>
        <p:spPr bwMode="auto">
          <a:xfrm>
            <a:off x="2727325" y="363538"/>
            <a:ext cx="3581400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Lavaliere</a:t>
            </a:r>
          </a:p>
        </p:txBody>
      </p:sp>
      <p:sp>
        <p:nvSpPr>
          <p:cNvPr id="311299" name="Line 3"/>
          <p:cNvSpPr>
            <a:spLocks noChangeShapeType="1"/>
          </p:cNvSpPr>
          <p:nvPr/>
        </p:nvSpPr>
        <p:spPr bwMode="auto">
          <a:xfrm>
            <a:off x="2667000" y="1371600"/>
            <a:ext cx="3733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5844" name="Picture 4" descr="LavaliereMi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05000"/>
            <a:ext cx="5911850" cy="364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76400" y="2590801"/>
            <a:ext cx="3022600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(“lapel mic”)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473200"/>
            <a:ext cx="8077200" cy="5384800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7466012" y="4197350"/>
            <a:ext cx="812800" cy="7747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406" y="-13856"/>
            <a:ext cx="4572794" cy="6859989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Oval 16"/>
          <p:cNvSpPr/>
          <p:nvPr/>
        </p:nvSpPr>
        <p:spPr>
          <a:xfrm>
            <a:off x="7188200" y="2768023"/>
            <a:ext cx="812800" cy="685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04" y="1752600"/>
            <a:ext cx="6855011" cy="45722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194" y="1841903"/>
            <a:ext cx="9144000" cy="4467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 animBg="1"/>
      <p:bldP spid="17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Text Box 2"/>
          <p:cNvSpPr txBox="1">
            <a:spLocks noChangeArrowheads="1"/>
          </p:cNvSpPr>
          <p:nvPr/>
        </p:nvSpPr>
        <p:spPr bwMode="auto">
          <a:xfrm>
            <a:off x="2057401" y="381000"/>
            <a:ext cx="4773613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Shotgun Mic</a:t>
            </a:r>
          </a:p>
        </p:txBody>
      </p:sp>
      <p:sp>
        <p:nvSpPr>
          <p:cNvPr id="312323" name="Line 3"/>
          <p:cNvSpPr>
            <a:spLocks noChangeShapeType="1"/>
          </p:cNvSpPr>
          <p:nvPr/>
        </p:nvSpPr>
        <p:spPr bwMode="auto">
          <a:xfrm>
            <a:off x="2133600" y="1524000"/>
            <a:ext cx="5105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6868" name="Picture 4" descr="ShotgunM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676400"/>
            <a:ext cx="6400800" cy="442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hotgun on Fishpol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600201"/>
            <a:ext cx="7924800" cy="5281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ShotgunMic On Ca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600200"/>
            <a:ext cx="7010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/>
          <p:cNvSpPr/>
          <p:nvPr/>
        </p:nvSpPr>
        <p:spPr>
          <a:xfrm>
            <a:off x="1984664" y="2133600"/>
            <a:ext cx="3501736" cy="1295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Text Box 2"/>
          <p:cNvSpPr txBox="1">
            <a:spLocks noChangeArrowheads="1"/>
          </p:cNvSpPr>
          <p:nvPr/>
        </p:nvSpPr>
        <p:spPr bwMode="auto">
          <a:xfrm>
            <a:off x="2590801" y="381000"/>
            <a:ext cx="6931025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Pressure Zone Mic</a:t>
            </a:r>
          </a:p>
        </p:txBody>
      </p:sp>
      <p:sp>
        <p:nvSpPr>
          <p:cNvPr id="314371" name="Line 3"/>
          <p:cNvSpPr>
            <a:spLocks noChangeShapeType="1"/>
          </p:cNvSpPr>
          <p:nvPr/>
        </p:nvSpPr>
        <p:spPr bwMode="auto">
          <a:xfrm>
            <a:off x="2209800" y="1676400"/>
            <a:ext cx="8001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 descr="PZM on Tabl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943100"/>
            <a:ext cx="6553200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1" y="1879991"/>
            <a:ext cx="7732340" cy="49780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Text Box 2"/>
          <p:cNvSpPr txBox="1">
            <a:spLocks noChangeArrowheads="1"/>
          </p:cNvSpPr>
          <p:nvPr/>
        </p:nvSpPr>
        <p:spPr bwMode="auto">
          <a:xfrm>
            <a:off x="2057401" y="381000"/>
            <a:ext cx="5235575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Parabolic Mic</a:t>
            </a:r>
          </a:p>
        </p:txBody>
      </p:sp>
      <p:sp>
        <p:nvSpPr>
          <p:cNvPr id="353283" name="Line 3"/>
          <p:cNvSpPr>
            <a:spLocks noChangeShapeType="1"/>
          </p:cNvSpPr>
          <p:nvPr/>
        </p:nvSpPr>
        <p:spPr bwMode="auto">
          <a:xfrm>
            <a:off x="2057400" y="1524000"/>
            <a:ext cx="5257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752600"/>
            <a:ext cx="6675582" cy="4956619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Text Box 2"/>
          <p:cNvSpPr txBox="1">
            <a:spLocks noChangeArrowheads="1"/>
          </p:cNvSpPr>
          <p:nvPr/>
        </p:nvSpPr>
        <p:spPr bwMode="auto">
          <a:xfrm>
            <a:off x="2057401" y="381000"/>
            <a:ext cx="5235575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Parabolic Mic</a:t>
            </a:r>
          </a:p>
        </p:txBody>
      </p:sp>
      <p:sp>
        <p:nvSpPr>
          <p:cNvPr id="353283" name="Line 3"/>
          <p:cNvSpPr>
            <a:spLocks noChangeShapeType="1"/>
          </p:cNvSpPr>
          <p:nvPr/>
        </p:nvSpPr>
        <p:spPr bwMode="auto">
          <a:xfrm>
            <a:off x="2057400" y="1524000"/>
            <a:ext cx="5257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9940" name="Picture 4" descr="ParabolicM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828801"/>
            <a:ext cx="4256088" cy="472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3285" name="AutoShape 5"/>
          <p:cNvSpPr>
            <a:spLocks noChangeArrowheads="1"/>
          </p:cNvSpPr>
          <p:nvPr/>
        </p:nvSpPr>
        <p:spPr bwMode="auto">
          <a:xfrm rot="1000137">
            <a:off x="3227388" y="2479676"/>
            <a:ext cx="4038600" cy="244475"/>
          </a:xfrm>
          <a:prstGeom prst="rightArrow">
            <a:avLst>
              <a:gd name="adj1" fmla="val 50000"/>
              <a:gd name="adj2" fmla="val 147222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3286" name="AutoShape 6"/>
          <p:cNvSpPr>
            <a:spLocks noChangeArrowheads="1"/>
          </p:cNvSpPr>
          <p:nvPr/>
        </p:nvSpPr>
        <p:spPr bwMode="auto">
          <a:xfrm rot="20783951">
            <a:off x="3409950" y="5643563"/>
            <a:ext cx="3962400" cy="309562"/>
          </a:xfrm>
          <a:prstGeom prst="rightArrow">
            <a:avLst>
              <a:gd name="adj1" fmla="val 50000"/>
              <a:gd name="adj2" fmla="val 138359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Oval 6"/>
          <p:cNvSpPr/>
          <p:nvPr/>
        </p:nvSpPr>
        <p:spPr>
          <a:xfrm>
            <a:off x="7010400" y="3657600"/>
            <a:ext cx="2362200" cy="1447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8" name="Picture 7" descr="Parabolic Mic at Sidelin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264" y="0"/>
            <a:ext cx="7737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252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0" y="1066801"/>
            <a:ext cx="4495800" cy="45243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9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</a:t>
            </a:r>
          </a:p>
          <a:p>
            <a:pPr algn="ctr">
              <a:defRPr/>
            </a:pPr>
            <a:r>
              <a:rPr lang="en-US" sz="9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Support</a:t>
            </a:r>
          </a:p>
          <a:p>
            <a:pPr algn="ctr">
              <a:defRPr/>
            </a:pPr>
            <a:r>
              <a:rPr lang="en-US" sz="9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Gear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Text Box 2"/>
          <p:cNvSpPr txBox="1">
            <a:spLocks noChangeArrowheads="1"/>
          </p:cNvSpPr>
          <p:nvPr/>
        </p:nvSpPr>
        <p:spPr bwMode="auto">
          <a:xfrm>
            <a:off x="1828800" y="228601"/>
            <a:ext cx="8161338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Windscreens/Pop Filters</a:t>
            </a:r>
          </a:p>
        </p:txBody>
      </p:sp>
      <p:sp>
        <p:nvSpPr>
          <p:cNvPr id="355331" name="Line 3"/>
          <p:cNvSpPr>
            <a:spLocks noChangeShapeType="1"/>
          </p:cNvSpPr>
          <p:nvPr/>
        </p:nvSpPr>
        <p:spPr bwMode="auto">
          <a:xfrm>
            <a:off x="1752600" y="1295400"/>
            <a:ext cx="8458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988" name="Picture 5" descr="Windscreen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133601"/>
            <a:ext cx="4114800" cy="398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5" descr="Windscreen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524001"/>
            <a:ext cx="3602038" cy="519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Text Box 2"/>
          <p:cNvSpPr txBox="1">
            <a:spLocks noChangeArrowheads="1"/>
          </p:cNvSpPr>
          <p:nvPr/>
        </p:nvSpPr>
        <p:spPr bwMode="auto">
          <a:xfrm>
            <a:off x="1828800" y="228601"/>
            <a:ext cx="8161338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Windscreens/Pop Filters</a:t>
            </a:r>
          </a:p>
        </p:txBody>
      </p:sp>
      <p:sp>
        <p:nvSpPr>
          <p:cNvPr id="355331" name="Line 3"/>
          <p:cNvSpPr>
            <a:spLocks noChangeShapeType="1"/>
          </p:cNvSpPr>
          <p:nvPr/>
        </p:nvSpPr>
        <p:spPr bwMode="auto">
          <a:xfrm>
            <a:off x="1752600" y="1295400"/>
            <a:ext cx="8458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988" name="Picture 5" descr="Windscreen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133601"/>
            <a:ext cx="4114800" cy="398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5" descr="Windscreen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524001"/>
            <a:ext cx="3602038" cy="519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Pop Filte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393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8144"/>
            <a:ext cx="10515600" cy="684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32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5800" y="4322664"/>
            <a:ext cx="9097875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create proper sound environment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792279" y="1295400"/>
            <a:ext cx="6724919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7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Post-Production</a:t>
            </a:r>
          </a:p>
          <a:p>
            <a:pPr algn="ctr">
              <a:defRPr/>
            </a:pPr>
            <a:r>
              <a:rPr lang="en-US" sz="7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Sound Objective</a:t>
            </a:r>
          </a:p>
        </p:txBody>
      </p:sp>
      <p:cxnSp>
        <p:nvCxnSpPr>
          <p:cNvPr id="8" name="Straight Connector 4"/>
          <p:cNvCxnSpPr>
            <a:cxnSpLocks noChangeShapeType="1"/>
          </p:cNvCxnSpPr>
          <p:nvPr/>
        </p:nvCxnSpPr>
        <p:spPr bwMode="auto">
          <a:xfrm>
            <a:off x="2492375" y="3962400"/>
            <a:ext cx="7239000" cy="1588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16269833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-26479"/>
            <a:ext cx="10363200" cy="6910959"/>
          </a:xfrm>
          <a:prstGeom prst="rect">
            <a:avLst/>
          </a:prstGeom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4403870" y="5638800"/>
            <a:ext cx="3384260" cy="110799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Zeppelin</a:t>
            </a:r>
          </a:p>
        </p:txBody>
      </p:sp>
    </p:spTree>
    <p:extLst>
      <p:ext uri="{BB962C8B-B14F-4D97-AF65-F5344CB8AC3E}">
        <p14:creationId xmlns:p14="http://schemas.microsoft.com/office/powerpoint/2010/main" val="317485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766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-22708"/>
            <a:ext cx="10744200" cy="685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87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06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33400" y="457200"/>
            <a:ext cx="1814920" cy="144655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4400" dirty="0">
                <a:solidFill>
                  <a:srgbClr val="FFFF00"/>
                </a:solidFill>
              </a:rPr>
              <a:t>Shock</a:t>
            </a:r>
          </a:p>
          <a:p>
            <a:pPr algn="ctr"/>
            <a:r>
              <a:rPr lang="en-US" sz="4400" dirty="0">
                <a:solidFill>
                  <a:srgbClr val="FFFF00"/>
                </a:solidFill>
              </a:rPr>
              <a:t>Mount</a:t>
            </a:r>
          </a:p>
        </p:txBody>
      </p:sp>
    </p:spTree>
    <p:extLst>
      <p:ext uri="{BB962C8B-B14F-4D97-AF65-F5344CB8AC3E}">
        <p14:creationId xmlns:p14="http://schemas.microsoft.com/office/powerpoint/2010/main" val="388001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768" y="-1"/>
            <a:ext cx="8637632" cy="6897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40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825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Text Box 2"/>
          <p:cNvSpPr txBox="1">
            <a:spLocks noChangeArrowheads="1"/>
          </p:cNvSpPr>
          <p:nvPr/>
        </p:nvSpPr>
        <p:spPr bwMode="auto">
          <a:xfrm>
            <a:off x="1676401" y="1"/>
            <a:ext cx="4632325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Mic Booms </a:t>
            </a:r>
            <a:endParaRPr lang="en-US" sz="40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cxnSp>
        <p:nvCxnSpPr>
          <p:cNvPr id="41990" name="Straight Connector 7"/>
          <p:cNvCxnSpPr>
            <a:cxnSpLocks noChangeShapeType="1"/>
          </p:cNvCxnSpPr>
          <p:nvPr/>
        </p:nvCxnSpPr>
        <p:spPr bwMode="auto">
          <a:xfrm>
            <a:off x="1752600" y="1066800"/>
            <a:ext cx="6019800" cy="1588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2" name="Rectangle 1"/>
          <p:cNvSpPr/>
          <p:nvPr/>
        </p:nvSpPr>
        <p:spPr>
          <a:xfrm>
            <a:off x="5922523" y="282714"/>
            <a:ext cx="149752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(field)</a:t>
            </a:r>
            <a:endParaRPr lang="en-US" sz="40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23" y="1600200"/>
            <a:ext cx="10058400" cy="34051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269849"/>
            <a:ext cx="10515600" cy="46829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641" y="4026668"/>
            <a:ext cx="4232759" cy="26181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849838"/>
            <a:ext cx="2971800" cy="2971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Text Box 2"/>
          <p:cNvSpPr txBox="1">
            <a:spLocks noChangeArrowheads="1"/>
          </p:cNvSpPr>
          <p:nvPr/>
        </p:nvSpPr>
        <p:spPr bwMode="auto">
          <a:xfrm>
            <a:off x="1828800" y="152401"/>
            <a:ext cx="614680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Mic Booms </a:t>
            </a: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(studio)</a:t>
            </a:r>
          </a:p>
        </p:txBody>
      </p:sp>
      <p:cxnSp>
        <p:nvCxnSpPr>
          <p:cNvPr id="43011" name="Straight Connector 5"/>
          <p:cNvCxnSpPr>
            <a:cxnSpLocks noChangeShapeType="1"/>
          </p:cNvCxnSpPr>
          <p:nvPr/>
        </p:nvCxnSpPr>
        <p:spPr bwMode="auto">
          <a:xfrm>
            <a:off x="1920875" y="1236664"/>
            <a:ext cx="6400800" cy="1587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pic>
        <p:nvPicPr>
          <p:cNvPr id="13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501" y="1371600"/>
            <a:ext cx="73152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14"/>
          <p:cNvSpPr/>
          <p:nvPr/>
        </p:nvSpPr>
        <p:spPr>
          <a:xfrm>
            <a:off x="7696200" y="1228789"/>
            <a:ext cx="3962400" cy="3962400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6" name="Picture 6" descr="Mic Pro Desk Mou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3387"/>
            <a:ext cx="3472125" cy="388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80339" y="4967326"/>
            <a:ext cx="4297971" cy="110799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Desk Boom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Text Box 2"/>
          <p:cNvSpPr txBox="1">
            <a:spLocks noChangeArrowheads="1"/>
          </p:cNvSpPr>
          <p:nvPr/>
        </p:nvSpPr>
        <p:spPr bwMode="auto">
          <a:xfrm>
            <a:off x="1828800" y="152401"/>
            <a:ext cx="614680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Mic Booms </a:t>
            </a: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(studio)</a:t>
            </a:r>
          </a:p>
        </p:txBody>
      </p:sp>
      <p:cxnSp>
        <p:nvCxnSpPr>
          <p:cNvPr id="43011" name="Straight Connector 5"/>
          <p:cNvCxnSpPr>
            <a:cxnSpLocks noChangeShapeType="1"/>
          </p:cNvCxnSpPr>
          <p:nvPr/>
        </p:nvCxnSpPr>
        <p:spPr bwMode="auto">
          <a:xfrm>
            <a:off x="1920875" y="1236664"/>
            <a:ext cx="6400800" cy="1587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pic>
        <p:nvPicPr>
          <p:cNvPr id="12" name="Picture 11" descr="Perambulator Boo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322514"/>
            <a:ext cx="571500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244850" y="1447799"/>
            <a:ext cx="2622550" cy="1077913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3200" dirty="0">
                <a:solidFill>
                  <a:schemeClr val="bg1"/>
                </a:solidFill>
              </a:rPr>
              <a:t>perambulator</a:t>
            </a:r>
          </a:p>
          <a:p>
            <a:pPr algn="ctr"/>
            <a:r>
              <a:rPr lang="en-US" altLang="en-US" sz="3200" dirty="0">
                <a:solidFill>
                  <a:schemeClr val="bg1"/>
                </a:solidFill>
              </a:rPr>
              <a:t>boom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2344739"/>
            <a:ext cx="5334000" cy="3662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696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84" y="0"/>
            <a:ext cx="102758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064434"/>
      </p:ext>
    </p:extLst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538" y="1900433"/>
            <a:ext cx="4210050" cy="4210050"/>
          </a:xfrm>
          <a:prstGeom prst="rect">
            <a:avLst/>
          </a:prstGeom>
        </p:spPr>
      </p:pic>
      <p:pic>
        <p:nvPicPr>
          <p:cNvPr id="6" name="Picture 6" descr="Studio Boo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1236664"/>
            <a:ext cx="2667000" cy="553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155378" y="1447800"/>
            <a:ext cx="1346844" cy="1077218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3200" dirty="0">
                <a:solidFill>
                  <a:schemeClr val="bg1"/>
                </a:solidFill>
              </a:rPr>
              <a:t>giraffe</a:t>
            </a:r>
          </a:p>
          <a:p>
            <a:pPr algn="ctr"/>
            <a:r>
              <a:rPr lang="en-US" altLang="en-US" sz="3200" dirty="0">
                <a:solidFill>
                  <a:schemeClr val="bg1"/>
                </a:solidFill>
              </a:rPr>
              <a:t>boom</a:t>
            </a: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828800" y="152401"/>
            <a:ext cx="614680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Mic Booms </a:t>
            </a: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(studio)</a:t>
            </a:r>
          </a:p>
        </p:txBody>
      </p:sp>
      <p:cxnSp>
        <p:nvCxnSpPr>
          <p:cNvPr id="9" name="Straight Connector 5"/>
          <p:cNvCxnSpPr>
            <a:cxnSpLocks noChangeShapeType="1"/>
          </p:cNvCxnSpPr>
          <p:nvPr/>
        </p:nvCxnSpPr>
        <p:spPr bwMode="auto">
          <a:xfrm>
            <a:off x="1920875" y="1236664"/>
            <a:ext cx="6400800" cy="1587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1195797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2400"/>
            <a:ext cx="6191250" cy="3886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148" y="3048000"/>
            <a:ext cx="5320319" cy="354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54816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Text Box 2"/>
          <p:cNvSpPr txBox="1">
            <a:spLocks noChangeArrowheads="1"/>
          </p:cNvSpPr>
          <p:nvPr/>
        </p:nvSpPr>
        <p:spPr bwMode="auto">
          <a:xfrm>
            <a:off x="2438401" y="457200"/>
            <a:ext cx="4213225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Mic Stands</a:t>
            </a:r>
          </a:p>
        </p:txBody>
      </p:sp>
      <p:sp>
        <p:nvSpPr>
          <p:cNvPr id="357379" name="Line 3"/>
          <p:cNvSpPr>
            <a:spLocks noChangeShapeType="1"/>
          </p:cNvSpPr>
          <p:nvPr/>
        </p:nvSpPr>
        <p:spPr bwMode="auto">
          <a:xfrm>
            <a:off x="2133600" y="1600200"/>
            <a:ext cx="4800600" cy="0"/>
          </a:xfrm>
          <a:prstGeom prst="line">
            <a:avLst/>
          </a:prstGeom>
          <a:noFill/>
          <a:ln w="38100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pic>
        <p:nvPicPr>
          <p:cNvPr id="43012" name="Picture 5" descr="Floor Stan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653871"/>
            <a:ext cx="3606800" cy="4986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8" descr="Mic Desk Sta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418168"/>
            <a:ext cx="4611687" cy="3458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2438400" y="1524000"/>
            <a:ext cx="48006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Text Box 2"/>
          <p:cNvSpPr txBox="1">
            <a:spLocks noChangeArrowheads="1"/>
          </p:cNvSpPr>
          <p:nvPr/>
        </p:nvSpPr>
        <p:spPr bwMode="auto">
          <a:xfrm>
            <a:off x="1828800" y="381001"/>
            <a:ext cx="8110538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Loudness Distinctions</a:t>
            </a:r>
          </a:p>
        </p:txBody>
      </p:sp>
      <p:sp>
        <p:nvSpPr>
          <p:cNvPr id="292868" name="Text Box 4"/>
          <p:cNvSpPr txBox="1">
            <a:spLocks noChangeArrowheads="1"/>
          </p:cNvSpPr>
          <p:nvPr/>
        </p:nvSpPr>
        <p:spPr bwMode="auto">
          <a:xfrm>
            <a:off x="2001982" y="2648784"/>
            <a:ext cx="500169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MIC LEVEL</a:t>
            </a:r>
          </a:p>
        </p:txBody>
      </p:sp>
      <p:sp>
        <p:nvSpPr>
          <p:cNvPr id="292869" name="Text Box 5"/>
          <p:cNvSpPr txBox="1">
            <a:spLocks noChangeArrowheads="1"/>
          </p:cNvSpPr>
          <p:nvPr/>
        </p:nvSpPr>
        <p:spPr bwMode="auto">
          <a:xfrm>
            <a:off x="5715000" y="4419600"/>
            <a:ext cx="5331909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LINE LEVEL</a:t>
            </a:r>
          </a:p>
        </p:txBody>
      </p:sp>
      <p:cxnSp>
        <p:nvCxnSpPr>
          <p:cNvPr id="44037" name="Straight Connector 6"/>
          <p:cNvCxnSpPr>
            <a:cxnSpLocks noChangeShapeType="1"/>
          </p:cNvCxnSpPr>
          <p:nvPr/>
        </p:nvCxnSpPr>
        <p:spPr bwMode="auto">
          <a:xfrm>
            <a:off x="1981200" y="1447800"/>
            <a:ext cx="8458200" cy="1588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2868" grpId="0"/>
      <p:bldP spid="292869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5" name="Text Box 5"/>
          <p:cNvSpPr txBox="1">
            <a:spLocks noChangeArrowheads="1"/>
          </p:cNvSpPr>
          <p:nvPr/>
        </p:nvSpPr>
        <p:spPr bwMode="auto">
          <a:xfrm>
            <a:off x="1447800" y="762000"/>
            <a:ext cx="3890963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LINE LEVEL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188" y="1523998"/>
            <a:ext cx="3846512" cy="256434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080" y="1371600"/>
            <a:ext cx="5522119" cy="4851265"/>
          </a:xfrm>
          <a:prstGeom prst="rect">
            <a:avLst/>
          </a:prstGeom>
        </p:spPr>
      </p:pic>
      <p:cxnSp>
        <p:nvCxnSpPr>
          <p:cNvPr id="36" name="Straight Arrow Connector 35"/>
          <p:cNvCxnSpPr/>
          <p:nvPr/>
        </p:nvCxnSpPr>
        <p:spPr>
          <a:xfrm flipH="1" flipV="1">
            <a:off x="7639327" y="3023808"/>
            <a:ext cx="1208346" cy="162666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9364525" y="2721276"/>
            <a:ext cx="490292" cy="1929192"/>
          </a:xfrm>
          <a:prstGeom prst="straightConnector1">
            <a:avLst/>
          </a:prstGeom>
          <a:ln w="57150"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524000" y="4700208"/>
            <a:ext cx="368722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MIC LEVEL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48381" y="3808213"/>
            <a:ext cx="1131708" cy="4577694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200" y="0"/>
            <a:ext cx="59154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44633"/>
            <a:ext cx="9144000" cy="456873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48200" y="2438400"/>
            <a:ext cx="1981200" cy="3810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615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9" name="Text Box 5"/>
          <p:cNvSpPr txBox="1">
            <a:spLocks noChangeArrowheads="1"/>
          </p:cNvSpPr>
          <p:nvPr/>
        </p:nvSpPr>
        <p:spPr bwMode="auto">
          <a:xfrm>
            <a:off x="381000" y="304800"/>
            <a:ext cx="667695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Sound Environment</a:t>
            </a:r>
          </a:p>
        </p:txBody>
      </p:sp>
      <p:sp>
        <p:nvSpPr>
          <p:cNvPr id="267270" name="Line 6"/>
          <p:cNvSpPr>
            <a:spLocks noChangeShapeType="1"/>
          </p:cNvSpPr>
          <p:nvPr/>
        </p:nvSpPr>
        <p:spPr bwMode="auto">
          <a:xfrm>
            <a:off x="381000" y="1135797"/>
            <a:ext cx="75469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7271" name="Text Box 7"/>
          <p:cNvSpPr txBox="1">
            <a:spLocks noChangeArrowheads="1"/>
          </p:cNvSpPr>
          <p:nvPr/>
        </p:nvSpPr>
        <p:spPr bwMode="auto">
          <a:xfrm>
            <a:off x="316019" y="1371600"/>
            <a:ext cx="8379602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457200" indent="-457200">
              <a:buFontTx/>
              <a:buAutoNum type="arabicPeriod"/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Diegetic Sound</a:t>
            </a:r>
          </a:p>
          <a:p>
            <a:pPr marL="457200" indent="-457200"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		(sound in the scene)</a:t>
            </a:r>
          </a:p>
          <a:p>
            <a:pPr marL="1943100" lvl="3" indent="-571500">
              <a:buFontTx/>
              <a:buChar char="-"/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synchronous sound</a:t>
            </a:r>
          </a:p>
          <a:p>
            <a:pPr marL="2857500" lvl="5" indent="-571500">
              <a:buFontTx/>
              <a:buChar char="-"/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dialogue</a:t>
            </a:r>
          </a:p>
          <a:p>
            <a:pPr marL="1943100" lvl="3" indent="-571500">
              <a:buFontTx/>
              <a:buChar char="-"/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asynchronous sound</a:t>
            </a:r>
          </a:p>
          <a:p>
            <a:pPr marL="2857500" lvl="5" indent="-571500">
              <a:buFontTx/>
              <a:buChar char="-"/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Foley, Buzz/Ambient, ADR</a:t>
            </a:r>
          </a:p>
        </p:txBody>
      </p:sp>
    </p:spTree>
    <p:extLst>
      <p:ext uri="{BB962C8B-B14F-4D97-AF65-F5344CB8AC3E}">
        <p14:creationId xmlns:p14="http://schemas.microsoft.com/office/powerpoint/2010/main" val="3752845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7271" grpId="0" uiExpand="1" build="p" bldLvl="5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05600" cy="50231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3260178"/>
            <a:ext cx="6400800" cy="36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014626"/>
      </p:ext>
    </p:extLst>
  </p:cSld>
  <p:clrMapOvr>
    <a:masterClrMapping/>
  </p:clrMapOvr>
  <p:transition>
    <p:wipe dir="r"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316019" y="2083383"/>
            <a:ext cx="684033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457200" indent="-457200"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2.  Non-Diegetic Sound</a:t>
            </a:r>
          </a:p>
          <a:p>
            <a:pPr lvl="2"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(sound not part of the scene)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338330" y="3276600"/>
            <a:ext cx="403187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indent="-228600">
              <a:buFontTx/>
              <a:buChar char="-"/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music beds</a:t>
            </a:r>
          </a:p>
          <a:p>
            <a:pPr marL="228600" indent="-228600">
              <a:buFontTx/>
              <a:buChar char="-"/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VO</a:t>
            </a:r>
          </a:p>
          <a:p>
            <a:pPr marL="228600" indent="-228600">
              <a:buFontTx/>
              <a:buChar char="-"/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music soundtrack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81000" y="304800"/>
            <a:ext cx="667695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Sound Environment</a:t>
            </a:r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>
            <a:off x="381000" y="1135797"/>
            <a:ext cx="75469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316019" y="1371600"/>
            <a:ext cx="372409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457200" indent="-457200">
              <a:buFontTx/>
              <a:buAutoNum type="arabicPeriod"/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Diegetic Sound</a:t>
            </a:r>
          </a:p>
        </p:txBody>
      </p:sp>
    </p:spTree>
    <p:extLst>
      <p:ext uri="{BB962C8B-B14F-4D97-AF65-F5344CB8AC3E}">
        <p14:creationId xmlns:p14="http://schemas.microsoft.com/office/powerpoint/2010/main" val="919211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5" autoUpdateAnimBg="0"/>
      <p:bldP spid="2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2" name="Text Box 4"/>
          <p:cNvSpPr txBox="1">
            <a:spLocks noChangeArrowheads="1"/>
          </p:cNvSpPr>
          <p:nvPr/>
        </p:nvSpPr>
        <p:spPr bwMode="auto">
          <a:xfrm>
            <a:off x="533400" y="1371600"/>
            <a:ext cx="11049000" cy="4862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>
              <a:buFontTx/>
              <a:buAutoNum type="arabicPeriod"/>
              <a:defRPr/>
            </a:pPr>
            <a:r>
              <a:rPr lang="en-US" sz="5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Sound Perspective</a:t>
            </a:r>
          </a:p>
          <a:p>
            <a:pPr marL="457200" indent="-457200">
              <a:buFontTx/>
              <a:buAutoNum type="arabicPeriod"/>
              <a:defRPr/>
            </a:pPr>
            <a:r>
              <a:rPr lang="en-US" sz="5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Sound Continuity </a:t>
            </a:r>
          </a:p>
          <a:p>
            <a:pPr marL="457200" indent="-457200">
              <a:buFontTx/>
              <a:buAutoNum type="arabicPeriod"/>
              <a:defRPr/>
            </a:pPr>
            <a:r>
              <a:rPr lang="en-US" sz="5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Figure/Ground</a:t>
            </a:r>
          </a:p>
          <a:p>
            <a:pPr marL="1371600" lvl="2" indent="-457200">
              <a:buFont typeface="Arial" pitchFamily="34" charset="0"/>
              <a:buChar char="•"/>
              <a:defRPr/>
            </a:pPr>
            <a:r>
              <a:rPr lang="en-US" sz="4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FG/BG sound</a:t>
            </a:r>
          </a:p>
          <a:p>
            <a:pPr marL="457200" indent="-457200">
              <a:defRPr/>
            </a:pPr>
            <a:r>
              <a:rPr lang="en-US" sz="5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3. Parallel/Contrapuntal Sound</a:t>
            </a:r>
          </a:p>
          <a:p>
            <a:pPr marL="457200" indent="-457200">
              <a:defRPr/>
            </a:pPr>
            <a:r>
              <a:rPr lang="en-US" sz="5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4. Silence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81000" y="304800"/>
            <a:ext cx="464870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Sound Aesthetics</a:t>
            </a:r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>
            <a:off x="381000" y="1135797"/>
            <a:ext cx="75469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8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8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8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82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82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82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8292" grpId="0" build="p" bldLvl="5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3048001" y="1"/>
            <a:ext cx="6310313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8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Production</a:t>
            </a:r>
          </a:p>
          <a:p>
            <a:pPr algn="ctr">
              <a:defRPr/>
            </a:pPr>
            <a:r>
              <a:rPr lang="en-US" sz="8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Sound System</a:t>
            </a:r>
          </a:p>
        </p:txBody>
      </p:sp>
      <p:cxnSp>
        <p:nvCxnSpPr>
          <p:cNvPr id="4099" name="Straight Connector 4"/>
          <p:cNvCxnSpPr>
            <a:cxnSpLocks noChangeShapeType="1"/>
          </p:cNvCxnSpPr>
          <p:nvPr/>
        </p:nvCxnSpPr>
        <p:spPr bwMode="auto">
          <a:xfrm>
            <a:off x="2743200" y="2667000"/>
            <a:ext cx="7239000" cy="1588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5" name="TextBox 4"/>
          <p:cNvSpPr txBox="1"/>
          <p:nvPr/>
        </p:nvSpPr>
        <p:spPr>
          <a:xfrm>
            <a:off x="954254" y="2860530"/>
            <a:ext cx="4187493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Sound Source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Transduction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2829357"/>
            <a:ext cx="2575221" cy="3581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2829357"/>
            <a:ext cx="6350000" cy="357187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bldLvl="5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3978</TotalTime>
  <Words>506</Words>
  <Application>Microsoft Macintosh PowerPoint</Application>
  <PresentationFormat>Widescreen</PresentationFormat>
  <Paragraphs>263</Paragraphs>
  <Slides>89</Slides>
  <Notes>89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89</vt:i4>
      </vt:variant>
    </vt:vector>
  </HeadingPairs>
  <TitlesOfParts>
    <vt:vector size="97" baseType="lpstr">
      <vt:lpstr>Arial</vt:lpstr>
      <vt:lpstr>Book Antiqua</vt:lpstr>
      <vt:lpstr>Lucida Sans</vt:lpstr>
      <vt:lpstr>Times New Roman</vt:lpstr>
      <vt:lpstr>Wingdings</vt:lpstr>
      <vt:lpstr>Wingdings 2</vt:lpstr>
      <vt:lpstr>Wingdings 3</vt:lpstr>
      <vt:lpstr>Apex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Univ. of Central Florida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George Bagley</dc:creator>
  <cp:lastModifiedBy>Kevin Smith</cp:lastModifiedBy>
  <cp:revision>211</cp:revision>
  <dcterms:created xsi:type="dcterms:W3CDTF">1999-08-27T14:15:20Z</dcterms:created>
  <dcterms:modified xsi:type="dcterms:W3CDTF">2020-10-20T18:50:58Z</dcterms:modified>
</cp:coreProperties>
</file>