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38404800" cy="28803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9072" userDrawn="1">
          <p15:clr>
            <a:srgbClr val="A4A3A4"/>
          </p15:clr>
        </p15:guide>
        <p15:guide id="2" orient="horz" pos="-1008" userDrawn="1">
          <p15:clr>
            <a:srgbClr val="A4A3A4"/>
          </p15:clr>
        </p15:guide>
        <p15:guide id="3" orient="horz" pos="504" userDrawn="1">
          <p15:clr>
            <a:srgbClr val="A4A3A4"/>
          </p15:clr>
        </p15:guide>
        <p15:guide id="4" orient="horz" pos="17640" userDrawn="1">
          <p15:clr>
            <a:srgbClr val="A4A3A4"/>
          </p15:clr>
        </p15:guide>
        <p15:guide id="5" pos="466" userDrawn="1">
          <p15:clr>
            <a:srgbClr val="A4A3A4"/>
          </p15:clr>
        </p15:guide>
        <p15:guide id="6" pos="7560" userDrawn="1">
          <p15:clr>
            <a:srgbClr val="A4A3A4"/>
          </p15:clr>
        </p15:guide>
        <p15:guide id="7" pos="23726" userDrawn="1">
          <p15:clr>
            <a:srgbClr val="A4A3A4"/>
          </p15:clr>
        </p15:guide>
        <p15:guide id="8" pos="17214" userDrawn="1">
          <p15:clr>
            <a:srgbClr val="A4A3A4"/>
          </p15:clr>
        </p15:guide>
        <p15:guide id="9" pos="8258" userDrawn="1">
          <p15:clr>
            <a:srgbClr val="A4A3A4"/>
          </p15:clr>
        </p15:guide>
        <p15:guide id="10" pos="16516" userDrawn="1">
          <p15:clr>
            <a:srgbClr val="A4A3A4"/>
          </p15:clr>
        </p15:guide>
        <p15:guide id="11" pos="120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13B2FC"/>
    <a:srgbClr val="418AFC"/>
    <a:srgbClr val="FF8A03"/>
    <a:srgbClr val="3AA514"/>
    <a:srgbClr val="FF9B09"/>
    <a:srgbClr val="4A34A5"/>
    <a:srgbClr val="476727"/>
    <a:srgbClr val="73A73F"/>
    <a:srgbClr val="A3CC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B1888A-F926-405F-A3B5-A135DC54E74E}" v="5" dt="2021-09-20T15:31:09.521"/>
  </p1510:revLst>
</p1510:revInfo>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2787"/>
    <p:restoredTop sz="90929"/>
  </p:normalViewPr>
  <p:slideViewPr>
    <p:cSldViewPr>
      <p:cViewPr varScale="1">
        <p:scale>
          <a:sx n="28" d="100"/>
          <a:sy n="28" d="100"/>
        </p:scale>
        <p:origin x="1578" y="114"/>
      </p:cViewPr>
      <p:guideLst>
        <p:guide orient="horz" pos="9072"/>
        <p:guide orient="horz" pos="-1008"/>
        <p:guide orient="horz" pos="504"/>
        <p:guide orient="horz" pos="17640"/>
        <p:guide pos="466"/>
        <p:guide pos="7560"/>
        <p:guide pos="23726"/>
        <p:guide pos="17214"/>
        <p:guide pos="8258"/>
        <p:guide pos="16516"/>
        <p:guide pos="1205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ith Brazendale" userId="b30416d9-dee6-46a4-b9ce-fb97a80b2e95" providerId="ADAL" clId="{DDB1888A-F926-405F-A3B5-A135DC54E74E}"/>
    <pc:docChg chg="custSel modSld">
      <pc:chgData name="Keith Brazendale" userId="b30416d9-dee6-46a4-b9ce-fb97a80b2e95" providerId="ADAL" clId="{DDB1888A-F926-405F-A3B5-A135DC54E74E}" dt="2021-09-20T15:31:09.521" v="625" actId="1076"/>
      <pc:docMkLst>
        <pc:docMk/>
      </pc:docMkLst>
      <pc:sldChg chg="addSp modSp mod">
        <pc:chgData name="Keith Brazendale" userId="b30416d9-dee6-46a4-b9ce-fb97a80b2e95" providerId="ADAL" clId="{DDB1888A-F926-405F-A3B5-A135DC54E74E}" dt="2021-09-20T15:31:09.521" v="625" actId="1076"/>
        <pc:sldMkLst>
          <pc:docMk/>
          <pc:sldMk cId="0" sldId="256"/>
        </pc:sldMkLst>
        <pc:spChg chg="mod">
          <ac:chgData name="Keith Brazendale" userId="b30416d9-dee6-46a4-b9ce-fb97a80b2e95" providerId="ADAL" clId="{DDB1888A-F926-405F-A3B5-A135DC54E74E}" dt="2021-09-20T15:28:16.242" v="392" actId="1036"/>
          <ac:spMkLst>
            <pc:docMk/>
            <pc:sldMk cId="0" sldId="256"/>
            <ac:spMk id="8" creationId="{00000000-0000-0000-0000-000000000000}"/>
          </ac:spMkLst>
        </pc:spChg>
        <pc:spChg chg="mod">
          <ac:chgData name="Keith Brazendale" userId="b30416d9-dee6-46a4-b9ce-fb97a80b2e95" providerId="ADAL" clId="{DDB1888A-F926-405F-A3B5-A135DC54E74E}" dt="2021-09-20T15:28:16.242" v="392" actId="1036"/>
          <ac:spMkLst>
            <pc:docMk/>
            <pc:sldMk cId="0" sldId="256"/>
            <ac:spMk id="26" creationId="{F3614FD9-7807-462E-9CBA-550456884933}"/>
          </ac:spMkLst>
        </pc:spChg>
        <pc:spChg chg="mod">
          <ac:chgData name="Keith Brazendale" userId="b30416d9-dee6-46a4-b9ce-fb97a80b2e95" providerId="ADAL" clId="{DDB1888A-F926-405F-A3B5-A135DC54E74E}" dt="2021-09-20T15:28:35.938" v="398" actId="20577"/>
          <ac:spMkLst>
            <pc:docMk/>
            <pc:sldMk cId="0" sldId="256"/>
            <ac:spMk id="33" creationId="{0C901DCB-6166-40A9-A6FC-68977926CB5A}"/>
          </ac:spMkLst>
        </pc:spChg>
        <pc:spChg chg="mod">
          <ac:chgData name="Keith Brazendale" userId="b30416d9-dee6-46a4-b9ce-fb97a80b2e95" providerId="ADAL" clId="{DDB1888A-F926-405F-A3B5-A135DC54E74E}" dt="2021-09-20T15:28:18.118" v="393" actId="1036"/>
          <ac:spMkLst>
            <pc:docMk/>
            <pc:sldMk cId="0" sldId="256"/>
            <ac:spMk id="34" creationId="{E346C769-E4F1-4E0F-8EF9-2CA33441EC50}"/>
          </ac:spMkLst>
        </pc:spChg>
        <pc:spChg chg="add mod">
          <ac:chgData name="Keith Brazendale" userId="b30416d9-dee6-46a4-b9ce-fb97a80b2e95" providerId="ADAL" clId="{DDB1888A-F926-405F-A3B5-A135DC54E74E}" dt="2021-09-20T15:31:06.795" v="623" actId="1038"/>
          <ac:spMkLst>
            <pc:docMk/>
            <pc:sldMk cId="0" sldId="256"/>
            <ac:spMk id="36" creationId="{A029046D-B1A8-4F4D-BA61-67BB5F54A17D}"/>
          </ac:spMkLst>
        </pc:spChg>
        <pc:spChg chg="add mod">
          <ac:chgData name="Keith Brazendale" userId="b30416d9-dee6-46a4-b9ce-fb97a80b2e95" providerId="ADAL" clId="{DDB1888A-F926-405F-A3B5-A135DC54E74E}" dt="2021-09-20T15:30:24.019" v="585" actId="20577"/>
          <ac:spMkLst>
            <pc:docMk/>
            <pc:sldMk cId="0" sldId="256"/>
            <ac:spMk id="37" creationId="{DC0B69D9-A413-4680-9B3F-C1B6FD7431B0}"/>
          </ac:spMkLst>
        </pc:spChg>
        <pc:spChg chg="mod">
          <ac:chgData name="Keith Brazendale" userId="b30416d9-dee6-46a4-b9ce-fb97a80b2e95" providerId="ADAL" clId="{DDB1888A-F926-405F-A3B5-A135DC54E74E}" dt="2021-09-20T15:28:52.053" v="424" actId="20577"/>
          <ac:spMkLst>
            <pc:docMk/>
            <pc:sldMk cId="0" sldId="256"/>
            <ac:spMk id="2059" creationId="{00000000-0000-0000-0000-000000000000}"/>
          </ac:spMkLst>
        </pc:spChg>
        <pc:picChg chg="mod">
          <ac:chgData name="Keith Brazendale" userId="b30416d9-dee6-46a4-b9ce-fb97a80b2e95" providerId="ADAL" clId="{DDB1888A-F926-405F-A3B5-A135DC54E74E}" dt="2021-09-20T15:28:11.317" v="388" actId="1035"/>
          <ac:picMkLst>
            <pc:docMk/>
            <pc:sldMk cId="0" sldId="256"/>
            <ac:picMk id="3" creationId="{6AB6E2DE-029B-4D1C-91DE-36636F5CE0DE}"/>
          </ac:picMkLst>
        </pc:picChg>
        <pc:picChg chg="add mod">
          <ac:chgData name="Keith Brazendale" userId="b30416d9-dee6-46a4-b9ce-fb97a80b2e95" providerId="ADAL" clId="{DDB1888A-F926-405F-A3B5-A135DC54E74E}" dt="2021-09-20T15:25:09.091" v="23" actId="1035"/>
          <ac:picMkLst>
            <pc:docMk/>
            <pc:sldMk cId="0" sldId="256"/>
            <ac:picMk id="5" creationId="{C6CFEAF8-AF53-4726-BFD0-DE8A00ACFB27}"/>
          </ac:picMkLst>
        </pc:picChg>
        <pc:picChg chg="mod">
          <ac:chgData name="Keith Brazendale" userId="b30416d9-dee6-46a4-b9ce-fb97a80b2e95" providerId="ADAL" clId="{DDB1888A-F926-405F-A3B5-A135DC54E74E}" dt="2021-09-20T15:31:09.521" v="625" actId="1076"/>
          <ac:picMkLst>
            <pc:docMk/>
            <pc:sldMk cId="0" sldId="256"/>
            <ac:picMk id="15" creationId="{DE74DB3C-61F3-48DE-8E93-28DEE9ECAEE6}"/>
          </ac:picMkLst>
        </pc:picChg>
        <pc:cxnChg chg="add mod">
          <ac:chgData name="Keith Brazendale" userId="b30416d9-dee6-46a4-b9ce-fb97a80b2e95" providerId="ADAL" clId="{DDB1888A-F926-405F-A3B5-A135DC54E74E}" dt="2021-09-20T15:30:07.598" v="559" actId="1037"/>
          <ac:cxnSpMkLst>
            <pc:docMk/>
            <pc:sldMk cId="0" sldId="256"/>
            <ac:cxnSpMk id="12" creationId="{DB4C959A-3CEB-4DBE-902D-846AD26E53C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770" cy="343054"/>
          </a:xfrm>
          <a:prstGeom prst="rect">
            <a:avLst/>
          </a:prstGeom>
        </p:spPr>
        <p:txBody>
          <a:bodyPr vert="horz" lIns="77678" tIns="38839" rIns="77678" bIns="38839" rtlCol="0"/>
          <a:lstStyle>
            <a:lvl1pPr algn="l">
              <a:defRPr sz="1000"/>
            </a:lvl1pPr>
          </a:lstStyle>
          <a:p>
            <a:endParaRPr lang="en-US"/>
          </a:p>
        </p:txBody>
      </p:sp>
      <p:sp>
        <p:nvSpPr>
          <p:cNvPr id="3" name="Date Placeholder 2"/>
          <p:cNvSpPr>
            <a:spLocks noGrp="1"/>
          </p:cNvSpPr>
          <p:nvPr>
            <p:ph type="dt" idx="1"/>
          </p:nvPr>
        </p:nvSpPr>
        <p:spPr>
          <a:xfrm>
            <a:off x="5179995" y="1"/>
            <a:ext cx="3961536" cy="343054"/>
          </a:xfrm>
          <a:prstGeom prst="rect">
            <a:avLst/>
          </a:prstGeom>
        </p:spPr>
        <p:txBody>
          <a:bodyPr vert="horz" lIns="77678" tIns="38839" rIns="77678" bIns="38839" rtlCol="0"/>
          <a:lstStyle>
            <a:lvl1pPr algn="r">
              <a:defRPr sz="1000"/>
            </a:lvl1pPr>
          </a:lstStyle>
          <a:p>
            <a:fld id="{9D9B6E98-39E3-4F06-B089-EFE81295C06D}" type="datetimeFigureOut">
              <a:rPr lang="en-US" smtClean="0"/>
              <a:pPr/>
              <a:t>9/20/2021</a:t>
            </a:fld>
            <a:endParaRPr lang="en-US"/>
          </a:p>
        </p:txBody>
      </p:sp>
      <p:sp>
        <p:nvSpPr>
          <p:cNvPr id="4" name="Slide Image Placeholder 3"/>
          <p:cNvSpPr>
            <a:spLocks noGrp="1" noRot="1" noChangeAspect="1"/>
          </p:cNvSpPr>
          <p:nvPr>
            <p:ph type="sldImg" idx="2"/>
          </p:nvPr>
        </p:nvSpPr>
        <p:spPr>
          <a:xfrm>
            <a:off x="2857500" y="514350"/>
            <a:ext cx="3430588" cy="2571750"/>
          </a:xfrm>
          <a:prstGeom prst="rect">
            <a:avLst/>
          </a:prstGeom>
          <a:noFill/>
          <a:ln w="12700">
            <a:solidFill>
              <a:prstClr val="black"/>
            </a:solidFill>
          </a:ln>
        </p:spPr>
        <p:txBody>
          <a:bodyPr vert="horz" lIns="77678" tIns="38839" rIns="77678" bIns="38839" rtlCol="0" anchor="ctr"/>
          <a:lstStyle/>
          <a:p>
            <a:endParaRPr lang="en-US"/>
          </a:p>
        </p:txBody>
      </p:sp>
      <p:sp>
        <p:nvSpPr>
          <p:cNvPr id="5" name="Notes Placeholder 4"/>
          <p:cNvSpPr>
            <a:spLocks noGrp="1"/>
          </p:cNvSpPr>
          <p:nvPr>
            <p:ph type="body" sz="quarter" idx="3"/>
          </p:nvPr>
        </p:nvSpPr>
        <p:spPr>
          <a:xfrm>
            <a:off x="914771" y="3258243"/>
            <a:ext cx="7314459" cy="3085946"/>
          </a:xfrm>
          <a:prstGeom prst="rect">
            <a:avLst/>
          </a:prstGeom>
        </p:spPr>
        <p:txBody>
          <a:bodyPr vert="horz" lIns="77678" tIns="38839" rIns="77678" bIns="388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408"/>
            <a:ext cx="3962770" cy="343054"/>
          </a:xfrm>
          <a:prstGeom prst="rect">
            <a:avLst/>
          </a:prstGeom>
        </p:spPr>
        <p:txBody>
          <a:bodyPr vert="horz" lIns="77678" tIns="38839" rIns="77678" bIns="38839" rtlCol="0" anchor="b"/>
          <a:lstStyle>
            <a:lvl1pPr algn="l">
              <a:defRPr sz="1000"/>
            </a:lvl1pPr>
          </a:lstStyle>
          <a:p>
            <a:endParaRPr lang="en-US"/>
          </a:p>
        </p:txBody>
      </p:sp>
      <p:sp>
        <p:nvSpPr>
          <p:cNvPr id="7" name="Slide Number Placeholder 6"/>
          <p:cNvSpPr>
            <a:spLocks noGrp="1"/>
          </p:cNvSpPr>
          <p:nvPr>
            <p:ph type="sldNum" sz="quarter" idx="5"/>
          </p:nvPr>
        </p:nvSpPr>
        <p:spPr>
          <a:xfrm>
            <a:off x="5179995" y="6513408"/>
            <a:ext cx="3961536" cy="343054"/>
          </a:xfrm>
          <a:prstGeom prst="rect">
            <a:avLst/>
          </a:prstGeom>
        </p:spPr>
        <p:txBody>
          <a:bodyPr vert="horz" lIns="77678" tIns="38839" rIns="77678" bIns="38839" rtlCol="0" anchor="b"/>
          <a:lstStyle>
            <a:lvl1pPr algn="r">
              <a:defRPr sz="1000"/>
            </a:lvl1pPr>
          </a:lstStyle>
          <a:p>
            <a:fld id="{146C8674-485B-4274-9F20-BF4385D95549}" type="slidenum">
              <a:rPr lang="en-US" smtClean="0"/>
              <a:pPr/>
              <a:t>‹#›</a:t>
            </a:fld>
            <a:endParaRPr lang="en-US"/>
          </a:p>
        </p:txBody>
      </p:sp>
    </p:spTree>
    <p:extLst>
      <p:ext uri="{BB962C8B-B14F-4D97-AF65-F5344CB8AC3E}">
        <p14:creationId xmlns:p14="http://schemas.microsoft.com/office/powerpoint/2010/main" val="1859604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851" y="8948341"/>
            <a:ext cx="32645105" cy="6172994"/>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5760977" y="16321492"/>
            <a:ext cx="26882847" cy="7362031"/>
          </a:xfrm>
          <a:prstGeom prst="rect">
            <a:avLst/>
          </a:prstGeom>
        </p:spPr>
        <p:txBody>
          <a:bodyPr/>
          <a:lstStyle>
            <a:lvl1pPr marL="0" indent="0" algn="ctr">
              <a:buNone/>
              <a:defRPr/>
            </a:lvl1pPr>
            <a:lvl2pPr marL="369259" indent="0" algn="ctr">
              <a:buNone/>
              <a:defRPr/>
            </a:lvl2pPr>
            <a:lvl3pPr marL="738518" indent="0" algn="ctr">
              <a:buNone/>
              <a:defRPr/>
            </a:lvl3pPr>
            <a:lvl4pPr marL="1107775" indent="0" algn="ctr">
              <a:buNone/>
              <a:defRPr/>
            </a:lvl4pPr>
            <a:lvl5pPr marL="1477034" indent="0" algn="ctr">
              <a:buNone/>
              <a:defRPr/>
            </a:lvl5pPr>
            <a:lvl6pPr marL="1846293" indent="0" algn="ctr">
              <a:buNone/>
              <a:defRPr/>
            </a:lvl6pPr>
            <a:lvl7pPr marL="2215551" indent="0" algn="ctr">
              <a:buNone/>
              <a:defRPr/>
            </a:lvl7pPr>
            <a:lvl8pPr marL="2584810" indent="0" algn="ctr">
              <a:buNone/>
              <a:defRPr/>
            </a:lvl8pPr>
            <a:lvl9pPr marL="2954069"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756" y="1152922"/>
            <a:ext cx="34563295" cy="4800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920756" y="6720290"/>
            <a:ext cx="34563295" cy="1900932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228" y="1152929"/>
            <a:ext cx="8640823" cy="2457668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753" y="1152929"/>
            <a:ext cx="25799378" cy="245766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756" y="1152922"/>
            <a:ext cx="34563295" cy="4800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920756" y="6720290"/>
            <a:ext cx="34563295" cy="1900932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8509267"/>
            <a:ext cx="32643824" cy="5720159"/>
          </a:xfrm>
          <a:prstGeom prst="rect">
            <a:avLst/>
          </a:prstGeom>
        </p:spPr>
        <p:txBody>
          <a:bodyPr anchor="t"/>
          <a:lstStyle>
            <a:lvl1pPr algn="l">
              <a:defRPr sz="3231" b="1" cap="all"/>
            </a:lvl1pPr>
          </a:lstStyle>
          <a:p>
            <a:r>
              <a:rPr lang="en-US"/>
              <a:t>Click to edit Master title style</a:t>
            </a:r>
          </a:p>
        </p:txBody>
      </p:sp>
      <p:sp>
        <p:nvSpPr>
          <p:cNvPr id="3" name="Text Placeholder 2"/>
          <p:cNvSpPr>
            <a:spLocks noGrp="1"/>
          </p:cNvSpPr>
          <p:nvPr>
            <p:ph type="body" idx="1"/>
          </p:nvPr>
        </p:nvSpPr>
        <p:spPr>
          <a:xfrm>
            <a:off x="3033715" y="12208471"/>
            <a:ext cx="32643824" cy="6300788"/>
          </a:xfrm>
          <a:prstGeom prst="rect">
            <a:avLst/>
          </a:prstGeom>
        </p:spPr>
        <p:txBody>
          <a:bodyPr anchor="b"/>
          <a:lstStyle>
            <a:lvl1pPr marL="0" indent="0">
              <a:buNone/>
              <a:defRPr sz="1615"/>
            </a:lvl1pPr>
            <a:lvl2pPr marL="369259" indent="0">
              <a:buNone/>
              <a:defRPr sz="1455"/>
            </a:lvl2pPr>
            <a:lvl3pPr marL="738518" indent="0">
              <a:buNone/>
              <a:defRPr sz="1292"/>
            </a:lvl3pPr>
            <a:lvl4pPr marL="1107775" indent="0">
              <a:buNone/>
              <a:defRPr sz="1131"/>
            </a:lvl4pPr>
            <a:lvl5pPr marL="1477034" indent="0">
              <a:buNone/>
              <a:defRPr sz="1131"/>
            </a:lvl5pPr>
            <a:lvl6pPr marL="1846293" indent="0">
              <a:buNone/>
              <a:defRPr sz="1131"/>
            </a:lvl6pPr>
            <a:lvl7pPr marL="2215551" indent="0">
              <a:buNone/>
              <a:defRPr sz="1131"/>
            </a:lvl7pPr>
            <a:lvl8pPr marL="2584810" indent="0">
              <a:buNone/>
              <a:defRPr sz="1131"/>
            </a:lvl8pPr>
            <a:lvl9pPr marL="2954069" indent="0">
              <a:buNone/>
              <a:defRPr sz="1131"/>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756" y="1152922"/>
            <a:ext cx="34563295" cy="4800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920757" y="6720290"/>
            <a:ext cx="17220101" cy="19009321"/>
          </a:xfrm>
          <a:prstGeom prst="rect">
            <a:avLst/>
          </a:prstGeom>
        </p:spPr>
        <p:txBody>
          <a:bodyPr/>
          <a:lstStyle>
            <a:lvl1pPr>
              <a:defRPr sz="2263"/>
            </a:lvl1pPr>
            <a:lvl2pPr>
              <a:defRPr sz="1939"/>
            </a:lvl2pPr>
            <a:lvl3pPr>
              <a:defRPr sz="1615"/>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3950" y="6720290"/>
            <a:ext cx="17220101" cy="19009321"/>
          </a:xfrm>
          <a:prstGeom prst="rect">
            <a:avLst/>
          </a:prstGeom>
        </p:spPr>
        <p:txBody>
          <a:bodyPr/>
          <a:lstStyle>
            <a:lvl1pPr>
              <a:defRPr sz="2263"/>
            </a:lvl1pPr>
            <a:lvl2pPr>
              <a:defRPr sz="1939"/>
            </a:lvl2pPr>
            <a:lvl3pPr>
              <a:defRPr sz="1615"/>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756" y="1152922"/>
            <a:ext cx="34563295" cy="4800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754" y="6448029"/>
            <a:ext cx="16968788" cy="2686447"/>
          </a:xfrm>
          <a:prstGeom prst="rect">
            <a:avLst/>
          </a:prstGeom>
        </p:spPr>
        <p:txBody>
          <a:bodyPr anchor="b"/>
          <a:lstStyle>
            <a:lvl1pPr marL="0" indent="0">
              <a:buNone/>
              <a:defRPr sz="1939" b="1"/>
            </a:lvl1pPr>
            <a:lvl2pPr marL="369259" indent="0">
              <a:buNone/>
              <a:defRPr sz="1615" b="1"/>
            </a:lvl2pPr>
            <a:lvl3pPr marL="738518" indent="0">
              <a:buNone/>
              <a:defRPr sz="1455" b="1"/>
            </a:lvl3pPr>
            <a:lvl4pPr marL="1107775" indent="0">
              <a:buNone/>
              <a:defRPr sz="1292" b="1"/>
            </a:lvl4pPr>
            <a:lvl5pPr marL="1477034" indent="0">
              <a:buNone/>
              <a:defRPr sz="1292" b="1"/>
            </a:lvl5pPr>
            <a:lvl6pPr marL="1846293" indent="0">
              <a:buNone/>
              <a:defRPr sz="1292" b="1"/>
            </a:lvl6pPr>
            <a:lvl7pPr marL="2215551" indent="0">
              <a:buNone/>
              <a:defRPr sz="1292" b="1"/>
            </a:lvl7pPr>
            <a:lvl8pPr marL="2584810" indent="0">
              <a:buNone/>
              <a:defRPr sz="1292" b="1"/>
            </a:lvl8pPr>
            <a:lvl9pPr marL="2954069" indent="0">
              <a:buNone/>
              <a:defRPr sz="1292" b="1"/>
            </a:lvl9pPr>
          </a:lstStyle>
          <a:p>
            <a:pPr lvl="0"/>
            <a:r>
              <a:rPr lang="en-US"/>
              <a:t>Click to edit Master text styles</a:t>
            </a:r>
          </a:p>
        </p:txBody>
      </p:sp>
      <p:sp>
        <p:nvSpPr>
          <p:cNvPr id="4" name="Content Placeholder 3"/>
          <p:cNvSpPr>
            <a:spLocks noGrp="1"/>
          </p:cNvSpPr>
          <p:nvPr>
            <p:ph sz="half" idx="2"/>
          </p:nvPr>
        </p:nvSpPr>
        <p:spPr>
          <a:xfrm>
            <a:off x="1920754" y="9134476"/>
            <a:ext cx="16968788" cy="16595130"/>
          </a:xfrm>
          <a:prstGeom prst="rect">
            <a:avLst/>
          </a:prstGeom>
        </p:spPr>
        <p:txBody>
          <a:bodyPr/>
          <a:lstStyle>
            <a:lvl1pPr>
              <a:defRPr sz="1939"/>
            </a:lvl1pPr>
            <a:lvl2pPr>
              <a:defRPr sz="1615"/>
            </a:lvl2pPr>
            <a:lvl3pPr>
              <a:defRPr sz="1455"/>
            </a:lvl3pPr>
            <a:lvl4pPr>
              <a:defRPr sz="1292"/>
            </a:lvl4pPr>
            <a:lvl5pPr>
              <a:defRPr sz="1292"/>
            </a:lvl5pPr>
            <a:lvl6pPr>
              <a:defRPr sz="1292"/>
            </a:lvl6pPr>
            <a:lvl7pPr>
              <a:defRPr sz="1292"/>
            </a:lvl7pPr>
            <a:lvl8pPr>
              <a:defRPr sz="1292"/>
            </a:lvl8pPr>
            <a:lvl9pPr>
              <a:defRPr sz="12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850" y="6448029"/>
            <a:ext cx="16975198" cy="2686447"/>
          </a:xfrm>
          <a:prstGeom prst="rect">
            <a:avLst/>
          </a:prstGeom>
        </p:spPr>
        <p:txBody>
          <a:bodyPr anchor="b"/>
          <a:lstStyle>
            <a:lvl1pPr marL="0" indent="0">
              <a:buNone/>
              <a:defRPr sz="1939" b="1"/>
            </a:lvl1pPr>
            <a:lvl2pPr marL="369259" indent="0">
              <a:buNone/>
              <a:defRPr sz="1615" b="1"/>
            </a:lvl2pPr>
            <a:lvl3pPr marL="738518" indent="0">
              <a:buNone/>
              <a:defRPr sz="1455" b="1"/>
            </a:lvl3pPr>
            <a:lvl4pPr marL="1107775" indent="0">
              <a:buNone/>
              <a:defRPr sz="1292" b="1"/>
            </a:lvl4pPr>
            <a:lvl5pPr marL="1477034" indent="0">
              <a:buNone/>
              <a:defRPr sz="1292" b="1"/>
            </a:lvl5pPr>
            <a:lvl6pPr marL="1846293" indent="0">
              <a:buNone/>
              <a:defRPr sz="1292" b="1"/>
            </a:lvl6pPr>
            <a:lvl7pPr marL="2215551" indent="0">
              <a:buNone/>
              <a:defRPr sz="1292" b="1"/>
            </a:lvl7pPr>
            <a:lvl8pPr marL="2584810" indent="0">
              <a:buNone/>
              <a:defRPr sz="1292" b="1"/>
            </a:lvl8pPr>
            <a:lvl9pPr marL="2954069" indent="0">
              <a:buNone/>
              <a:defRPr sz="1292" b="1"/>
            </a:lvl9pPr>
          </a:lstStyle>
          <a:p>
            <a:pPr lvl="0"/>
            <a:r>
              <a:rPr lang="en-US"/>
              <a:t>Click to edit Master text styles</a:t>
            </a:r>
          </a:p>
        </p:txBody>
      </p:sp>
      <p:sp>
        <p:nvSpPr>
          <p:cNvPr id="6" name="Content Placeholder 5"/>
          <p:cNvSpPr>
            <a:spLocks noGrp="1"/>
          </p:cNvSpPr>
          <p:nvPr>
            <p:ph sz="quarter" idx="4"/>
          </p:nvPr>
        </p:nvSpPr>
        <p:spPr>
          <a:xfrm>
            <a:off x="19508850" y="9134476"/>
            <a:ext cx="16975198" cy="16595130"/>
          </a:xfrm>
          <a:prstGeom prst="rect">
            <a:avLst/>
          </a:prstGeom>
        </p:spPr>
        <p:txBody>
          <a:bodyPr/>
          <a:lstStyle>
            <a:lvl1pPr>
              <a:defRPr sz="1939"/>
            </a:lvl1pPr>
            <a:lvl2pPr>
              <a:defRPr sz="1615"/>
            </a:lvl2pPr>
            <a:lvl3pPr>
              <a:defRPr sz="1455"/>
            </a:lvl3pPr>
            <a:lvl4pPr>
              <a:defRPr sz="1292"/>
            </a:lvl4pPr>
            <a:lvl5pPr>
              <a:defRPr sz="1292"/>
            </a:lvl5pPr>
            <a:lvl6pPr>
              <a:defRPr sz="1292"/>
            </a:lvl6pPr>
            <a:lvl7pPr>
              <a:defRPr sz="1292"/>
            </a:lvl7pPr>
            <a:lvl8pPr>
              <a:defRPr sz="1292"/>
            </a:lvl8pPr>
            <a:lvl9pPr>
              <a:defRPr sz="12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756" y="1152922"/>
            <a:ext cx="34563295" cy="48006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756" y="1147373"/>
            <a:ext cx="12634913" cy="4879777"/>
          </a:xfrm>
          <a:prstGeom prst="rect">
            <a:avLst/>
          </a:prstGeom>
        </p:spPr>
        <p:txBody>
          <a:bodyPr anchor="b"/>
          <a:lstStyle>
            <a:lvl1pPr algn="l">
              <a:defRPr sz="1615" b="1"/>
            </a:lvl1pPr>
          </a:lstStyle>
          <a:p>
            <a:r>
              <a:rPr lang="en-US"/>
              <a:t>Click to edit Master title style</a:t>
            </a:r>
          </a:p>
        </p:txBody>
      </p:sp>
      <p:sp>
        <p:nvSpPr>
          <p:cNvPr id="3" name="Content Placeholder 2"/>
          <p:cNvSpPr>
            <a:spLocks noGrp="1"/>
          </p:cNvSpPr>
          <p:nvPr>
            <p:ph idx="1"/>
          </p:nvPr>
        </p:nvSpPr>
        <p:spPr>
          <a:xfrm>
            <a:off x="15014697" y="1147365"/>
            <a:ext cx="21469350" cy="24582240"/>
          </a:xfrm>
          <a:prstGeom prst="rect">
            <a:avLst/>
          </a:prstGeom>
        </p:spPr>
        <p:txBody>
          <a:bodyPr/>
          <a:lstStyle>
            <a:lvl1pPr>
              <a:defRPr sz="2585"/>
            </a:lvl1pPr>
            <a:lvl2pPr>
              <a:defRPr sz="2263"/>
            </a:lvl2pPr>
            <a:lvl3pPr>
              <a:defRPr sz="1939"/>
            </a:lvl3pPr>
            <a:lvl4pPr>
              <a:defRPr sz="1615"/>
            </a:lvl4pPr>
            <a:lvl5pPr>
              <a:defRPr sz="1615"/>
            </a:lvl5pPr>
            <a:lvl6pPr>
              <a:defRPr sz="1615"/>
            </a:lvl6pPr>
            <a:lvl7pPr>
              <a:defRPr sz="1615"/>
            </a:lvl7pPr>
            <a:lvl8pPr>
              <a:defRPr sz="1615"/>
            </a:lvl8pPr>
            <a:lvl9pPr>
              <a:defRPr sz="161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756" y="6027149"/>
            <a:ext cx="12634913" cy="19702463"/>
          </a:xfrm>
          <a:prstGeom prst="rect">
            <a:avLst/>
          </a:prstGeom>
        </p:spPr>
        <p:txBody>
          <a:bodyPr/>
          <a:lstStyle>
            <a:lvl1pPr marL="0" indent="0">
              <a:buNone/>
              <a:defRPr sz="1131"/>
            </a:lvl1pPr>
            <a:lvl2pPr marL="369259" indent="0">
              <a:buNone/>
              <a:defRPr sz="971"/>
            </a:lvl2pPr>
            <a:lvl3pPr marL="738518" indent="0">
              <a:buNone/>
              <a:defRPr sz="808"/>
            </a:lvl3pPr>
            <a:lvl4pPr marL="1107775" indent="0">
              <a:buNone/>
              <a:defRPr sz="727"/>
            </a:lvl4pPr>
            <a:lvl5pPr marL="1477034" indent="0">
              <a:buNone/>
              <a:defRPr sz="727"/>
            </a:lvl5pPr>
            <a:lvl6pPr marL="1846293" indent="0">
              <a:buNone/>
              <a:defRPr sz="727"/>
            </a:lvl6pPr>
            <a:lvl7pPr marL="2215551" indent="0">
              <a:buNone/>
              <a:defRPr sz="727"/>
            </a:lvl7pPr>
            <a:lvl8pPr marL="2584810" indent="0">
              <a:buNone/>
              <a:defRPr sz="727"/>
            </a:lvl8pPr>
            <a:lvl9pPr marL="2954069" indent="0">
              <a:buNone/>
              <a:defRPr sz="727"/>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868" y="20162251"/>
            <a:ext cx="23042623" cy="2380853"/>
          </a:xfrm>
          <a:prstGeom prst="rect">
            <a:avLst/>
          </a:prstGeom>
        </p:spPr>
        <p:txBody>
          <a:bodyPr anchor="b"/>
          <a:lstStyle>
            <a:lvl1pPr algn="l">
              <a:defRPr sz="1615" b="1"/>
            </a:lvl1pPr>
          </a:lstStyle>
          <a:p>
            <a:r>
              <a:rPr lang="en-US"/>
              <a:t>Click to edit Master title style</a:t>
            </a:r>
          </a:p>
        </p:txBody>
      </p:sp>
      <p:sp>
        <p:nvSpPr>
          <p:cNvPr id="3" name="Picture Placeholder 2"/>
          <p:cNvSpPr>
            <a:spLocks noGrp="1"/>
          </p:cNvSpPr>
          <p:nvPr>
            <p:ph type="pic" idx="1"/>
          </p:nvPr>
        </p:nvSpPr>
        <p:spPr>
          <a:xfrm>
            <a:off x="7527868" y="2573935"/>
            <a:ext cx="23042623" cy="17281326"/>
          </a:xfrm>
          <a:prstGeom prst="rect">
            <a:avLst/>
          </a:prstGeom>
        </p:spPr>
        <p:txBody>
          <a:bodyPr/>
          <a:lstStyle>
            <a:lvl1pPr marL="0" indent="0">
              <a:buNone/>
              <a:defRPr sz="2585"/>
            </a:lvl1pPr>
            <a:lvl2pPr marL="369259" indent="0">
              <a:buNone/>
              <a:defRPr sz="2263"/>
            </a:lvl2pPr>
            <a:lvl3pPr marL="738518" indent="0">
              <a:buNone/>
              <a:defRPr sz="1939"/>
            </a:lvl3pPr>
            <a:lvl4pPr marL="1107775" indent="0">
              <a:buNone/>
              <a:defRPr sz="1615"/>
            </a:lvl4pPr>
            <a:lvl5pPr marL="1477034" indent="0">
              <a:buNone/>
              <a:defRPr sz="1615"/>
            </a:lvl5pPr>
            <a:lvl6pPr marL="1846293" indent="0">
              <a:buNone/>
              <a:defRPr sz="1615"/>
            </a:lvl6pPr>
            <a:lvl7pPr marL="2215551" indent="0">
              <a:buNone/>
              <a:defRPr sz="1615"/>
            </a:lvl7pPr>
            <a:lvl8pPr marL="2584810" indent="0">
              <a:buNone/>
              <a:defRPr sz="1615"/>
            </a:lvl8pPr>
            <a:lvl9pPr marL="2954069" indent="0">
              <a:buNone/>
              <a:defRPr sz="1615"/>
            </a:lvl9pPr>
          </a:lstStyle>
          <a:p>
            <a:endParaRPr lang="en-US"/>
          </a:p>
        </p:txBody>
      </p:sp>
      <p:sp>
        <p:nvSpPr>
          <p:cNvPr id="4" name="Text Placeholder 3"/>
          <p:cNvSpPr>
            <a:spLocks noGrp="1"/>
          </p:cNvSpPr>
          <p:nvPr>
            <p:ph type="body" sz="half" idx="2"/>
          </p:nvPr>
        </p:nvSpPr>
        <p:spPr>
          <a:xfrm>
            <a:off x="7527868" y="22543104"/>
            <a:ext cx="23042623" cy="3379589"/>
          </a:xfrm>
          <a:prstGeom prst="rect">
            <a:avLst/>
          </a:prstGeom>
        </p:spPr>
        <p:txBody>
          <a:bodyPr/>
          <a:lstStyle>
            <a:lvl1pPr marL="0" indent="0">
              <a:buNone/>
              <a:defRPr sz="1131"/>
            </a:lvl1pPr>
            <a:lvl2pPr marL="369259" indent="0">
              <a:buNone/>
              <a:defRPr sz="971"/>
            </a:lvl2pPr>
            <a:lvl3pPr marL="738518" indent="0">
              <a:buNone/>
              <a:defRPr sz="808"/>
            </a:lvl3pPr>
            <a:lvl4pPr marL="1107775" indent="0">
              <a:buNone/>
              <a:defRPr sz="727"/>
            </a:lvl4pPr>
            <a:lvl5pPr marL="1477034" indent="0">
              <a:buNone/>
              <a:defRPr sz="727"/>
            </a:lvl5pPr>
            <a:lvl6pPr marL="1846293" indent="0">
              <a:buNone/>
              <a:defRPr sz="727"/>
            </a:lvl6pPr>
            <a:lvl7pPr marL="2215551" indent="0">
              <a:buNone/>
              <a:defRPr sz="727"/>
            </a:lvl7pPr>
            <a:lvl8pPr marL="2584810" indent="0">
              <a:buNone/>
              <a:defRPr sz="727"/>
            </a:lvl8pPr>
            <a:lvl9pPr marL="2954069" indent="0">
              <a:buNone/>
              <a:defRPr sz="727"/>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45138" rtl="0" fontAlgn="base">
        <a:spcBef>
          <a:spcPct val="0"/>
        </a:spcBef>
        <a:spcAft>
          <a:spcPct val="0"/>
        </a:spcAft>
        <a:defRPr sz="17042">
          <a:solidFill>
            <a:schemeClr val="tx2"/>
          </a:solidFill>
          <a:latin typeface="+mj-lt"/>
          <a:ea typeface="+mj-ea"/>
          <a:cs typeface="+mj-cs"/>
        </a:defRPr>
      </a:lvl1pPr>
      <a:lvl2pPr algn="ctr" defTabSz="3545138" rtl="0" fontAlgn="base">
        <a:spcBef>
          <a:spcPct val="0"/>
        </a:spcBef>
        <a:spcAft>
          <a:spcPct val="0"/>
        </a:spcAft>
        <a:defRPr sz="17042">
          <a:solidFill>
            <a:schemeClr val="tx2"/>
          </a:solidFill>
          <a:latin typeface="Arial" charset="0"/>
          <a:ea typeface="ヒラギノ角ゴ Pro W3" charset="-128"/>
        </a:defRPr>
      </a:lvl2pPr>
      <a:lvl3pPr algn="ctr" defTabSz="3545138" rtl="0" fontAlgn="base">
        <a:spcBef>
          <a:spcPct val="0"/>
        </a:spcBef>
        <a:spcAft>
          <a:spcPct val="0"/>
        </a:spcAft>
        <a:defRPr sz="17042">
          <a:solidFill>
            <a:schemeClr val="tx2"/>
          </a:solidFill>
          <a:latin typeface="Arial" charset="0"/>
          <a:ea typeface="ヒラギノ角ゴ Pro W3" charset="-128"/>
        </a:defRPr>
      </a:lvl3pPr>
      <a:lvl4pPr algn="ctr" defTabSz="3545138" rtl="0" fontAlgn="base">
        <a:spcBef>
          <a:spcPct val="0"/>
        </a:spcBef>
        <a:spcAft>
          <a:spcPct val="0"/>
        </a:spcAft>
        <a:defRPr sz="17042">
          <a:solidFill>
            <a:schemeClr val="tx2"/>
          </a:solidFill>
          <a:latin typeface="Arial" charset="0"/>
          <a:ea typeface="ヒラギノ角ゴ Pro W3" charset="-128"/>
        </a:defRPr>
      </a:lvl4pPr>
      <a:lvl5pPr algn="ctr" defTabSz="3545138" rtl="0" fontAlgn="base">
        <a:spcBef>
          <a:spcPct val="0"/>
        </a:spcBef>
        <a:spcAft>
          <a:spcPct val="0"/>
        </a:spcAft>
        <a:defRPr sz="17042">
          <a:solidFill>
            <a:schemeClr val="tx2"/>
          </a:solidFill>
          <a:latin typeface="Arial" charset="0"/>
          <a:ea typeface="ヒラギノ角ゴ Pro W3" charset="-128"/>
        </a:defRPr>
      </a:lvl5pPr>
      <a:lvl6pPr marL="369259" algn="ctr" defTabSz="3545138" rtl="0" fontAlgn="base">
        <a:spcBef>
          <a:spcPct val="0"/>
        </a:spcBef>
        <a:spcAft>
          <a:spcPct val="0"/>
        </a:spcAft>
        <a:defRPr sz="17042">
          <a:solidFill>
            <a:schemeClr val="tx2"/>
          </a:solidFill>
          <a:latin typeface="Arial" charset="0"/>
          <a:ea typeface="ヒラギノ角ゴ Pro W3" charset="-128"/>
        </a:defRPr>
      </a:lvl6pPr>
      <a:lvl7pPr marL="738518" algn="ctr" defTabSz="3545138" rtl="0" fontAlgn="base">
        <a:spcBef>
          <a:spcPct val="0"/>
        </a:spcBef>
        <a:spcAft>
          <a:spcPct val="0"/>
        </a:spcAft>
        <a:defRPr sz="17042">
          <a:solidFill>
            <a:schemeClr val="tx2"/>
          </a:solidFill>
          <a:latin typeface="Arial" charset="0"/>
          <a:ea typeface="ヒラギノ角ゴ Pro W3" charset="-128"/>
        </a:defRPr>
      </a:lvl7pPr>
      <a:lvl8pPr marL="1107775" algn="ctr" defTabSz="3545138" rtl="0" fontAlgn="base">
        <a:spcBef>
          <a:spcPct val="0"/>
        </a:spcBef>
        <a:spcAft>
          <a:spcPct val="0"/>
        </a:spcAft>
        <a:defRPr sz="17042">
          <a:solidFill>
            <a:schemeClr val="tx2"/>
          </a:solidFill>
          <a:latin typeface="Arial" charset="0"/>
          <a:ea typeface="ヒラギノ角ゴ Pro W3" charset="-128"/>
        </a:defRPr>
      </a:lvl8pPr>
      <a:lvl9pPr marL="1477034" algn="ctr" defTabSz="3545138" rtl="0" fontAlgn="base">
        <a:spcBef>
          <a:spcPct val="0"/>
        </a:spcBef>
        <a:spcAft>
          <a:spcPct val="0"/>
        </a:spcAft>
        <a:defRPr sz="17042">
          <a:solidFill>
            <a:schemeClr val="tx2"/>
          </a:solidFill>
          <a:latin typeface="Arial" charset="0"/>
          <a:ea typeface="ヒラギノ角ゴ Pro W3" charset="-128"/>
        </a:defRPr>
      </a:lvl9pPr>
    </p:titleStyle>
    <p:bodyStyle>
      <a:lvl1pPr marL="1329587" indent="-1329587" algn="l" defTabSz="3545138" rtl="0" fontAlgn="base">
        <a:spcBef>
          <a:spcPct val="20000"/>
        </a:spcBef>
        <a:spcAft>
          <a:spcPct val="0"/>
        </a:spcAft>
        <a:buChar char="•"/>
        <a:defRPr sz="12358">
          <a:solidFill>
            <a:schemeClr val="tx1"/>
          </a:solidFill>
          <a:latin typeface="+mn-lt"/>
          <a:ea typeface="+mn-ea"/>
          <a:cs typeface="+mn-cs"/>
        </a:defRPr>
      </a:lvl1pPr>
      <a:lvl2pPr marL="2879703" indent="-1106495" algn="l" defTabSz="3545138" rtl="0" fontAlgn="base">
        <a:spcBef>
          <a:spcPct val="20000"/>
        </a:spcBef>
        <a:spcAft>
          <a:spcPct val="0"/>
        </a:spcAft>
        <a:buChar char="–"/>
        <a:defRPr sz="10904">
          <a:solidFill>
            <a:schemeClr val="tx1"/>
          </a:solidFill>
          <a:latin typeface="+mn-lt"/>
          <a:ea typeface="+mn-ea"/>
        </a:defRPr>
      </a:lvl2pPr>
      <a:lvl3pPr marL="4431103" indent="-885965" algn="l" defTabSz="3545138" rtl="0" fontAlgn="base">
        <a:spcBef>
          <a:spcPct val="20000"/>
        </a:spcBef>
        <a:spcAft>
          <a:spcPct val="0"/>
        </a:spcAft>
        <a:buChar char="•"/>
        <a:defRPr sz="9289">
          <a:solidFill>
            <a:schemeClr val="tx1"/>
          </a:solidFill>
          <a:latin typeface="+mn-lt"/>
          <a:ea typeface="+mn-ea"/>
        </a:defRPr>
      </a:lvl3pPr>
      <a:lvl4pPr marL="6203030" indent="-885965" algn="l" defTabSz="3545138" rtl="0" fontAlgn="base">
        <a:spcBef>
          <a:spcPct val="20000"/>
        </a:spcBef>
        <a:spcAft>
          <a:spcPct val="0"/>
        </a:spcAft>
        <a:buChar char="–"/>
        <a:defRPr sz="7754">
          <a:solidFill>
            <a:schemeClr val="tx1"/>
          </a:solidFill>
          <a:latin typeface="+mn-lt"/>
          <a:ea typeface="+mn-ea"/>
        </a:defRPr>
      </a:lvl4pPr>
      <a:lvl5pPr marL="7976239" indent="-887246" algn="l" defTabSz="3545138" rtl="0" fontAlgn="base">
        <a:spcBef>
          <a:spcPct val="20000"/>
        </a:spcBef>
        <a:spcAft>
          <a:spcPct val="0"/>
        </a:spcAft>
        <a:buChar char="»"/>
        <a:defRPr sz="7754">
          <a:solidFill>
            <a:schemeClr val="tx1"/>
          </a:solidFill>
          <a:latin typeface="+mn-lt"/>
          <a:ea typeface="+mn-ea"/>
        </a:defRPr>
      </a:lvl5pPr>
      <a:lvl6pPr marL="8345498" indent="-887246" algn="l" defTabSz="3545138" rtl="0" fontAlgn="base">
        <a:spcBef>
          <a:spcPct val="20000"/>
        </a:spcBef>
        <a:spcAft>
          <a:spcPct val="0"/>
        </a:spcAft>
        <a:buChar char="»"/>
        <a:defRPr sz="7754">
          <a:solidFill>
            <a:schemeClr val="tx1"/>
          </a:solidFill>
          <a:latin typeface="+mn-lt"/>
          <a:ea typeface="+mn-ea"/>
        </a:defRPr>
      </a:lvl6pPr>
      <a:lvl7pPr marL="8714757" indent="-887246" algn="l" defTabSz="3545138" rtl="0" fontAlgn="base">
        <a:spcBef>
          <a:spcPct val="20000"/>
        </a:spcBef>
        <a:spcAft>
          <a:spcPct val="0"/>
        </a:spcAft>
        <a:buChar char="»"/>
        <a:defRPr sz="7754">
          <a:solidFill>
            <a:schemeClr val="tx1"/>
          </a:solidFill>
          <a:latin typeface="+mn-lt"/>
          <a:ea typeface="+mn-ea"/>
        </a:defRPr>
      </a:lvl7pPr>
      <a:lvl8pPr marL="9084016" indent="-887246" algn="l" defTabSz="3545138" rtl="0" fontAlgn="base">
        <a:spcBef>
          <a:spcPct val="20000"/>
        </a:spcBef>
        <a:spcAft>
          <a:spcPct val="0"/>
        </a:spcAft>
        <a:buChar char="»"/>
        <a:defRPr sz="7754">
          <a:solidFill>
            <a:schemeClr val="tx1"/>
          </a:solidFill>
          <a:latin typeface="+mn-lt"/>
          <a:ea typeface="+mn-ea"/>
        </a:defRPr>
      </a:lvl8pPr>
      <a:lvl9pPr marL="9453274" indent="-887246" algn="l" defTabSz="3545138" rtl="0" fontAlgn="base">
        <a:spcBef>
          <a:spcPct val="20000"/>
        </a:spcBef>
        <a:spcAft>
          <a:spcPct val="0"/>
        </a:spcAft>
        <a:buChar char="»"/>
        <a:defRPr sz="7754">
          <a:solidFill>
            <a:schemeClr val="tx1"/>
          </a:solidFill>
          <a:latin typeface="+mn-lt"/>
          <a:ea typeface="+mn-ea"/>
        </a:defRPr>
      </a:lvl9pPr>
    </p:bodyStyle>
    <p:otherStyle>
      <a:defPPr>
        <a:defRPr lang="en-US"/>
      </a:defPPr>
      <a:lvl1pPr marL="0" algn="l" defTabSz="738518" rtl="0" eaLnBrk="1" latinLnBrk="0" hangingPunct="1">
        <a:defRPr sz="1455" kern="1200">
          <a:solidFill>
            <a:schemeClr val="tx1"/>
          </a:solidFill>
          <a:latin typeface="+mn-lt"/>
          <a:ea typeface="+mn-ea"/>
          <a:cs typeface="+mn-cs"/>
        </a:defRPr>
      </a:lvl1pPr>
      <a:lvl2pPr marL="369259" algn="l" defTabSz="738518" rtl="0" eaLnBrk="1" latinLnBrk="0" hangingPunct="1">
        <a:defRPr sz="1455" kern="1200">
          <a:solidFill>
            <a:schemeClr val="tx1"/>
          </a:solidFill>
          <a:latin typeface="+mn-lt"/>
          <a:ea typeface="+mn-ea"/>
          <a:cs typeface="+mn-cs"/>
        </a:defRPr>
      </a:lvl2pPr>
      <a:lvl3pPr marL="738518" algn="l" defTabSz="738518" rtl="0" eaLnBrk="1" latinLnBrk="0" hangingPunct="1">
        <a:defRPr sz="1455" kern="1200">
          <a:solidFill>
            <a:schemeClr val="tx1"/>
          </a:solidFill>
          <a:latin typeface="+mn-lt"/>
          <a:ea typeface="+mn-ea"/>
          <a:cs typeface="+mn-cs"/>
        </a:defRPr>
      </a:lvl3pPr>
      <a:lvl4pPr marL="1107775" algn="l" defTabSz="738518" rtl="0" eaLnBrk="1" latinLnBrk="0" hangingPunct="1">
        <a:defRPr sz="1455" kern="1200">
          <a:solidFill>
            <a:schemeClr val="tx1"/>
          </a:solidFill>
          <a:latin typeface="+mn-lt"/>
          <a:ea typeface="+mn-ea"/>
          <a:cs typeface="+mn-cs"/>
        </a:defRPr>
      </a:lvl4pPr>
      <a:lvl5pPr marL="1477034" algn="l" defTabSz="738518" rtl="0" eaLnBrk="1" latinLnBrk="0" hangingPunct="1">
        <a:defRPr sz="1455" kern="1200">
          <a:solidFill>
            <a:schemeClr val="tx1"/>
          </a:solidFill>
          <a:latin typeface="+mn-lt"/>
          <a:ea typeface="+mn-ea"/>
          <a:cs typeface="+mn-cs"/>
        </a:defRPr>
      </a:lvl5pPr>
      <a:lvl6pPr marL="1846293" algn="l" defTabSz="738518" rtl="0" eaLnBrk="1" latinLnBrk="0" hangingPunct="1">
        <a:defRPr sz="1455" kern="1200">
          <a:solidFill>
            <a:schemeClr val="tx1"/>
          </a:solidFill>
          <a:latin typeface="+mn-lt"/>
          <a:ea typeface="+mn-ea"/>
          <a:cs typeface="+mn-cs"/>
        </a:defRPr>
      </a:lvl6pPr>
      <a:lvl7pPr marL="2215551" algn="l" defTabSz="738518" rtl="0" eaLnBrk="1" latinLnBrk="0" hangingPunct="1">
        <a:defRPr sz="1455" kern="1200">
          <a:solidFill>
            <a:schemeClr val="tx1"/>
          </a:solidFill>
          <a:latin typeface="+mn-lt"/>
          <a:ea typeface="+mn-ea"/>
          <a:cs typeface="+mn-cs"/>
        </a:defRPr>
      </a:lvl7pPr>
      <a:lvl8pPr marL="2584810" algn="l" defTabSz="738518" rtl="0" eaLnBrk="1" latinLnBrk="0" hangingPunct="1">
        <a:defRPr sz="1455" kern="1200">
          <a:solidFill>
            <a:schemeClr val="tx1"/>
          </a:solidFill>
          <a:latin typeface="+mn-lt"/>
          <a:ea typeface="+mn-ea"/>
          <a:cs typeface="+mn-cs"/>
        </a:defRPr>
      </a:lvl8pPr>
      <a:lvl9pPr marL="2954069" algn="l" defTabSz="738518" rtl="0" eaLnBrk="1" latinLnBrk="0" hangingPunct="1">
        <a:defRPr sz="14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hyperlink" Target="https://www.google.com/imgres?imgurl=https%3A%2F%2Fimages-na.ssl-images-amazon.com%2Fimages%2FI%2F51wafNtYODL._SY450_.jpg&amp;imgrefurl=https%3A%2F%2Fwww.amazon.com%2FFitbit-Charge-Wireless-Activity-Wristband%2Fdp%2FB00N2BW2PK&amp;docid=RKuHjzZw3W4pOM&amp;tbnid=IZtNiHCQFd4IXM%3A&amp;vet=10ahUKEwiPk_G7kJzlAhVCgp4KHao-BgQQMwioAigEMAQ..i&amp;w=329&amp;h=450&amp;bih=813&amp;biw=1670&amp;q=fitbit&amp;ved=0ahUKEwiPk_G7kJzlAhVCgp4KHao-BgQQMwioAigEMAQ&amp;iact=mrc&amp;uact=8"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059" name="Text Box 11"/>
          <p:cNvSpPr txBox="1">
            <a:spLocks noChangeArrowheads="1"/>
          </p:cNvSpPr>
          <p:nvPr/>
        </p:nvSpPr>
        <p:spPr bwMode="auto">
          <a:xfrm>
            <a:off x="721161" y="746073"/>
            <a:ext cx="27282341" cy="4359327"/>
          </a:xfrm>
          <a:prstGeom prst="rect">
            <a:avLst/>
          </a:prstGeom>
          <a:noFill/>
          <a:ln w="9525">
            <a:noFill/>
            <a:miter lim="800000"/>
            <a:headEnd/>
            <a:tailEnd/>
          </a:ln>
        </p:spPr>
        <p:txBody>
          <a:bodyPr wrap="square" lIns="63301" tIns="31651" rIns="63301" bIns="31651">
            <a:spAutoFit/>
          </a:bodyPr>
          <a:lstStyle/>
          <a:p>
            <a:r>
              <a:rPr lang="en-US" sz="10062" b="1" dirty="0"/>
              <a:t>THIS IS WHERE YOUR TITLE WILL GO</a:t>
            </a:r>
            <a:endParaRPr lang="en-US" sz="5775" dirty="0"/>
          </a:p>
          <a:p>
            <a:endParaRPr lang="en-US" sz="3877" dirty="0"/>
          </a:p>
          <a:p>
            <a:r>
              <a:rPr lang="en-US" sz="5251" dirty="0"/>
              <a:t>K. Brazendale, M. </a:t>
            </a:r>
            <a:r>
              <a:rPr lang="en-US" sz="5251" dirty="0" err="1"/>
              <a:t>Rovito</a:t>
            </a:r>
            <a:r>
              <a:rPr lang="en-US" sz="5251" dirty="0"/>
              <a:t>, J. Garcia, C. Odahowski</a:t>
            </a:r>
            <a:endParaRPr lang="en-US" sz="7000" b="1" dirty="0"/>
          </a:p>
          <a:p>
            <a:pPr defTabSz="633380">
              <a:spcBef>
                <a:spcPct val="50000"/>
              </a:spcBef>
            </a:pPr>
            <a:endParaRPr lang="en-US" sz="5815" dirty="0"/>
          </a:p>
        </p:txBody>
      </p:sp>
      <p:sp>
        <p:nvSpPr>
          <p:cNvPr id="2088" name="Text Box 40"/>
          <p:cNvSpPr txBox="1">
            <a:spLocks noChangeArrowheads="1"/>
          </p:cNvSpPr>
          <p:nvPr/>
        </p:nvSpPr>
        <p:spPr bwMode="auto">
          <a:xfrm>
            <a:off x="13293974" y="6450859"/>
            <a:ext cx="11816863" cy="21471391"/>
          </a:xfrm>
          <a:prstGeom prst="rect">
            <a:avLst/>
          </a:prstGeom>
          <a:noFill/>
          <a:ln w="9525">
            <a:noFill/>
            <a:miter lim="800000"/>
            <a:headEnd/>
            <a:tailEnd/>
          </a:ln>
        </p:spPr>
        <p:txBody>
          <a:bodyPr wrap="square">
            <a:spAutoFit/>
          </a:bodyPr>
          <a:lstStyle>
            <a:defPPr>
              <a:defRPr lang="en-US"/>
            </a:defPPr>
            <a:lvl1pPr marL="571500" indent="-571500" algn="just">
              <a:buFont typeface="Arial" panose="020B0604020202020204" pitchFamily="34" charset="0"/>
              <a:buChar char="•"/>
              <a:defRPr sz="4000"/>
            </a:lvl1pPr>
          </a:lstStyle>
          <a:p>
            <a:r>
              <a:rPr lang="en-US" sz="3231" dirty="0"/>
              <a:t>How you propose to conduct your study goes here.</a:t>
            </a:r>
          </a:p>
          <a:p>
            <a:endParaRPr lang="en-US" sz="3231" dirty="0"/>
          </a:p>
          <a:p>
            <a:r>
              <a:rPr lang="en-US" sz="3231" dirty="0"/>
              <a:t>Sometimes a diagram or flow chart can enhance the explanation of your methods. If your methods involve special equipment, a survey, photos of things that participants need to look at, etc., you might want to include samples here. Consider how well the items will contribute to your “story”. Be sure to include figure legends or titles for tables.</a:t>
            </a:r>
          </a:p>
          <a:p>
            <a:endParaRPr lang="en-US" sz="3231" dirty="0"/>
          </a:p>
          <a:p>
            <a:r>
              <a:rPr lang="en-US" sz="3231" dirty="0"/>
              <a:t>Bullet points often work well when writing this section</a:t>
            </a:r>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r>
              <a:rPr lang="en-US" sz="3231" dirty="0"/>
              <a:t>Sometimes using images of your instruments or measurement tools can help illustrate your proposal</a:t>
            </a:r>
          </a:p>
          <a:p>
            <a:pPr marL="0" indent="0">
              <a:buNone/>
            </a:pPr>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endParaRPr lang="en-US" sz="3231" dirty="0"/>
          </a:p>
          <a:p>
            <a:pPr marL="0" indent="0">
              <a:buNone/>
            </a:pPr>
            <a:endParaRPr lang="en-US" sz="3231" dirty="0"/>
          </a:p>
          <a:p>
            <a:pPr marL="0" indent="0">
              <a:buNone/>
            </a:pPr>
            <a:endParaRPr lang="en-US" sz="3231" dirty="0"/>
          </a:p>
          <a:p>
            <a:endParaRPr lang="en-US" sz="3231" dirty="0"/>
          </a:p>
          <a:p>
            <a:endParaRPr lang="en-US" sz="3231" dirty="0"/>
          </a:p>
        </p:txBody>
      </p:sp>
      <p:sp>
        <p:nvSpPr>
          <p:cNvPr id="2090" name="Text Box 42"/>
          <p:cNvSpPr txBox="1">
            <a:spLocks noChangeArrowheads="1"/>
          </p:cNvSpPr>
          <p:nvPr/>
        </p:nvSpPr>
        <p:spPr bwMode="auto">
          <a:xfrm>
            <a:off x="738554" y="6450853"/>
            <a:ext cx="11624531" cy="11030456"/>
          </a:xfrm>
          <a:prstGeom prst="rect">
            <a:avLst/>
          </a:prstGeom>
          <a:noFill/>
          <a:ln w="9525">
            <a:noFill/>
            <a:miter lim="800000"/>
            <a:headEnd/>
            <a:tailEnd/>
          </a:ln>
        </p:spPr>
        <p:txBody>
          <a:bodyPr wrap="square">
            <a:spAutoFit/>
          </a:bodyPr>
          <a:lstStyle/>
          <a:p>
            <a:pPr marL="461572" indent="-461572" algn="just">
              <a:buFont typeface="Arial" panose="020B0604020202020204" pitchFamily="34" charset="0"/>
              <a:buChar char="•"/>
            </a:pPr>
            <a:r>
              <a:rPr lang="en-US" sz="3231" dirty="0"/>
              <a:t>This is where you provide background information or literature review. Build a case for the significance of your proposed research.</a:t>
            </a:r>
          </a:p>
          <a:p>
            <a:pPr algn="just"/>
            <a:endParaRPr lang="en-US" sz="3231" dirty="0"/>
          </a:p>
          <a:p>
            <a:pPr marL="461572" indent="-461572" algn="just">
              <a:buFont typeface="Arial" panose="020B0604020202020204" pitchFamily="34" charset="0"/>
              <a:buChar char="•"/>
            </a:pPr>
            <a:r>
              <a:rPr lang="en-US" sz="3231" dirty="0"/>
              <a:t>Bullet points often work well when writing this section</a:t>
            </a:r>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endParaRPr lang="en-US" sz="3231" dirty="0"/>
          </a:p>
          <a:p>
            <a:pPr algn="just"/>
            <a:endParaRPr lang="en-US" sz="3231" dirty="0"/>
          </a:p>
          <a:p>
            <a:pPr marL="461572" indent="-461572" algn="just">
              <a:buFont typeface="Arial" panose="020B0604020202020204" pitchFamily="34" charset="0"/>
              <a:buChar char="•"/>
            </a:pPr>
            <a:endParaRPr lang="en-US" sz="3231" dirty="0"/>
          </a:p>
          <a:p>
            <a:pPr marL="461572" indent="-461572" algn="just">
              <a:buFont typeface="Arial" panose="020B0604020202020204" pitchFamily="34" charset="0"/>
              <a:buChar char="•"/>
            </a:pPr>
            <a:r>
              <a:rPr lang="en-US" sz="3231" dirty="0"/>
              <a:t>This is also a great place for a table, figure or chart.</a:t>
            </a:r>
          </a:p>
          <a:p>
            <a:pPr marL="461572" indent="-461572" algn="just">
              <a:buFont typeface="Arial" panose="020B0604020202020204" pitchFamily="34" charset="0"/>
              <a:buChar char="•"/>
            </a:pPr>
            <a:endParaRPr lang="en-US" sz="3231" dirty="0"/>
          </a:p>
        </p:txBody>
      </p:sp>
      <p:sp>
        <p:nvSpPr>
          <p:cNvPr id="2093" name="Text Box 45"/>
          <p:cNvSpPr txBox="1">
            <a:spLocks noChangeArrowheads="1"/>
          </p:cNvSpPr>
          <p:nvPr/>
        </p:nvSpPr>
        <p:spPr bwMode="auto">
          <a:xfrm>
            <a:off x="26157120" y="25206474"/>
            <a:ext cx="11816863" cy="1583895"/>
          </a:xfrm>
          <a:prstGeom prst="rect">
            <a:avLst/>
          </a:prstGeom>
          <a:noFill/>
          <a:ln w="9525">
            <a:noFill/>
            <a:miter lim="800000"/>
            <a:headEnd/>
            <a:tailEnd/>
          </a:ln>
        </p:spPr>
        <p:txBody>
          <a:bodyPr wrap="square">
            <a:spAutoFit/>
          </a:bodyPr>
          <a:lstStyle>
            <a:defPPr>
              <a:defRPr lang="en-US"/>
            </a:defPPr>
            <a:lvl1pPr marL="571500" indent="-571500" algn="just">
              <a:buFont typeface="Arial" panose="020B0604020202020204" pitchFamily="34" charset="0"/>
              <a:buChar char="•"/>
              <a:defRPr sz="4000"/>
            </a:lvl1pPr>
          </a:lstStyle>
          <a:p>
            <a:r>
              <a:rPr lang="en-US" sz="3231" dirty="0"/>
              <a:t>Put 2 or 3 </a:t>
            </a:r>
            <a:r>
              <a:rPr lang="en-US" sz="3231" b="1" dirty="0"/>
              <a:t>KEY</a:t>
            </a:r>
            <a:r>
              <a:rPr lang="en-US" sz="3231" dirty="0"/>
              <a:t> references here.</a:t>
            </a:r>
          </a:p>
          <a:p>
            <a:endParaRPr lang="en-US" sz="3231" dirty="0"/>
          </a:p>
          <a:p>
            <a:endParaRPr lang="en-US" sz="3231" dirty="0"/>
          </a:p>
        </p:txBody>
      </p:sp>
      <p:sp>
        <p:nvSpPr>
          <p:cNvPr id="2094" name="Text Box 46"/>
          <p:cNvSpPr txBox="1">
            <a:spLocks noChangeArrowheads="1"/>
          </p:cNvSpPr>
          <p:nvPr/>
        </p:nvSpPr>
        <p:spPr bwMode="auto">
          <a:xfrm>
            <a:off x="834723" y="24571811"/>
            <a:ext cx="11816863" cy="2081083"/>
          </a:xfrm>
          <a:prstGeom prst="rect">
            <a:avLst/>
          </a:prstGeom>
          <a:noFill/>
          <a:ln w="9525">
            <a:noFill/>
            <a:miter lim="800000"/>
            <a:headEnd/>
            <a:tailEnd/>
          </a:ln>
        </p:spPr>
        <p:txBody>
          <a:bodyPr wrap="square">
            <a:spAutoFit/>
          </a:bodyPr>
          <a:lstStyle>
            <a:defPPr>
              <a:defRPr lang="en-US"/>
            </a:defPPr>
            <a:lvl1pPr marL="571500" indent="-571500" algn="just">
              <a:buFont typeface="Arial" panose="020B0604020202020204" pitchFamily="34" charset="0"/>
              <a:buChar char="•"/>
              <a:defRPr sz="4000"/>
            </a:lvl1pPr>
          </a:lstStyle>
          <a:p>
            <a:r>
              <a:rPr lang="en-US" sz="3231" dirty="0"/>
              <a:t>This is where you state your research objectives and aims. </a:t>
            </a:r>
          </a:p>
          <a:p>
            <a:endParaRPr lang="en-US" sz="3231" dirty="0"/>
          </a:p>
          <a:p>
            <a:r>
              <a:rPr lang="en-US" sz="3231" dirty="0"/>
              <a:t>Bullet points often work well when writing this section.</a:t>
            </a:r>
          </a:p>
          <a:p>
            <a:endParaRPr lang="en-US" sz="3231" dirty="0"/>
          </a:p>
        </p:txBody>
      </p:sp>
      <p:sp>
        <p:nvSpPr>
          <p:cNvPr id="1027" name="Rectangle 3"/>
          <p:cNvSpPr>
            <a:spLocks noChangeArrowheads="1"/>
          </p:cNvSpPr>
          <p:nvPr/>
        </p:nvSpPr>
        <p:spPr bwMode="auto">
          <a:xfrm>
            <a:off x="5" y="921337"/>
            <a:ext cx="149217" cy="372992"/>
          </a:xfrm>
          <a:prstGeom prst="rect">
            <a:avLst/>
          </a:prstGeom>
          <a:noFill/>
          <a:ln w="9525">
            <a:noFill/>
            <a:miter lim="800000"/>
            <a:headEnd/>
            <a:tailEnd/>
          </a:ln>
          <a:effectLst/>
        </p:spPr>
        <p:txBody>
          <a:bodyPr vert="horz" wrap="none" lIns="73855" tIns="36928" rIns="73855" bIns="36928" numCol="1" anchor="ctr" anchorCtr="0" compatLnSpc="1">
            <a:prstTxWarp prst="textNoShape">
              <a:avLst/>
            </a:prstTxWarp>
            <a:spAutoFit/>
          </a:bodyPr>
          <a:lstStyle/>
          <a:p>
            <a:endParaRPr lang="en-US" sz="1939"/>
          </a:p>
        </p:txBody>
      </p:sp>
      <p:sp>
        <p:nvSpPr>
          <p:cNvPr id="6" name="Rectangle 5"/>
          <p:cNvSpPr/>
          <p:nvPr/>
        </p:nvSpPr>
        <p:spPr>
          <a:xfrm>
            <a:off x="26062775" y="6472048"/>
            <a:ext cx="11809476" cy="589520"/>
          </a:xfrm>
          <a:prstGeom prst="rect">
            <a:avLst/>
          </a:prstGeom>
          <a:noFill/>
          <a:ln w="9525">
            <a:noFill/>
            <a:miter lim="800000"/>
            <a:headEnd/>
            <a:tailEnd/>
          </a:ln>
        </p:spPr>
        <p:txBody>
          <a:bodyPr wrap="square">
            <a:spAutoFit/>
          </a:bodyPr>
          <a:lstStyle/>
          <a:p>
            <a:pPr marL="461572" indent="-461572" algn="just">
              <a:buFont typeface="Arial" panose="020B0604020202020204" pitchFamily="34" charset="0"/>
              <a:buChar char="•"/>
            </a:pPr>
            <a:r>
              <a:rPr lang="en-US" sz="3231" dirty="0"/>
              <a:t>Put your expected/hypothesized results.</a:t>
            </a:r>
          </a:p>
        </p:txBody>
      </p:sp>
      <p:sp>
        <p:nvSpPr>
          <p:cNvPr id="8" name="Rectangle 7"/>
          <p:cNvSpPr/>
          <p:nvPr/>
        </p:nvSpPr>
        <p:spPr>
          <a:xfrm>
            <a:off x="26050467" y="13736080"/>
            <a:ext cx="11816863" cy="589520"/>
          </a:xfrm>
          <a:prstGeom prst="rect">
            <a:avLst/>
          </a:prstGeom>
          <a:noFill/>
          <a:ln w="9525">
            <a:noFill/>
            <a:miter lim="800000"/>
            <a:headEnd/>
            <a:tailEnd/>
          </a:ln>
        </p:spPr>
        <p:txBody>
          <a:bodyPr wrap="square">
            <a:spAutoFit/>
          </a:bodyPr>
          <a:lstStyle/>
          <a:p>
            <a:pPr marL="461572" indent="-461572" algn="just">
              <a:buFont typeface="Arial" panose="020B0604020202020204" pitchFamily="34" charset="0"/>
              <a:buChar char="•"/>
            </a:pPr>
            <a:r>
              <a:rPr lang="en-US" sz="3231" dirty="0"/>
              <a:t>Outline the main limitations of your proposal.</a:t>
            </a:r>
          </a:p>
        </p:txBody>
      </p:sp>
      <p:sp>
        <p:nvSpPr>
          <p:cNvPr id="13" name="TextBox 12"/>
          <p:cNvSpPr txBox="1"/>
          <p:nvPr/>
        </p:nvSpPr>
        <p:spPr>
          <a:xfrm>
            <a:off x="25910934" y="19403189"/>
            <a:ext cx="11755315" cy="2081083"/>
          </a:xfrm>
          <a:prstGeom prst="rect">
            <a:avLst/>
          </a:prstGeom>
          <a:noFill/>
          <a:ln w="9525">
            <a:noFill/>
            <a:miter lim="800000"/>
            <a:headEnd/>
            <a:tailEnd/>
          </a:ln>
        </p:spPr>
        <p:txBody>
          <a:bodyPr wrap="square">
            <a:spAutoFit/>
          </a:bodyPr>
          <a:lstStyle>
            <a:defPPr>
              <a:defRPr lang="en-US"/>
            </a:defPPr>
            <a:lvl1pPr marL="571500" indent="-571500" algn="just">
              <a:buFont typeface="Arial" panose="020B0604020202020204" pitchFamily="34" charset="0"/>
              <a:buChar char="•"/>
              <a:defRPr sz="4000"/>
            </a:lvl1pPr>
          </a:lstStyle>
          <a:p>
            <a:r>
              <a:rPr lang="en-US" sz="3231" dirty="0"/>
              <a:t>Discuss implications of findings for clinical practice and/or public health. Identify research gaps that need to be filled by additional research and how the findings from this study can advance the knowledge-base in your area of investigation. </a:t>
            </a:r>
          </a:p>
        </p:txBody>
      </p:sp>
      <p:sp>
        <p:nvSpPr>
          <p:cNvPr id="35" name="Rectangle 34">
            <a:extLst>
              <a:ext uri="{FF2B5EF4-FFF2-40B4-BE49-F238E27FC236}">
                <a16:creationId xmlns:a16="http://schemas.microsoft.com/office/drawing/2014/main" id="{9CB4F555-622F-4B2F-85F9-27EF632C23CD}"/>
              </a:ext>
            </a:extLst>
          </p:cNvPr>
          <p:cNvSpPr/>
          <p:nvPr/>
        </p:nvSpPr>
        <p:spPr>
          <a:xfrm>
            <a:off x="834722" y="23320294"/>
            <a:ext cx="11624531"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63" b="1" cap="all" dirty="0">
                <a:latin typeface="Arial" pitchFamily="34" charset="0"/>
                <a:cs typeface="Arial" pitchFamily="34" charset="0"/>
              </a:rPr>
              <a:t>OBJECTIVES / AIMS</a:t>
            </a:r>
          </a:p>
        </p:txBody>
      </p:sp>
      <p:sp>
        <p:nvSpPr>
          <p:cNvPr id="28" name="Rectangle 27">
            <a:extLst>
              <a:ext uri="{FF2B5EF4-FFF2-40B4-BE49-F238E27FC236}">
                <a16:creationId xmlns:a16="http://schemas.microsoft.com/office/drawing/2014/main" id="{F3614FD9-7807-462E-9CBA-550456884933}"/>
              </a:ext>
            </a:extLst>
          </p:cNvPr>
          <p:cNvSpPr/>
          <p:nvPr/>
        </p:nvSpPr>
        <p:spPr>
          <a:xfrm>
            <a:off x="26019338" y="5202126"/>
            <a:ext cx="11463943"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63" b="1" dirty="0">
                <a:solidFill>
                  <a:schemeClr val="bg1"/>
                </a:solidFill>
              </a:rPr>
              <a:t>EXPECTED/HYPOTHESIZED FINDINGS</a:t>
            </a:r>
            <a:endParaRPr lang="en-US" sz="2585" dirty="0">
              <a:solidFill>
                <a:schemeClr val="bg1"/>
              </a:solidFill>
            </a:endParaRPr>
          </a:p>
        </p:txBody>
      </p:sp>
      <p:sp>
        <p:nvSpPr>
          <p:cNvPr id="29" name="Rectangle 28">
            <a:extLst>
              <a:ext uri="{FF2B5EF4-FFF2-40B4-BE49-F238E27FC236}">
                <a16:creationId xmlns:a16="http://schemas.microsoft.com/office/drawing/2014/main" id="{CB0EAB07-01D4-4611-A613-8AD1015B846B}"/>
              </a:ext>
            </a:extLst>
          </p:cNvPr>
          <p:cNvSpPr/>
          <p:nvPr/>
        </p:nvSpPr>
        <p:spPr>
          <a:xfrm>
            <a:off x="741538" y="5202126"/>
            <a:ext cx="11624531"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63" b="1" cap="all" dirty="0">
                <a:latin typeface="Arial" pitchFamily="34" charset="0"/>
                <a:cs typeface="Arial" pitchFamily="34" charset="0"/>
              </a:rPr>
              <a:t>Background</a:t>
            </a:r>
          </a:p>
        </p:txBody>
      </p:sp>
      <p:sp>
        <p:nvSpPr>
          <p:cNvPr id="30" name="Rectangle 29">
            <a:extLst>
              <a:ext uri="{FF2B5EF4-FFF2-40B4-BE49-F238E27FC236}">
                <a16:creationId xmlns:a16="http://schemas.microsoft.com/office/drawing/2014/main" id="{F3614FD9-7807-462E-9CBA-550456884933}"/>
              </a:ext>
            </a:extLst>
          </p:cNvPr>
          <p:cNvSpPr/>
          <p:nvPr/>
        </p:nvSpPr>
        <p:spPr>
          <a:xfrm>
            <a:off x="12974627" y="5202126"/>
            <a:ext cx="12429607"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363" b="1" cap="all" dirty="0">
                <a:latin typeface="Arial" pitchFamily="34" charset="0"/>
                <a:cs typeface="Arial" pitchFamily="34" charset="0"/>
              </a:rPr>
              <a:t>METHODS</a:t>
            </a:r>
          </a:p>
        </p:txBody>
      </p:sp>
      <p:sp>
        <p:nvSpPr>
          <p:cNvPr id="26" name="Rectangle 25">
            <a:extLst>
              <a:ext uri="{FF2B5EF4-FFF2-40B4-BE49-F238E27FC236}">
                <a16:creationId xmlns:a16="http://schemas.microsoft.com/office/drawing/2014/main" id="{F3614FD9-7807-462E-9CBA-550456884933}"/>
              </a:ext>
            </a:extLst>
          </p:cNvPr>
          <p:cNvSpPr/>
          <p:nvPr/>
        </p:nvSpPr>
        <p:spPr>
          <a:xfrm>
            <a:off x="26025848" y="12563788"/>
            <a:ext cx="11463943"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380">
              <a:spcBef>
                <a:spcPct val="50000"/>
              </a:spcBef>
            </a:pPr>
            <a:r>
              <a:rPr lang="en-US" sz="4363" b="1" dirty="0">
                <a:solidFill>
                  <a:schemeClr val="bg1"/>
                </a:solidFill>
              </a:rPr>
              <a:t>LIMITATIONS</a:t>
            </a:r>
            <a:endParaRPr lang="en-US" sz="2585" dirty="0">
              <a:solidFill>
                <a:schemeClr val="bg1"/>
              </a:solidFill>
            </a:endParaRPr>
          </a:p>
        </p:txBody>
      </p:sp>
      <p:sp>
        <p:nvSpPr>
          <p:cNvPr id="27" name="Rectangle 26">
            <a:extLst>
              <a:ext uri="{FF2B5EF4-FFF2-40B4-BE49-F238E27FC236}">
                <a16:creationId xmlns:a16="http://schemas.microsoft.com/office/drawing/2014/main" id="{F3614FD9-7807-462E-9CBA-550456884933}"/>
              </a:ext>
            </a:extLst>
          </p:cNvPr>
          <p:cNvSpPr/>
          <p:nvPr/>
        </p:nvSpPr>
        <p:spPr>
          <a:xfrm>
            <a:off x="26062776" y="18230399"/>
            <a:ext cx="11463943"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380">
              <a:spcBef>
                <a:spcPct val="50000"/>
              </a:spcBef>
            </a:pPr>
            <a:r>
              <a:rPr lang="en-US" sz="4363" b="1" dirty="0">
                <a:solidFill>
                  <a:schemeClr val="bg1"/>
                </a:solidFill>
              </a:rPr>
              <a:t>IMPLICATIONS</a:t>
            </a:r>
            <a:endParaRPr lang="en-US" sz="2585" dirty="0">
              <a:solidFill>
                <a:schemeClr val="bg1"/>
              </a:solidFill>
            </a:endParaRPr>
          </a:p>
        </p:txBody>
      </p:sp>
      <p:sp>
        <p:nvSpPr>
          <p:cNvPr id="31" name="Rectangle 30">
            <a:extLst>
              <a:ext uri="{FF2B5EF4-FFF2-40B4-BE49-F238E27FC236}">
                <a16:creationId xmlns:a16="http://schemas.microsoft.com/office/drawing/2014/main" id="{F3614FD9-7807-462E-9CBA-550456884933}"/>
              </a:ext>
            </a:extLst>
          </p:cNvPr>
          <p:cNvSpPr/>
          <p:nvPr/>
        </p:nvSpPr>
        <p:spPr>
          <a:xfrm>
            <a:off x="26157995" y="24168088"/>
            <a:ext cx="11463943" cy="9915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380">
              <a:spcBef>
                <a:spcPct val="50000"/>
              </a:spcBef>
            </a:pPr>
            <a:r>
              <a:rPr lang="en-US" sz="4363" b="1" dirty="0">
                <a:solidFill>
                  <a:schemeClr val="bg1"/>
                </a:solidFill>
              </a:rPr>
              <a:t>KEY REFERENCES</a:t>
            </a:r>
            <a:endParaRPr lang="en-US" sz="2585" dirty="0">
              <a:solidFill>
                <a:schemeClr val="bg1"/>
              </a:solidFill>
            </a:endParaRPr>
          </a:p>
        </p:txBody>
      </p:sp>
      <p:pic>
        <p:nvPicPr>
          <p:cNvPr id="3" name="Picture 2">
            <a:extLst>
              <a:ext uri="{FF2B5EF4-FFF2-40B4-BE49-F238E27FC236}">
                <a16:creationId xmlns:a16="http://schemas.microsoft.com/office/drawing/2014/main" id="{6AB6E2DE-029B-4D1C-91DE-36636F5CE0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5235" y="11811000"/>
            <a:ext cx="11375965" cy="6401740"/>
          </a:xfrm>
          <a:prstGeom prst="rect">
            <a:avLst/>
          </a:prstGeom>
        </p:spPr>
      </p:pic>
      <p:pic>
        <p:nvPicPr>
          <p:cNvPr id="4" name="Picture 3">
            <a:extLst>
              <a:ext uri="{FF2B5EF4-FFF2-40B4-BE49-F238E27FC236}">
                <a16:creationId xmlns:a16="http://schemas.microsoft.com/office/drawing/2014/main" id="{B5F91D92-B8AF-4C13-A8DE-2455801526FB}"/>
              </a:ext>
            </a:extLst>
          </p:cNvPr>
          <p:cNvPicPr>
            <a:picLocks noChangeAspect="1"/>
          </p:cNvPicPr>
          <p:nvPr/>
        </p:nvPicPr>
        <p:blipFill>
          <a:blip r:embed="rId3"/>
          <a:stretch>
            <a:fillRect/>
          </a:stretch>
        </p:blipFill>
        <p:spPr>
          <a:xfrm>
            <a:off x="2200281" y="9946026"/>
            <a:ext cx="5174537" cy="5675299"/>
          </a:xfrm>
          <a:prstGeom prst="rect">
            <a:avLst/>
          </a:prstGeom>
        </p:spPr>
      </p:pic>
      <p:pic>
        <p:nvPicPr>
          <p:cNvPr id="7" name="Picture 6">
            <a:extLst>
              <a:ext uri="{FF2B5EF4-FFF2-40B4-BE49-F238E27FC236}">
                <a16:creationId xmlns:a16="http://schemas.microsoft.com/office/drawing/2014/main" id="{20B52B6C-CAFA-4669-A607-9A880231E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299767" y="20663371"/>
            <a:ext cx="7100888" cy="4000500"/>
          </a:xfrm>
          <a:prstGeom prst="rect">
            <a:avLst/>
          </a:prstGeom>
        </p:spPr>
      </p:pic>
      <p:pic>
        <p:nvPicPr>
          <p:cNvPr id="9" name="Picture 8">
            <a:extLst>
              <a:ext uri="{FF2B5EF4-FFF2-40B4-BE49-F238E27FC236}">
                <a16:creationId xmlns:a16="http://schemas.microsoft.com/office/drawing/2014/main" id="{BB89F4FC-1F82-46DE-8AC4-1F256E34E52F}"/>
              </a:ext>
            </a:extLst>
          </p:cNvPr>
          <p:cNvPicPr>
            <a:picLocks noChangeAspect="1"/>
          </p:cNvPicPr>
          <p:nvPr/>
        </p:nvPicPr>
        <p:blipFill>
          <a:blip r:embed="rId5"/>
          <a:stretch>
            <a:fillRect/>
          </a:stretch>
        </p:blipFill>
        <p:spPr>
          <a:xfrm>
            <a:off x="26113149" y="7148202"/>
            <a:ext cx="11276317" cy="4356759"/>
          </a:xfrm>
          <a:prstGeom prst="rect">
            <a:avLst/>
          </a:prstGeom>
        </p:spPr>
      </p:pic>
      <p:pic>
        <p:nvPicPr>
          <p:cNvPr id="11" name="Picture 10">
            <a:extLst>
              <a:ext uri="{FF2B5EF4-FFF2-40B4-BE49-F238E27FC236}">
                <a16:creationId xmlns:a16="http://schemas.microsoft.com/office/drawing/2014/main" id="{162A5BCA-DDA5-4ED5-87C2-413AE581E5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66975" y="17735554"/>
            <a:ext cx="7882480" cy="4950583"/>
          </a:xfrm>
          <a:prstGeom prst="rect">
            <a:avLst/>
          </a:prstGeom>
        </p:spPr>
      </p:pic>
      <p:sp>
        <p:nvSpPr>
          <p:cNvPr id="14" name="Rectangle 13">
            <a:extLst>
              <a:ext uri="{FF2B5EF4-FFF2-40B4-BE49-F238E27FC236}">
                <a16:creationId xmlns:a16="http://schemas.microsoft.com/office/drawing/2014/main" id="{5146661A-3552-4EB1-9547-05A95D4317B7}"/>
              </a:ext>
            </a:extLst>
          </p:cNvPr>
          <p:cNvSpPr/>
          <p:nvPr/>
        </p:nvSpPr>
        <p:spPr>
          <a:xfrm>
            <a:off x="7605653" y="9898691"/>
            <a:ext cx="4434269" cy="1061829"/>
          </a:xfrm>
          <a:prstGeom prst="rect">
            <a:avLst/>
          </a:prstGeom>
          <a:ln>
            <a:solidFill>
              <a:schemeClr val="tx1"/>
            </a:solidFill>
          </a:ln>
        </p:spPr>
        <p:txBody>
          <a:bodyPr wrap="square">
            <a:spAutoFit/>
          </a:bodyPr>
          <a:lstStyle/>
          <a:p>
            <a:pPr algn="just"/>
            <a:r>
              <a:rPr lang="en-US" sz="2100" b="1" dirty="0"/>
              <a:t>MAKE SURE YOU HAVE A LEGEND OR A TITLE FOR EACH FIGURE OR DIAGRAM YOU USE</a:t>
            </a:r>
          </a:p>
        </p:txBody>
      </p:sp>
      <p:pic>
        <p:nvPicPr>
          <p:cNvPr id="15" name="Picture 3" descr="Image result for fitbit">
            <a:hlinkClick r:id="rId7"/>
            <a:extLst>
              <a:ext uri="{FF2B5EF4-FFF2-40B4-BE49-F238E27FC236}">
                <a16:creationId xmlns:a16="http://schemas.microsoft.com/office/drawing/2014/main" id="{DE74DB3C-61F3-48DE-8E93-28DEE9ECAEE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26602" y="22064242"/>
            <a:ext cx="2658287" cy="3641299"/>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id="{BE3A55E5-2F51-44D4-8D19-A618E0238600}"/>
              </a:ext>
            </a:extLst>
          </p:cNvPr>
          <p:cNvSpPr/>
          <p:nvPr/>
        </p:nvSpPr>
        <p:spPr>
          <a:xfrm>
            <a:off x="834721" y="22010066"/>
            <a:ext cx="4434269" cy="1061829"/>
          </a:xfrm>
          <a:prstGeom prst="rect">
            <a:avLst/>
          </a:prstGeom>
          <a:ln>
            <a:solidFill>
              <a:schemeClr val="tx1"/>
            </a:solidFill>
          </a:ln>
        </p:spPr>
        <p:txBody>
          <a:bodyPr wrap="square">
            <a:spAutoFit/>
          </a:bodyPr>
          <a:lstStyle/>
          <a:p>
            <a:pPr algn="just"/>
            <a:r>
              <a:rPr lang="en-US" sz="2100" b="1" dirty="0"/>
              <a:t>MAKE SURE YOU HAVE A LEGEND OR A TITLE FOR EACH FIGURE OR DIAGRAM YOU USE</a:t>
            </a:r>
          </a:p>
        </p:txBody>
      </p:sp>
      <p:sp>
        <p:nvSpPr>
          <p:cNvPr id="33" name="Rectangle 32">
            <a:extLst>
              <a:ext uri="{FF2B5EF4-FFF2-40B4-BE49-F238E27FC236}">
                <a16:creationId xmlns:a16="http://schemas.microsoft.com/office/drawing/2014/main" id="{0C901DCB-6166-40A9-A6FC-68977926CB5A}"/>
              </a:ext>
            </a:extLst>
          </p:cNvPr>
          <p:cNvSpPr/>
          <p:nvPr/>
        </p:nvSpPr>
        <p:spPr>
          <a:xfrm>
            <a:off x="13299772" y="18621706"/>
            <a:ext cx="11811063" cy="415498"/>
          </a:xfrm>
          <a:prstGeom prst="rect">
            <a:avLst/>
          </a:prstGeom>
          <a:ln>
            <a:solidFill>
              <a:schemeClr val="tx1"/>
            </a:solidFill>
          </a:ln>
        </p:spPr>
        <p:txBody>
          <a:bodyPr wrap="square">
            <a:spAutoFit/>
          </a:bodyPr>
          <a:lstStyle/>
          <a:p>
            <a:pPr algn="just"/>
            <a:r>
              <a:rPr lang="en-US" sz="2100" b="1" dirty="0"/>
              <a:t>MAKE SURE YOU HAVE A LEGEND OR A TITLE FOR EACH FIGURE/DIAGRAM YOU USE</a:t>
            </a:r>
          </a:p>
        </p:txBody>
      </p:sp>
      <p:sp>
        <p:nvSpPr>
          <p:cNvPr id="34" name="Rectangle 33">
            <a:extLst>
              <a:ext uri="{FF2B5EF4-FFF2-40B4-BE49-F238E27FC236}">
                <a16:creationId xmlns:a16="http://schemas.microsoft.com/office/drawing/2014/main" id="{E346C769-E4F1-4E0F-8EF9-2CA33441EC50}"/>
              </a:ext>
            </a:extLst>
          </p:cNvPr>
          <p:cNvSpPr/>
          <p:nvPr/>
        </p:nvSpPr>
        <p:spPr>
          <a:xfrm>
            <a:off x="25936580" y="11529536"/>
            <a:ext cx="11811063" cy="738664"/>
          </a:xfrm>
          <a:prstGeom prst="rect">
            <a:avLst/>
          </a:prstGeom>
          <a:ln>
            <a:solidFill>
              <a:schemeClr val="tx1"/>
            </a:solidFill>
          </a:ln>
        </p:spPr>
        <p:txBody>
          <a:bodyPr wrap="square">
            <a:spAutoFit/>
          </a:bodyPr>
          <a:lstStyle/>
          <a:p>
            <a:pPr algn="just"/>
            <a:r>
              <a:rPr lang="en-US" sz="2100" b="1" dirty="0"/>
              <a:t>MAKE SURE YOU HAVE A LEGEND OR A TITLE FOR EACH FIGURE OR DIAGRAM YOU USE</a:t>
            </a:r>
          </a:p>
        </p:txBody>
      </p:sp>
      <p:pic>
        <p:nvPicPr>
          <p:cNvPr id="5" name="Picture 4" descr="Text&#10;&#10;Description automatically generated">
            <a:extLst>
              <a:ext uri="{FF2B5EF4-FFF2-40B4-BE49-F238E27FC236}">
                <a16:creationId xmlns:a16="http://schemas.microsoft.com/office/drawing/2014/main" id="{C6CFEAF8-AF53-4726-BFD0-DE8A00ACFB2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54514" y="990600"/>
            <a:ext cx="11028708" cy="3016399"/>
          </a:xfrm>
          <a:prstGeom prst="rect">
            <a:avLst/>
          </a:prstGeom>
        </p:spPr>
      </p:pic>
      <p:sp>
        <p:nvSpPr>
          <p:cNvPr id="36" name="Rectangle 35">
            <a:extLst>
              <a:ext uri="{FF2B5EF4-FFF2-40B4-BE49-F238E27FC236}">
                <a16:creationId xmlns:a16="http://schemas.microsoft.com/office/drawing/2014/main" id="{A029046D-B1A8-4F4D-BA61-67BB5F54A17D}"/>
              </a:ext>
            </a:extLst>
          </p:cNvPr>
          <p:cNvSpPr/>
          <p:nvPr/>
        </p:nvSpPr>
        <p:spPr>
          <a:xfrm>
            <a:off x="1291921" y="27051000"/>
            <a:ext cx="35512679" cy="1446550"/>
          </a:xfrm>
          <a:prstGeom prst="rect">
            <a:avLst/>
          </a:prstGeom>
          <a:solidFill>
            <a:srgbClr val="FFFF00"/>
          </a:solidFill>
          <a:ln w="9525">
            <a:solidFill>
              <a:schemeClr val="tx1"/>
            </a:solidFill>
            <a:miter lim="800000"/>
            <a:headEnd/>
            <a:tailEnd/>
          </a:ln>
        </p:spPr>
        <p:txBody>
          <a:bodyPr wrap="square">
            <a:spAutoFit/>
          </a:bodyPr>
          <a:lstStyle/>
          <a:p>
            <a:pPr algn="ctr"/>
            <a:r>
              <a:rPr lang="en-US" sz="4400" b="1" u="sng" dirty="0"/>
              <a:t>NOTE</a:t>
            </a:r>
            <a:r>
              <a:rPr lang="en-US" sz="4400" b="1" dirty="0"/>
              <a:t>: A QUALITY RESEARCH POSTER HAS THE PERFECT </a:t>
            </a:r>
            <a:r>
              <a:rPr lang="en-US" sz="4400" b="1" u="sng" dirty="0"/>
              <a:t>BALANCE</a:t>
            </a:r>
            <a:r>
              <a:rPr lang="en-US" sz="4400" b="1" dirty="0"/>
              <a:t> OF ABBREVIATED TEXT AND IMAGES/CHARTS/FIGURES, DOES NOT HAVE TOO MUCH ‘DEAD’ WHITE SPACE, BUT DOES NOT LOOK CLUTTERED!</a:t>
            </a:r>
          </a:p>
        </p:txBody>
      </p:sp>
      <p:sp>
        <p:nvSpPr>
          <p:cNvPr id="37" name="Rectangle 36">
            <a:extLst>
              <a:ext uri="{FF2B5EF4-FFF2-40B4-BE49-F238E27FC236}">
                <a16:creationId xmlns:a16="http://schemas.microsoft.com/office/drawing/2014/main" id="{DC0B69D9-A413-4680-9B3F-C1B6FD7431B0}"/>
              </a:ext>
            </a:extLst>
          </p:cNvPr>
          <p:cNvSpPr/>
          <p:nvPr/>
        </p:nvSpPr>
        <p:spPr>
          <a:xfrm>
            <a:off x="17068800" y="3140058"/>
            <a:ext cx="7449794" cy="1446550"/>
          </a:xfrm>
          <a:prstGeom prst="rect">
            <a:avLst/>
          </a:prstGeom>
          <a:solidFill>
            <a:srgbClr val="FFFF00"/>
          </a:solidFill>
          <a:ln w="9525">
            <a:solidFill>
              <a:schemeClr val="tx1"/>
            </a:solidFill>
            <a:miter lim="800000"/>
            <a:headEnd/>
            <a:tailEnd/>
          </a:ln>
        </p:spPr>
        <p:txBody>
          <a:bodyPr wrap="square">
            <a:spAutoFit/>
          </a:bodyPr>
          <a:lstStyle/>
          <a:p>
            <a:pPr algn="ctr"/>
            <a:r>
              <a:rPr lang="en-US" sz="4400" b="1" dirty="0"/>
              <a:t>Team members names go beneath your title</a:t>
            </a:r>
            <a:endParaRPr lang="en-US" sz="4400" dirty="0"/>
          </a:p>
        </p:txBody>
      </p:sp>
      <p:cxnSp>
        <p:nvCxnSpPr>
          <p:cNvPr id="12" name="Straight Arrow Connector 11">
            <a:extLst>
              <a:ext uri="{FF2B5EF4-FFF2-40B4-BE49-F238E27FC236}">
                <a16:creationId xmlns:a16="http://schemas.microsoft.com/office/drawing/2014/main" id="{DB4C959A-3CEB-4DBE-902D-846AD26E53CC}"/>
              </a:ext>
            </a:extLst>
          </p:cNvPr>
          <p:cNvCxnSpPr>
            <a:cxnSpLocks/>
          </p:cNvCxnSpPr>
          <p:nvPr/>
        </p:nvCxnSpPr>
        <p:spPr bwMode="auto">
          <a:xfrm flipH="1" flipV="1">
            <a:off x="16002000" y="3551362"/>
            <a:ext cx="1032438" cy="245842"/>
          </a:xfrm>
          <a:prstGeom prst="straightConnector1">
            <a:avLst/>
          </a:prstGeom>
          <a:solidFill>
            <a:schemeClr val="accent1"/>
          </a:solidFill>
          <a:ln w="104775" cap="flat" cmpd="sng" algn="ctr">
            <a:solidFill>
              <a:schemeClr val="tx1"/>
            </a:solidFill>
            <a:prstDash val="solid"/>
            <a:round/>
            <a:headEnd type="none" w="med" len="med"/>
            <a:tailEnd type="stealth" w="lg" len="lg"/>
          </a:ln>
          <a:effectLst/>
        </p:spPr>
      </p:cxn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D1864467576C4AA9B63507903F71AD" ma:contentTypeVersion="15" ma:contentTypeDescription="Create a new document." ma:contentTypeScope="" ma:versionID="a9647ed33487483b5c222eb808fef27c">
  <xsd:schema xmlns:xsd="http://www.w3.org/2001/XMLSchema" xmlns:xs="http://www.w3.org/2001/XMLSchema" xmlns:p="http://schemas.microsoft.com/office/2006/metadata/properties" xmlns:ns1="http://schemas.microsoft.com/sharepoint/v3" xmlns:ns3="3ef32782-034a-479d-9ca6-4f28a8eb115b" xmlns:ns4="52c61c1f-3de4-4799-9425-327adacd172d" targetNamespace="http://schemas.microsoft.com/office/2006/metadata/properties" ma:root="true" ma:fieldsID="5a8314f76270f0f10c5dc9ca14a12619" ns1:_="" ns3:_="" ns4:_="">
    <xsd:import namespace="http://schemas.microsoft.com/sharepoint/v3"/>
    <xsd:import namespace="3ef32782-034a-479d-9ca6-4f28a8eb115b"/>
    <xsd:import namespace="52c61c1f-3de4-4799-9425-327adacd172d"/>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32782-034a-479d-9ca6-4f28a8eb11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c61c1f-3de4-4799-9425-327adacd172d"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16190EB-2ABC-4878-BC7E-260625F9B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ef32782-034a-479d-9ca6-4f28a8eb115b"/>
    <ds:schemaRef ds:uri="52c61c1f-3de4-4799-9425-327adacd17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016C00-0EFD-4C1D-B15F-3865D9FC9B1D}">
  <ds:schemaRefs>
    <ds:schemaRef ds:uri="http://schemas.microsoft.com/sharepoint/v3/contenttype/forms"/>
  </ds:schemaRefs>
</ds:datastoreItem>
</file>

<file path=customXml/itemProps3.xml><?xml version="1.0" encoding="utf-8"?>
<ds:datastoreItem xmlns:ds="http://schemas.openxmlformats.org/officeDocument/2006/customXml" ds:itemID="{1BBA59E6-83F2-4219-A0D6-64CBE588A3BA}">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1784</TotalTime>
  <Words>373</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Blank Presentation</vt:lpstr>
      <vt:lpstr>PowerPoint Presentation</vt:lpstr>
    </vt:vector>
  </TitlesOfParts>
  <Company>San Diego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Melodie Tune</dc:creator>
  <cp:lastModifiedBy>Keith Brazendale</cp:lastModifiedBy>
  <cp:revision>152</cp:revision>
  <cp:lastPrinted>2013-04-22T18:00:19Z</cp:lastPrinted>
  <dcterms:created xsi:type="dcterms:W3CDTF">2013-05-29T22:38:21Z</dcterms:created>
  <dcterms:modified xsi:type="dcterms:W3CDTF">2021-09-20T15:31:12Z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0x010100E5D1864467576C4AA9B63507903F71AD</vt:lpwstr>
  </property>
</Properties>
</file>