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4" r:id="rId1"/>
    <p:sldMasterId id="2147483858" r:id="rId2"/>
    <p:sldMasterId id="2147483842" r:id="rId3"/>
    <p:sldMasterId id="2147483845" r:id="rId4"/>
    <p:sldMasterId id="2147483837" r:id="rId5"/>
    <p:sldMasterId id="2147483799" r:id="rId6"/>
  </p:sldMasterIdLst>
  <p:notesMasterIdLst>
    <p:notesMasterId r:id="rId47"/>
  </p:notesMasterIdLst>
  <p:handoutMasterIdLst>
    <p:handoutMasterId r:id="rId48"/>
  </p:handoutMasterIdLst>
  <p:sldIdLst>
    <p:sldId id="256" r:id="rId7"/>
    <p:sldId id="300" r:id="rId8"/>
    <p:sldId id="301" r:id="rId9"/>
    <p:sldId id="302" r:id="rId10"/>
    <p:sldId id="344" r:id="rId11"/>
    <p:sldId id="303" r:id="rId12"/>
    <p:sldId id="305" r:id="rId13"/>
    <p:sldId id="306" r:id="rId14"/>
    <p:sldId id="308" r:id="rId15"/>
    <p:sldId id="309" r:id="rId16"/>
    <p:sldId id="310" r:id="rId17"/>
    <p:sldId id="311" r:id="rId18"/>
    <p:sldId id="312" r:id="rId19"/>
    <p:sldId id="313" r:id="rId20"/>
    <p:sldId id="341" r:id="rId21"/>
    <p:sldId id="316" r:id="rId22"/>
    <p:sldId id="317" r:id="rId23"/>
    <p:sldId id="318" r:id="rId24"/>
    <p:sldId id="319" r:id="rId25"/>
    <p:sldId id="320" r:id="rId26"/>
    <p:sldId id="321" r:id="rId27"/>
    <p:sldId id="322" r:id="rId28"/>
    <p:sldId id="323" r:id="rId29"/>
    <p:sldId id="325" r:id="rId30"/>
    <p:sldId id="326" r:id="rId31"/>
    <p:sldId id="327" r:id="rId32"/>
    <p:sldId id="328" r:id="rId33"/>
    <p:sldId id="329" r:id="rId34"/>
    <p:sldId id="330" r:id="rId35"/>
    <p:sldId id="331" r:id="rId36"/>
    <p:sldId id="332" r:id="rId37"/>
    <p:sldId id="333" r:id="rId38"/>
    <p:sldId id="334" r:id="rId39"/>
    <p:sldId id="335" r:id="rId40"/>
    <p:sldId id="336" r:id="rId41"/>
    <p:sldId id="294" r:id="rId42"/>
    <p:sldId id="343" r:id="rId43"/>
    <p:sldId id="338" r:id="rId44"/>
    <p:sldId id="339" r:id="rId45"/>
    <p:sldId id="342" r:id="rId46"/>
  </p:sldIdLst>
  <p:sldSz cx="9144000" cy="6858000" type="screen4x3"/>
  <p:notesSz cx="6858000" cy="9144000"/>
  <p:defaultTex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Main Content" id="{3FCE643E-0E0D-4908-906F-AFC28D45480A}">
          <p14:sldIdLst>
            <p14:sldId id="256"/>
            <p14:sldId id="300"/>
            <p14:sldId id="301"/>
            <p14:sldId id="302"/>
            <p14:sldId id="344"/>
            <p14:sldId id="303"/>
            <p14:sldId id="305"/>
            <p14:sldId id="306"/>
            <p14:sldId id="308"/>
            <p14:sldId id="309"/>
            <p14:sldId id="310"/>
            <p14:sldId id="311"/>
            <p14:sldId id="312"/>
            <p14:sldId id="313"/>
            <p14:sldId id="341"/>
            <p14:sldId id="316"/>
            <p14:sldId id="317"/>
            <p14:sldId id="318"/>
            <p14:sldId id="319"/>
            <p14:sldId id="320"/>
            <p14:sldId id="321"/>
            <p14:sldId id="322"/>
            <p14:sldId id="323"/>
            <p14:sldId id="325"/>
            <p14:sldId id="326"/>
            <p14:sldId id="327"/>
            <p14:sldId id="328"/>
            <p14:sldId id="329"/>
            <p14:sldId id="330"/>
            <p14:sldId id="331"/>
            <p14:sldId id="332"/>
            <p14:sldId id="333"/>
            <p14:sldId id="334"/>
            <p14:sldId id="335"/>
            <p14:sldId id="336"/>
            <p14:sldId id="294"/>
            <p14:sldId id="343"/>
          </p14:sldIdLst>
        </p14:section>
        <p14:section name="Appendix: Image Descriptions for Unsighted Students" id="{C4782AAE-7084-45C9-8514-097A5B02B2CA}">
          <p14:sldIdLst>
            <p14:sldId id="338"/>
            <p14:sldId id="339"/>
            <p14:sldId id="34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ther Hendricks" initials="L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0C20"/>
    <a:srgbClr val="E8F6FE"/>
    <a:srgbClr val="DBE3F3"/>
    <a:srgbClr val="E8F5FE"/>
    <a:srgbClr val="E8F5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6" autoAdjust="0"/>
    <p:restoredTop sz="86453" autoAdjust="0"/>
  </p:normalViewPr>
  <p:slideViewPr>
    <p:cSldViewPr snapToGrid="0">
      <p:cViewPr varScale="1">
        <p:scale>
          <a:sx n="82" d="100"/>
          <a:sy n="82" d="100"/>
        </p:scale>
        <p:origin x="84" y="354"/>
      </p:cViewPr>
      <p:guideLst>
        <p:guide orient="horz" pos="2160"/>
        <p:guide pos="2880"/>
      </p:guideLst>
    </p:cSldViewPr>
  </p:slideViewPr>
  <p:outlineViewPr>
    <p:cViewPr>
      <p:scale>
        <a:sx n="33" d="100"/>
        <a:sy n="33" d="100"/>
      </p:scale>
      <p:origin x="0" y="-36018"/>
    </p:cViewPr>
  </p:outlin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99629DB-1ACC-4413-B6A5-BCE6B16A7509}" type="datetimeFigureOut">
              <a:rPr lang="en-US"/>
              <a:pPr>
                <a:defRPr/>
              </a:pPr>
              <a:t>11-Feb-21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9BFA69A-F09B-42C9-B305-0AFF226B1273}" type="slidenum">
              <a:rPr lang="en-US"/>
              <a:pPr>
                <a:defRPr/>
              </a:pPr>
              <a:t>‹#›</a:t>
            </a:fld>
            <a:endParaRPr lang="en-US" dirty="0"/>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vl1pPr>
          </a:lstStyle>
          <a:p>
            <a:pPr>
              <a:defRPr/>
            </a:pPr>
            <a:endParaRPr lang="en-US" dirty="0"/>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endParaRPr lang="en-US" dirty="0"/>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DDF4C17-0EE0-426A-B96D-548333B35404}"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DDF4C17-0EE0-426A-B96D-548333B35404}" type="slidenum">
              <a:rPr lang="en-US" smtClean="0"/>
              <a:pPr>
                <a:defRPr/>
              </a:pPr>
              <a:t>9</a:t>
            </a:fld>
            <a:endParaRPr lang="en-US" dirty="0"/>
          </a:p>
        </p:txBody>
      </p:sp>
    </p:spTree>
    <p:extLst>
      <p:ext uri="{BB962C8B-B14F-4D97-AF65-F5344CB8AC3E}">
        <p14:creationId xmlns:p14="http://schemas.microsoft.com/office/powerpoint/2010/main" val="3357039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Subtitle Right">
    <p:spTree>
      <p:nvGrpSpPr>
        <p:cNvPr id="1" name=""/>
        <p:cNvGrpSpPr/>
        <p:nvPr/>
      </p:nvGrpSpPr>
      <p:grpSpPr>
        <a:xfrm>
          <a:off x="0" y="0"/>
          <a:ext cx="0" cy="0"/>
          <a:chOff x="0" y="0"/>
          <a:chExt cx="0" cy="0"/>
        </a:xfrm>
      </p:grpSpPr>
      <p:sp>
        <p:nvSpPr>
          <p:cNvPr id="8" name="Rectangle 7"/>
          <p:cNvSpPr/>
          <p:nvPr/>
        </p:nvSpPr>
        <p:spPr>
          <a:xfrm>
            <a:off x="2898648" y="3124200"/>
            <a:ext cx="6245352" cy="20574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276600" y="3581400"/>
            <a:ext cx="56388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6"/>
          <p:cNvSpPr>
            <a:spLocks noGrp="1"/>
          </p:cNvSpPr>
          <p:nvPr>
            <p:ph type="body" sz="quarter" idx="10" hasCustomPrompt="1"/>
          </p:nvPr>
        </p:nvSpPr>
        <p:spPr>
          <a:xfrm>
            <a:off x="3276600" y="4260273"/>
            <a:ext cx="5638800" cy="692727"/>
          </a:xfrm>
          <a:prstGeom prst="rect">
            <a:avLst/>
          </a:prstGeom>
          <a:effectLst>
            <a:outerShdw blurRad="50800" dist="38100" dir="5400000" algn="t" rotWithShape="0">
              <a:schemeClr val="tx1">
                <a:lumMod val="85000"/>
                <a:lumOff val="15000"/>
                <a:alpha val="40000"/>
              </a:schemeClr>
            </a:outerShdw>
          </a:effectLst>
        </p:spPr>
        <p:txBody>
          <a:bodyPr anchor="ctr"/>
          <a:lstStyle>
            <a:lvl1pPr marL="0" indent="0" algn="r">
              <a:buNone/>
              <a:defRPr sz="2200" b="0">
                <a:solidFill>
                  <a:schemeClr val="bg1"/>
                </a:solidFill>
                <a:latin typeface="+mn-lt"/>
              </a:defRPr>
            </a:lvl1pPr>
            <a:lvl2pPr marL="457200" indent="0" algn="r">
              <a:buNone/>
              <a:defRPr sz="2200" b="0">
                <a:solidFill>
                  <a:schemeClr val="bg1"/>
                </a:solidFill>
                <a:latin typeface="+mn-lt"/>
              </a:defRPr>
            </a:lvl2pPr>
            <a:lvl3pPr marL="914400" indent="0" algn="r">
              <a:buNone/>
              <a:defRPr sz="2200" b="0">
                <a:solidFill>
                  <a:schemeClr val="bg1"/>
                </a:solidFill>
                <a:latin typeface="+mn-lt"/>
              </a:defRPr>
            </a:lvl3pPr>
            <a:lvl4pPr marL="1371600" indent="0" algn="r">
              <a:buNone/>
              <a:defRPr sz="2200" b="0">
                <a:solidFill>
                  <a:schemeClr val="bg1"/>
                </a:solidFill>
                <a:latin typeface="+mn-lt"/>
              </a:defRPr>
            </a:lvl4pPr>
            <a:lvl5pPr marL="1828800" indent="0" algn="r">
              <a:buNone/>
              <a:defRPr sz="2200" b="0">
                <a:solidFill>
                  <a:schemeClr val="bg1"/>
                </a:solidFill>
                <a:latin typeface="+mn-lt"/>
              </a:defRPr>
            </a:lvl5pPr>
          </a:lstStyle>
          <a:p>
            <a:pPr lvl="0"/>
            <a:r>
              <a:rPr lang="en-US" dirty="0"/>
              <a:t>Click to edit Master text styles</a:t>
            </a:r>
          </a:p>
        </p:txBody>
      </p:sp>
      <p:sp>
        <p:nvSpPr>
          <p:cNvPr id="4" name="Text Placeholder 3">
            <a:extLst>
              <a:ext uri="{FF2B5EF4-FFF2-40B4-BE49-F238E27FC236}">
                <a16:creationId xmlns:a16="http://schemas.microsoft.com/office/drawing/2014/main" id="{B0FAECD6-B78C-405A-A50E-41D44E120BF2}"/>
              </a:ext>
            </a:extLst>
          </p:cNvPr>
          <p:cNvSpPr>
            <a:spLocks noGrp="1"/>
          </p:cNvSpPr>
          <p:nvPr>
            <p:ph type="body" sz="quarter" idx="11"/>
          </p:nvPr>
        </p:nvSpPr>
        <p:spPr>
          <a:xfrm>
            <a:off x="0" y="6242050"/>
            <a:ext cx="9144000" cy="501650"/>
          </a:xfrm>
          <a:prstGeom prst="rect">
            <a:avLst/>
          </a:prstGeom>
        </p:spPr>
        <p:txBody>
          <a:bodyPr anchor="ctr"/>
          <a:lstStyle>
            <a:lvl1pPr marL="0" indent="0" algn="ctr">
              <a:buNone/>
              <a:defRPr sz="800">
                <a:solidFill>
                  <a:schemeClr val="bg1"/>
                </a:solidFill>
                <a:latin typeface="+mn-lt"/>
              </a:defRPr>
            </a:lvl1pPr>
            <a:lvl2pPr marL="457200" indent="0" algn="ctr">
              <a:buNone/>
              <a:defRPr sz="800">
                <a:solidFill>
                  <a:schemeClr val="bg1"/>
                </a:solidFill>
                <a:latin typeface="+mn-lt"/>
              </a:defRPr>
            </a:lvl2pPr>
            <a:lvl3pPr marL="914400" indent="0" algn="ctr">
              <a:buNone/>
              <a:defRPr sz="800">
                <a:solidFill>
                  <a:schemeClr val="bg1"/>
                </a:solidFill>
                <a:latin typeface="+mn-lt"/>
              </a:defRPr>
            </a:lvl3pPr>
            <a:lvl4pPr marL="1371600" indent="0" algn="ctr">
              <a:buNone/>
              <a:defRPr sz="800">
                <a:solidFill>
                  <a:schemeClr val="bg1"/>
                </a:solidFill>
                <a:latin typeface="+mn-lt"/>
              </a:defRPr>
            </a:lvl4pPr>
            <a:lvl5pPr marL="1828800" indent="0" algn="ctr">
              <a:buNone/>
              <a:defRPr sz="800">
                <a:solidFill>
                  <a:schemeClr val="bg1"/>
                </a:solidFill>
                <a:latin typeface="+mn-lt"/>
              </a:defRPr>
            </a:lvl5pPr>
          </a:lstStyle>
          <a:p>
            <a:pPr lvl="0"/>
            <a:endParaRPr lang="en-US" dirty="0"/>
          </a:p>
        </p:txBody>
      </p:sp>
    </p:spTree>
    <p:extLst>
      <p:ext uri="{BB962C8B-B14F-4D97-AF65-F5344CB8AC3E}">
        <p14:creationId xmlns:p14="http://schemas.microsoft.com/office/powerpoint/2010/main" val="2617439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3FC463-EBE8-4D15-8890-D59AE45356BC}"/>
              </a:ext>
            </a:extLst>
          </p:cNvPr>
          <p:cNvSpPr>
            <a:spLocks noGrp="1"/>
          </p:cNvSpPr>
          <p:nvPr>
            <p:ph type="dt" sz="half" idx="10"/>
          </p:nvPr>
        </p:nvSpPr>
        <p:spPr/>
        <p:txBody>
          <a:bodyPr/>
          <a:lstStyle/>
          <a:p>
            <a:fld id="{CD226358-8E54-4B49-86CA-4A1142F66FB6}" type="datetimeFigureOut">
              <a:rPr lang="en-US" smtClean="0"/>
              <a:t>11-Feb-21</a:t>
            </a:fld>
            <a:endParaRPr lang="en-US" dirty="0"/>
          </a:p>
        </p:txBody>
      </p:sp>
      <p:sp>
        <p:nvSpPr>
          <p:cNvPr id="3" name="Footer Placeholder 2">
            <a:extLst>
              <a:ext uri="{FF2B5EF4-FFF2-40B4-BE49-F238E27FC236}">
                <a16:creationId xmlns:a16="http://schemas.microsoft.com/office/drawing/2014/main" id="{AF7D3831-AA0A-4D1B-8398-0AB82E19024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DD8E407-6CE5-47B0-8B54-BEEA1B6E7003}"/>
              </a:ext>
            </a:extLst>
          </p:cNvPr>
          <p:cNvSpPr>
            <a:spLocks noGrp="1"/>
          </p:cNvSpPr>
          <p:nvPr>
            <p:ph type="sldNum" sz="quarter" idx="12"/>
          </p:nvPr>
        </p:nvSpPr>
        <p:spPr/>
        <p:txBody>
          <a:bodyPr/>
          <a:lstStyle/>
          <a:p>
            <a:fld id="{3F4797C6-4DCD-43A4-A730-860921EE0421}" type="slidenum">
              <a:rPr lang="en-US" smtClean="0"/>
              <a:t>‹#›</a:t>
            </a:fld>
            <a:endParaRPr lang="en-US" dirty="0"/>
          </a:p>
        </p:txBody>
      </p:sp>
    </p:spTree>
    <p:extLst>
      <p:ext uri="{BB962C8B-B14F-4D97-AF65-F5344CB8AC3E}">
        <p14:creationId xmlns:p14="http://schemas.microsoft.com/office/powerpoint/2010/main" val="2761603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45437-E324-498E-8635-4B89A7BFFBB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47BF96-AD70-41A1-967E-0A577B0728E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08309A-7DFB-4A8C-85B0-5057294D112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F805A9-6A36-4C22-9640-D92FDD34AC22}"/>
              </a:ext>
            </a:extLst>
          </p:cNvPr>
          <p:cNvSpPr>
            <a:spLocks noGrp="1"/>
          </p:cNvSpPr>
          <p:nvPr>
            <p:ph type="dt" sz="half" idx="10"/>
          </p:nvPr>
        </p:nvSpPr>
        <p:spPr/>
        <p:txBody>
          <a:bodyPr/>
          <a:lstStyle/>
          <a:p>
            <a:fld id="{CD226358-8E54-4B49-86CA-4A1142F66FB6}" type="datetimeFigureOut">
              <a:rPr lang="en-US" smtClean="0"/>
              <a:t>11-Feb-21</a:t>
            </a:fld>
            <a:endParaRPr lang="en-US" dirty="0"/>
          </a:p>
        </p:txBody>
      </p:sp>
      <p:sp>
        <p:nvSpPr>
          <p:cNvPr id="6" name="Footer Placeholder 5">
            <a:extLst>
              <a:ext uri="{FF2B5EF4-FFF2-40B4-BE49-F238E27FC236}">
                <a16:creationId xmlns:a16="http://schemas.microsoft.com/office/drawing/2014/main" id="{F5987746-1D33-446D-91EC-109BBF46F69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64C81B-DDB7-4FD4-842C-DEAE3ABA0F24}"/>
              </a:ext>
            </a:extLst>
          </p:cNvPr>
          <p:cNvSpPr>
            <a:spLocks noGrp="1"/>
          </p:cNvSpPr>
          <p:nvPr>
            <p:ph type="sldNum" sz="quarter" idx="12"/>
          </p:nvPr>
        </p:nvSpPr>
        <p:spPr/>
        <p:txBody>
          <a:bodyPr/>
          <a:lstStyle/>
          <a:p>
            <a:fld id="{3F4797C6-4DCD-43A4-A730-860921EE0421}" type="slidenum">
              <a:rPr lang="en-US" smtClean="0"/>
              <a:t>‹#›</a:t>
            </a:fld>
            <a:endParaRPr lang="en-US" dirty="0"/>
          </a:p>
        </p:txBody>
      </p:sp>
    </p:spTree>
    <p:extLst>
      <p:ext uri="{BB962C8B-B14F-4D97-AF65-F5344CB8AC3E}">
        <p14:creationId xmlns:p14="http://schemas.microsoft.com/office/powerpoint/2010/main" val="2728601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86850-8A42-423F-B4A9-041A76D394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4E215A-C914-4E32-8BD7-100ECCA3ED0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EE3EC15-639C-4F31-846D-E532487C86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38FCD7-772A-43D3-BCE0-B9F2BB7992DB}"/>
              </a:ext>
            </a:extLst>
          </p:cNvPr>
          <p:cNvSpPr>
            <a:spLocks noGrp="1"/>
          </p:cNvSpPr>
          <p:nvPr>
            <p:ph type="dt" sz="half" idx="10"/>
          </p:nvPr>
        </p:nvSpPr>
        <p:spPr/>
        <p:txBody>
          <a:bodyPr/>
          <a:lstStyle/>
          <a:p>
            <a:fld id="{CD226358-8E54-4B49-86CA-4A1142F66FB6}" type="datetimeFigureOut">
              <a:rPr lang="en-US" smtClean="0"/>
              <a:t>11-Feb-21</a:t>
            </a:fld>
            <a:endParaRPr lang="en-US" dirty="0"/>
          </a:p>
        </p:txBody>
      </p:sp>
      <p:sp>
        <p:nvSpPr>
          <p:cNvPr id="6" name="Footer Placeholder 5">
            <a:extLst>
              <a:ext uri="{FF2B5EF4-FFF2-40B4-BE49-F238E27FC236}">
                <a16:creationId xmlns:a16="http://schemas.microsoft.com/office/drawing/2014/main" id="{046D173F-BE4A-4DF2-8AEA-EF29A73481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7120544-CA66-4D2C-8869-F143376498AF}"/>
              </a:ext>
            </a:extLst>
          </p:cNvPr>
          <p:cNvSpPr>
            <a:spLocks noGrp="1"/>
          </p:cNvSpPr>
          <p:nvPr>
            <p:ph type="sldNum" sz="quarter" idx="12"/>
          </p:nvPr>
        </p:nvSpPr>
        <p:spPr/>
        <p:txBody>
          <a:bodyPr/>
          <a:lstStyle/>
          <a:p>
            <a:fld id="{3F4797C6-4DCD-43A4-A730-860921EE0421}" type="slidenum">
              <a:rPr lang="en-US" smtClean="0"/>
              <a:t>‹#›</a:t>
            </a:fld>
            <a:endParaRPr lang="en-US" dirty="0"/>
          </a:p>
        </p:txBody>
      </p:sp>
    </p:spTree>
    <p:extLst>
      <p:ext uri="{BB962C8B-B14F-4D97-AF65-F5344CB8AC3E}">
        <p14:creationId xmlns:p14="http://schemas.microsoft.com/office/powerpoint/2010/main" val="403936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1D11-9C8E-4EE9-8854-4CBDD58521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481865-5215-4B3E-B581-B0C1CE88C1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56286-F287-4DCC-B376-39F9480FC72D}"/>
              </a:ext>
            </a:extLst>
          </p:cNvPr>
          <p:cNvSpPr>
            <a:spLocks noGrp="1"/>
          </p:cNvSpPr>
          <p:nvPr>
            <p:ph type="dt" sz="half" idx="10"/>
          </p:nvPr>
        </p:nvSpPr>
        <p:spPr/>
        <p:txBody>
          <a:bodyPr/>
          <a:lstStyle/>
          <a:p>
            <a:fld id="{CD226358-8E54-4B49-86CA-4A1142F66FB6}" type="datetimeFigureOut">
              <a:rPr lang="en-US" smtClean="0"/>
              <a:t>11-Feb-21</a:t>
            </a:fld>
            <a:endParaRPr lang="en-US" dirty="0"/>
          </a:p>
        </p:txBody>
      </p:sp>
      <p:sp>
        <p:nvSpPr>
          <p:cNvPr id="5" name="Footer Placeholder 4">
            <a:extLst>
              <a:ext uri="{FF2B5EF4-FFF2-40B4-BE49-F238E27FC236}">
                <a16:creationId xmlns:a16="http://schemas.microsoft.com/office/drawing/2014/main" id="{93030763-3793-4808-BC64-A80C7EE658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61DBD8-D1EF-4C1B-A75B-AB965D945521}"/>
              </a:ext>
            </a:extLst>
          </p:cNvPr>
          <p:cNvSpPr>
            <a:spLocks noGrp="1"/>
          </p:cNvSpPr>
          <p:nvPr>
            <p:ph type="sldNum" sz="quarter" idx="12"/>
          </p:nvPr>
        </p:nvSpPr>
        <p:spPr/>
        <p:txBody>
          <a:bodyPr/>
          <a:lstStyle/>
          <a:p>
            <a:fld id="{3F4797C6-4DCD-43A4-A730-860921EE0421}" type="slidenum">
              <a:rPr lang="en-US" smtClean="0"/>
              <a:t>‹#›</a:t>
            </a:fld>
            <a:endParaRPr lang="en-US" dirty="0"/>
          </a:p>
        </p:txBody>
      </p:sp>
    </p:spTree>
    <p:extLst>
      <p:ext uri="{BB962C8B-B14F-4D97-AF65-F5344CB8AC3E}">
        <p14:creationId xmlns:p14="http://schemas.microsoft.com/office/powerpoint/2010/main" val="2318653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2CAB00-5B70-4FC1-8E97-E5D63CB47F0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A89015-A033-4FE6-B0D4-2EA67B2FAE4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BFC8CC-F73D-4F2E-8F2E-B79432AE838E}"/>
              </a:ext>
            </a:extLst>
          </p:cNvPr>
          <p:cNvSpPr>
            <a:spLocks noGrp="1"/>
          </p:cNvSpPr>
          <p:nvPr>
            <p:ph type="dt" sz="half" idx="10"/>
          </p:nvPr>
        </p:nvSpPr>
        <p:spPr/>
        <p:txBody>
          <a:bodyPr/>
          <a:lstStyle/>
          <a:p>
            <a:fld id="{CD226358-8E54-4B49-86CA-4A1142F66FB6}" type="datetimeFigureOut">
              <a:rPr lang="en-US" smtClean="0"/>
              <a:t>11-Feb-21</a:t>
            </a:fld>
            <a:endParaRPr lang="en-US" dirty="0"/>
          </a:p>
        </p:txBody>
      </p:sp>
      <p:sp>
        <p:nvSpPr>
          <p:cNvPr id="5" name="Footer Placeholder 4">
            <a:extLst>
              <a:ext uri="{FF2B5EF4-FFF2-40B4-BE49-F238E27FC236}">
                <a16:creationId xmlns:a16="http://schemas.microsoft.com/office/drawing/2014/main" id="{386F5788-9FEB-4334-A194-C2AC2EFAD4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E22C0E-4C6F-4CC5-8211-BBE803C7B0F8}"/>
              </a:ext>
            </a:extLst>
          </p:cNvPr>
          <p:cNvSpPr>
            <a:spLocks noGrp="1"/>
          </p:cNvSpPr>
          <p:nvPr>
            <p:ph type="sldNum" sz="quarter" idx="12"/>
          </p:nvPr>
        </p:nvSpPr>
        <p:spPr/>
        <p:txBody>
          <a:bodyPr/>
          <a:lstStyle/>
          <a:p>
            <a:fld id="{3F4797C6-4DCD-43A4-A730-860921EE0421}" type="slidenum">
              <a:rPr lang="en-US" smtClean="0"/>
              <a:t>‹#›</a:t>
            </a:fld>
            <a:endParaRPr lang="en-US" dirty="0"/>
          </a:p>
        </p:txBody>
      </p:sp>
    </p:spTree>
    <p:extLst>
      <p:ext uri="{BB962C8B-B14F-4D97-AF65-F5344CB8AC3E}">
        <p14:creationId xmlns:p14="http://schemas.microsoft.com/office/powerpoint/2010/main" val="736281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ppendix section ">
    <p:spTree>
      <p:nvGrpSpPr>
        <p:cNvPr id="1" name=""/>
        <p:cNvGrpSpPr/>
        <p:nvPr/>
      </p:nvGrpSpPr>
      <p:grpSpPr>
        <a:xfrm>
          <a:off x="0" y="0"/>
          <a:ext cx="0" cy="0"/>
          <a:chOff x="0" y="0"/>
          <a:chExt cx="0" cy="0"/>
        </a:xfrm>
      </p:grpSpPr>
      <p:sp>
        <p:nvSpPr>
          <p:cNvPr id="2" name="Title 1"/>
          <p:cNvSpPr>
            <a:spLocks noGrp="1"/>
          </p:cNvSpPr>
          <p:nvPr>
            <p:ph type="ctrTitle"/>
          </p:nvPr>
        </p:nvSpPr>
        <p:spPr>
          <a:xfrm>
            <a:off x="1047750" y="1524000"/>
            <a:ext cx="7048500" cy="1470025"/>
          </a:xfrm>
          <a:prstGeom prst="rect">
            <a:avLst/>
          </a:prstGeom>
        </p:spPr>
        <p:txBody>
          <a:bodyPr/>
          <a:lstStyle>
            <a:lvl1pPr algn="l">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32271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bove text">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03177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ext above title">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92160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lor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276725"/>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p>
        </p:txBody>
      </p:sp>
      <p:sp>
        <p:nvSpPr>
          <p:cNvPr id="3" name="Text Placeholder 2"/>
          <p:cNvSpPr>
            <a:spLocks noGrp="1"/>
          </p:cNvSpPr>
          <p:nvPr>
            <p:ph type="body" idx="1"/>
          </p:nvPr>
        </p:nvSpPr>
        <p:spPr>
          <a:xfrm>
            <a:off x="685800" y="2776539"/>
            <a:ext cx="7772400" cy="1500187"/>
          </a:xfrm>
          <a:prstGeom prst="rect">
            <a:avLst/>
          </a:prstGeom>
        </p:spPr>
        <p:txBody>
          <a:bodyPr anchor="b"/>
          <a:lstStyle>
            <a:lvl1pPr marL="0" indent="0">
              <a:buNone/>
              <a:defRPr sz="2400">
                <a:solidFill>
                  <a:srgbClr val="6A6A6A"/>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Text Placeholder 6"/>
          <p:cNvSpPr>
            <a:spLocks noGrp="1"/>
          </p:cNvSpPr>
          <p:nvPr>
            <p:ph type="body" sz="quarter" idx="10" hasCustomPrompt="1"/>
          </p:nvPr>
        </p:nvSpPr>
        <p:spPr>
          <a:xfrm>
            <a:off x="5122816"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a:t>Insert Photo Credit Here</a:t>
            </a:r>
          </a:p>
        </p:txBody>
      </p:sp>
      <p:sp>
        <p:nvSpPr>
          <p:cNvPr id="5" name="Slide Number Placeholder">
            <a:extLst>
              <a:ext uri="{FF2B5EF4-FFF2-40B4-BE49-F238E27FC236}">
                <a16:creationId xmlns:a16="http://schemas.microsoft.com/office/drawing/2014/main" id="{04BB2586-E016-47F4-8A93-6ED84D21B4DC}"/>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934314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276725"/>
            <a:ext cx="7772400" cy="1362075"/>
          </a:xfrm>
          <a:prstGeom prst="rect">
            <a:avLst/>
          </a:prstGeom>
        </p:spPr>
        <p:txBody>
          <a:bodyPr anchor="t"/>
          <a:lstStyle>
            <a:lvl1pPr algn="l">
              <a:defRPr sz="3600" b="1" cap="all">
                <a:latin typeface="+mj-lt"/>
              </a:defRPr>
            </a:lvl1pPr>
          </a:lstStyle>
          <a:p>
            <a:r>
              <a:rPr lang="en-US"/>
              <a:t>Click to edit Master title style</a:t>
            </a:r>
          </a:p>
        </p:txBody>
      </p:sp>
      <p:sp>
        <p:nvSpPr>
          <p:cNvPr id="3" name="Text Placeholder 2"/>
          <p:cNvSpPr>
            <a:spLocks noGrp="1"/>
          </p:cNvSpPr>
          <p:nvPr>
            <p:ph type="body" idx="1"/>
          </p:nvPr>
        </p:nvSpPr>
        <p:spPr>
          <a:xfrm>
            <a:off x="685800" y="2776539"/>
            <a:ext cx="7772400" cy="1500187"/>
          </a:xfrm>
          <a:prstGeom prst="rect">
            <a:avLst/>
          </a:prstGeom>
        </p:spPr>
        <p:txBody>
          <a:bodyPr anchor="b"/>
          <a:lstStyle>
            <a:lvl1pPr marL="0" indent="0">
              <a:buNone/>
              <a:defRPr sz="2400">
                <a:solidFill>
                  <a:srgbClr val="6A6A6A"/>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Text Placeholder 6"/>
          <p:cNvSpPr>
            <a:spLocks noGrp="1"/>
          </p:cNvSpPr>
          <p:nvPr>
            <p:ph type="body" sz="quarter" idx="10" hasCustomPrompt="1"/>
          </p:nvPr>
        </p:nvSpPr>
        <p:spPr>
          <a:xfrm>
            <a:off x="5122815"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6" name="Slide Number Placeholder">
            <a:extLst>
              <a:ext uri="{FF2B5EF4-FFF2-40B4-BE49-F238E27FC236}">
                <a16:creationId xmlns:a16="http://schemas.microsoft.com/office/drawing/2014/main" id="{F8EBF8E2-8353-4C2F-B9AA-BFB31379677E}"/>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1699124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10400" cy="841248"/>
          </a:xfrm>
          <a:prstGeom prst="rect">
            <a:avLst/>
          </a:prstGeom>
        </p:spPr>
        <p:txBody>
          <a:bodyPr anchor="ctr"/>
          <a:lstStyle>
            <a:lvl1pPr>
              <a:defRPr sz="36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57200" y="1447800"/>
            <a:ext cx="8229600" cy="4724399"/>
          </a:xfrm>
          <a:prstGeom prst="rect">
            <a:avLst/>
          </a:prstGeom>
        </p:spPr>
        <p:txBody>
          <a:bodyPr/>
          <a:lstStyle>
            <a:lvl1pPr marL="0" indent="0">
              <a:spcBef>
                <a:spcPts val="1800"/>
              </a:spcBef>
              <a:buNone/>
              <a:defRPr sz="2600"/>
            </a:lvl1pPr>
            <a:lvl2pPr marL="285750" indent="-285750">
              <a:buFont typeface="Arial" panose="020B0604020202020204" pitchFamily="34" charset="0"/>
              <a:buChar char="•"/>
              <a:defRPr sz="2400"/>
            </a:lvl2pPr>
            <a:lvl3pPr marL="574675" indent="-228600">
              <a:defRPr sz="2000"/>
            </a:lvl3pPr>
            <a:lvl4pPr marL="855663" indent="-228600">
              <a:buFont typeface="Arial" panose="020B0604020202020204" pitchFamily="34" charset="0"/>
              <a:buChar char="•"/>
              <a:defRPr sz="1800"/>
            </a:lvl4pPr>
            <a:lvl5pPr>
              <a:defRPr sz="1800"/>
            </a:lvl5pPr>
          </a:lstStyle>
          <a:p>
            <a:pPr lvl="0"/>
            <a:endParaRPr lang="en-US" dirty="0"/>
          </a:p>
        </p:txBody>
      </p:sp>
      <p:sp>
        <p:nvSpPr>
          <p:cNvPr id="5" name="Slide Number Placeholder">
            <a:extLst>
              <a:ext uri="{FF2B5EF4-FFF2-40B4-BE49-F238E27FC236}">
                <a16:creationId xmlns:a16="http://schemas.microsoft.com/office/drawing/2014/main" id="{ACDB570B-8F54-4133-8BAB-E171F68CE56E}"/>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29035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lor_Title Only (Title can be hidden)">
    <p:spTree>
      <p:nvGrpSpPr>
        <p:cNvPr id="1" name=""/>
        <p:cNvGrpSpPr/>
        <p:nvPr/>
      </p:nvGrpSpPr>
      <p:grpSpPr>
        <a:xfrm>
          <a:off x="0" y="0"/>
          <a:ext cx="0" cy="0"/>
          <a:chOff x="0" y="0"/>
          <a:chExt cx="0" cy="0"/>
        </a:xfrm>
      </p:grpSpPr>
      <p:sp>
        <p:nvSpPr>
          <p:cNvPr id="4" name="Title 1"/>
          <p:cNvSpPr>
            <a:spLocks noGrp="1"/>
          </p:cNvSpPr>
          <p:nvPr>
            <p:ph type="title"/>
          </p:nvPr>
        </p:nvSpPr>
        <p:spPr>
          <a:xfrm>
            <a:off x="1066800" y="228600"/>
            <a:ext cx="7010400" cy="1069848"/>
          </a:xfrm>
          <a:prstGeom prst="rect">
            <a:avLst/>
          </a:prstGeom>
        </p:spPr>
        <p:txBody>
          <a:bodyPr anchor="ctr"/>
          <a:lstStyle>
            <a:lvl1pPr>
              <a:defRPr sz="3600">
                <a:solidFill>
                  <a:schemeClr val="bg2"/>
                </a:solidFill>
              </a:defRPr>
            </a:lvl1pPr>
          </a:lstStyle>
          <a:p>
            <a:r>
              <a:rPr lang="en-US"/>
              <a:t>Click to edit Master title style</a:t>
            </a:r>
          </a:p>
        </p:txBody>
      </p:sp>
      <p:sp>
        <p:nvSpPr>
          <p:cNvPr id="5" name="Text Placeholder 6"/>
          <p:cNvSpPr>
            <a:spLocks noGrp="1"/>
          </p:cNvSpPr>
          <p:nvPr>
            <p:ph type="body" sz="quarter" idx="10" hasCustomPrompt="1"/>
          </p:nvPr>
        </p:nvSpPr>
        <p:spPr>
          <a:xfrm>
            <a:off x="5135879"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a:t>Insert Photo Credit Here</a:t>
            </a:r>
          </a:p>
        </p:txBody>
      </p:sp>
      <p:sp>
        <p:nvSpPr>
          <p:cNvPr id="6" name="Slide Number Placeholder">
            <a:extLst>
              <a:ext uri="{FF2B5EF4-FFF2-40B4-BE49-F238E27FC236}">
                <a16:creationId xmlns:a16="http://schemas.microsoft.com/office/drawing/2014/main" id="{9C9DA8CC-CD71-43F6-96BA-F9198FBC9646}"/>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3151084695"/>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guide id="3" pos="518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ck_Title Only (Title can be hidden)">
    <p:spTree>
      <p:nvGrpSpPr>
        <p:cNvPr id="1" name=""/>
        <p:cNvGrpSpPr/>
        <p:nvPr/>
      </p:nvGrpSpPr>
      <p:grpSpPr>
        <a:xfrm>
          <a:off x="0" y="0"/>
          <a:ext cx="0" cy="0"/>
          <a:chOff x="0" y="0"/>
          <a:chExt cx="0" cy="0"/>
        </a:xfrm>
      </p:grpSpPr>
      <p:sp>
        <p:nvSpPr>
          <p:cNvPr id="4" name="Title 1"/>
          <p:cNvSpPr>
            <a:spLocks noGrp="1"/>
          </p:cNvSpPr>
          <p:nvPr>
            <p:ph type="title"/>
          </p:nvPr>
        </p:nvSpPr>
        <p:spPr>
          <a:xfrm>
            <a:off x="1066800" y="228600"/>
            <a:ext cx="7010400" cy="609600"/>
          </a:xfrm>
          <a:prstGeom prst="rect">
            <a:avLst/>
          </a:prstGeom>
        </p:spPr>
        <p:txBody>
          <a:bodyPr/>
          <a:lstStyle>
            <a:lvl1pPr>
              <a:defRPr sz="3600">
                <a:solidFill>
                  <a:schemeClr val="tx1"/>
                </a:solidFill>
              </a:defRPr>
            </a:lvl1pPr>
          </a:lstStyle>
          <a:p>
            <a:r>
              <a:rPr lang="en-US"/>
              <a:t>Click to edit Master title style</a:t>
            </a:r>
          </a:p>
        </p:txBody>
      </p:sp>
      <p:sp>
        <p:nvSpPr>
          <p:cNvPr id="5" name="Text Placeholder 6"/>
          <p:cNvSpPr>
            <a:spLocks noGrp="1"/>
          </p:cNvSpPr>
          <p:nvPr>
            <p:ph type="body" sz="quarter" idx="10" hasCustomPrompt="1"/>
          </p:nvPr>
        </p:nvSpPr>
        <p:spPr>
          <a:xfrm>
            <a:off x="5122817"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a:t>Insert Photo Credit Here</a:t>
            </a:r>
          </a:p>
        </p:txBody>
      </p:sp>
      <p:sp>
        <p:nvSpPr>
          <p:cNvPr id="6" name="Slide Number Placeholder">
            <a:extLst>
              <a:ext uri="{FF2B5EF4-FFF2-40B4-BE49-F238E27FC236}">
                <a16:creationId xmlns:a16="http://schemas.microsoft.com/office/drawing/2014/main" id="{FA764DCF-5D04-4A6F-80D3-2613F376F0E8}"/>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3417999168"/>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guide id="3" pos="518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5200" cy="1069848"/>
          </a:xfrm>
          <a:prstGeom prst="rect">
            <a:avLst/>
          </a:prstGeom>
        </p:spPr>
        <p:txBody>
          <a:bodyPr anchor="ctr"/>
          <a:lstStyle>
            <a:lvl1pPr>
              <a:defRPr sz="3600">
                <a:solidFill>
                  <a:schemeClr val="bg2"/>
                </a:solidFill>
              </a:defRPr>
            </a:lvl1pPr>
          </a:lstStyle>
          <a:p>
            <a:r>
              <a:rPr lang="en-US"/>
              <a:t>Click to edit Master title style</a:t>
            </a:r>
          </a:p>
        </p:txBody>
      </p:sp>
      <p:sp>
        <p:nvSpPr>
          <p:cNvPr id="3" name="Content Placeholder 2"/>
          <p:cNvSpPr>
            <a:spLocks noGrp="1"/>
          </p:cNvSpPr>
          <p:nvPr>
            <p:ph idx="1" hasCustomPrompt="1"/>
          </p:nvPr>
        </p:nvSpPr>
        <p:spPr>
          <a:xfrm>
            <a:off x="457200" y="1600199"/>
            <a:ext cx="8229600" cy="4953001"/>
          </a:xfrm>
          <a:prstGeom prst="rect">
            <a:avLst/>
          </a:prstGeom>
        </p:spPr>
        <p:txBody>
          <a:bodyPr/>
          <a:lstStyle>
            <a:lvl1pPr marL="0" indent="0">
              <a:spcBef>
                <a:spcPts val="2400"/>
              </a:spcBef>
              <a:buNone/>
              <a:defRPr sz="2800"/>
            </a:lvl1pPr>
            <a:lvl2pPr marL="285750" indent="-285750">
              <a:buFont typeface="Arial" panose="020B0604020202020204" pitchFamily="34" charset="0"/>
              <a:buChar char="•"/>
              <a:defRPr sz="2400"/>
            </a:lvl2pPr>
            <a:lvl3pPr marL="568325" indent="-228600">
              <a:defRPr sz="2000"/>
            </a:lvl3pPr>
            <a:lvl4pPr marL="914400" indent="-228600">
              <a:buFont typeface="Arial" panose="020B0604020202020204" pitchFamily="34" charset="0"/>
              <a:buChar cha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6"/>
          <p:cNvSpPr>
            <a:spLocks noGrp="1"/>
          </p:cNvSpPr>
          <p:nvPr>
            <p:ph type="body" sz="quarter" idx="11" hasCustomPrompt="1"/>
          </p:nvPr>
        </p:nvSpPr>
        <p:spPr>
          <a:xfrm>
            <a:off x="5070561"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a:t>Insert Photo Credit Here</a:t>
            </a:r>
          </a:p>
        </p:txBody>
      </p:sp>
      <p:sp>
        <p:nvSpPr>
          <p:cNvPr id="6" name="Slide Number Placeholder">
            <a:extLst>
              <a:ext uri="{FF2B5EF4-FFF2-40B4-BE49-F238E27FC236}">
                <a16:creationId xmlns:a16="http://schemas.microsoft.com/office/drawing/2014/main" id="{87705EBB-5B40-4B22-8803-2D9A5E465323}"/>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3051531200"/>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ck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5200" cy="609600"/>
          </a:xfrm>
          <a:prstGeom prst="rect">
            <a:avLst/>
          </a:prstGeom>
        </p:spPr>
        <p:txBody>
          <a:bodyPr/>
          <a:lstStyle>
            <a:lvl1pPr>
              <a:defRPr sz="3600"/>
            </a:lvl1pPr>
          </a:lstStyle>
          <a:p>
            <a:r>
              <a:rPr lang="en-US"/>
              <a:t>Click to edit Master title style</a:t>
            </a:r>
          </a:p>
        </p:txBody>
      </p:sp>
      <p:sp>
        <p:nvSpPr>
          <p:cNvPr id="3" name="Content Placeholder 2"/>
          <p:cNvSpPr>
            <a:spLocks noGrp="1"/>
          </p:cNvSpPr>
          <p:nvPr>
            <p:ph idx="1"/>
          </p:nvPr>
        </p:nvSpPr>
        <p:spPr>
          <a:xfrm>
            <a:off x="457200" y="1143000"/>
            <a:ext cx="8229600" cy="5410199"/>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6"/>
          <p:cNvSpPr>
            <a:spLocks noGrp="1"/>
          </p:cNvSpPr>
          <p:nvPr>
            <p:ph type="body" sz="quarter" idx="10" hasCustomPrompt="1"/>
          </p:nvPr>
        </p:nvSpPr>
        <p:spPr>
          <a:xfrm>
            <a:off x="510975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a:t>Insert Photo Credit Here</a:t>
            </a:r>
          </a:p>
        </p:txBody>
      </p:sp>
      <p:sp>
        <p:nvSpPr>
          <p:cNvPr id="6" name="Slide Number Placeholder">
            <a:extLst>
              <a:ext uri="{FF2B5EF4-FFF2-40B4-BE49-F238E27FC236}">
                <a16:creationId xmlns:a16="http://schemas.microsoft.com/office/drawing/2014/main" id="{8545D938-8EBF-4780-B7C0-B2CA008CB2D8}"/>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509343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lor_Two Content">
    <p:spTree>
      <p:nvGrpSpPr>
        <p:cNvPr id="1" name=""/>
        <p:cNvGrpSpPr/>
        <p:nvPr/>
      </p:nvGrpSpPr>
      <p:grpSpPr>
        <a:xfrm>
          <a:off x="0" y="0"/>
          <a:ext cx="0" cy="0"/>
          <a:chOff x="0" y="0"/>
          <a:chExt cx="0" cy="0"/>
        </a:xfrm>
      </p:grpSpPr>
      <p:sp>
        <p:nvSpPr>
          <p:cNvPr id="6" name="Title 1"/>
          <p:cNvSpPr>
            <a:spLocks noGrp="1"/>
          </p:cNvSpPr>
          <p:nvPr>
            <p:ph type="title"/>
          </p:nvPr>
        </p:nvSpPr>
        <p:spPr>
          <a:xfrm>
            <a:off x="1066800" y="228600"/>
            <a:ext cx="7010400" cy="1069848"/>
          </a:xfrm>
          <a:prstGeom prst="rect">
            <a:avLst/>
          </a:prstGeom>
        </p:spPr>
        <p:txBody>
          <a:bodyPr anchor="ctr"/>
          <a:lstStyle>
            <a:lvl1pPr>
              <a:defRPr sz="3600">
                <a:solidFill>
                  <a:schemeClr val="bg2"/>
                </a:solidFill>
              </a:defRPr>
            </a:lvl1pPr>
          </a:lstStyle>
          <a:p>
            <a:r>
              <a:rPr lang="en-US"/>
              <a:t>Click to edit Master title style</a:t>
            </a:r>
          </a:p>
        </p:txBody>
      </p:sp>
      <p:sp>
        <p:nvSpPr>
          <p:cNvPr id="3" name="Content Placeholder 2"/>
          <p:cNvSpPr>
            <a:spLocks noGrp="1"/>
          </p:cNvSpPr>
          <p:nvPr>
            <p:ph sz="half" idx="1"/>
          </p:nvPr>
        </p:nvSpPr>
        <p:spPr>
          <a:xfrm>
            <a:off x="457200" y="1600200"/>
            <a:ext cx="4038600" cy="495604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5604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0" hasCustomPrompt="1"/>
          </p:nvPr>
        </p:nvSpPr>
        <p:spPr>
          <a:xfrm>
            <a:off x="5109754"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a:t>Insert Photo Credit Here</a:t>
            </a:r>
          </a:p>
        </p:txBody>
      </p:sp>
      <p:sp>
        <p:nvSpPr>
          <p:cNvPr id="8" name="Slide Number Placeholder">
            <a:extLst>
              <a:ext uri="{FF2B5EF4-FFF2-40B4-BE49-F238E27FC236}">
                <a16:creationId xmlns:a16="http://schemas.microsoft.com/office/drawing/2014/main" id="{90D76388-D1D5-4A82-8CA0-CBE26374CCB4}"/>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333990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ck_Two Content">
    <p:spTree>
      <p:nvGrpSpPr>
        <p:cNvPr id="1" name=""/>
        <p:cNvGrpSpPr/>
        <p:nvPr/>
      </p:nvGrpSpPr>
      <p:grpSpPr>
        <a:xfrm>
          <a:off x="0" y="0"/>
          <a:ext cx="0" cy="0"/>
          <a:chOff x="0" y="0"/>
          <a:chExt cx="0" cy="0"/>
        </a:xfrm>
      </p:grpSpPr>
      <p:sp>
        <p:nvSpPr>
          <p:cNvPr id="6" name="Title 1"/>
          <p:cNvSpPr>
            <a:spLocks noGrp="1"/>
          </p:cNvSpPr>
          <p:nvPr>
            <p:ph type="title"/>
          </p:nvPr>
        </p:nvSpPr>
        <p:spPr>
          <a:xfrm>
            <a:off x="1066800" y="228600"/>
            <a:ext cx="7010400" cy="609600"/>
          </a:xfrm>
          <a:prstGeom prst="rect">
            <a:avLst/>
          </a:prstGeom>
        </p:spPr>
        <p:txBody>
          <a:bodyPr/>
          <a:lstStyle>
            <a:lvl1pPr>
              <a:defRPr sz="3600">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457200" y="1143000"/>
            <a:ext cx="4038600" cy="541020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541020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0" hasCustomPrompt="1"/>
          </p:nvPr>
        </p:nvSpPr>
        <p:spPr>
          <a:xfrm>
            <a:off x="5122816"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a:t>Insert Photo Credit Here</a:t>
            </a:r>
          </a:p>
        </p:txBody>
      </p:sp>
      <p:sp>
        <p:nvSpPr>
          <p:cNvPr id="8" name="Slide Number Placeholder">
            <a:extLst>
              <a:ext uri="{FF2B5EF4-FFF2-40B4-BE49-F238E27FC236}">
                <a16:creationId xmlns:a16="http://schemas.microsoft.com/office/drawing/2014/main" id="{91ADDE0F-10B8-4602-8053-735E84803CA9}"/>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513413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or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a:t>Click to edit Master title style</a:t>
            </a:r>
          </a:p>
        </p:txBody>
      </p:sp>
      <p:sp>
        <p:nvSpPr>
          <p:cNvPr id="4" name="Text Placeholder 3"/>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1028700" y="22860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4"/>
          <p:cNvSpPr>
            <a:spLocks noGrp="1"/>
          </p:cNvSpPr>
          <p:nvPr>
            <p:ph type="body" sz="quarter" idx="11" hasCustomPrompt="1"/>
          </p:nvPr>
        </p:nvSpPr>
        <p:spPr>
          <a:xfrm>
            <a:off x="5312232" y="6678413"/>
            <a:ext cx="3048000" cy="179587"/>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
        <p:nvSpPr>
          <p:cNvPr id="7" name="Slide Number Placeholder">
            <a:extLst>
              <a:ext uri="{FF2B5EF4-FFF2-40B4-BE49-F238E27FC236}">
                <a16:creationId xmlns:a16="http://schemas.microsoft.com/office/drawing/2014/main" id="{E343160C-F328-42DA-AAC3-7E67757DC0A0}"/>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4027673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ck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253037"/>
            <a:ext cx="5486400" cy="566738"/>
          </a:xfrm>
          <a:prstGeom prst="rect">
            <a:avLst/>
          </a:prstGeom>
        </p:spPr>
        <p:txBody>
          <a:bodyPr anchor="b"/>
          <a:lstStyle>
            <a:lvl1pPr algn="l">
              <a:defRPr sz="2400" b="1">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1028700" y="22860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4"/>
          <p:cNvSpPr>
            <a:spLocks noGrp="1"/>
          </p:cNvSpPr>
          <p:nvPr>
            <p:ph type="body" sz="quarter" idx="11" hasCustomPrompt="1"/>
          </p:nvPr>
        </p:nvSpPr>
        <p:spPr>
          <a:xfrm>
            <a:off x="5325290" y="6678413"/>
            <a:ext cx="3048000" cy="179587"/>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
        <p:nvSpPr>
          <p:cNvPr id="7" name="Slide Number Placeholder">
            <a:extLst>
              <a:ext uri="{FF2B5EF4-FFF2-40B4-BE49-F238E27FC236}">
                <a16:creationId xmlns:a16="http://schemas.microsoft.com/office/drawing/2014/main" id="{563BDECE-3EBC-403B-9342-9700DF72B05A}"/>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3875772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lor_Picture with Caption and Jump to Long Descrip">
    <p:spTree>
      <p:nvGrpSpPr>
        <p:cNvPr id="1" name=""/>
        <p:cNvGrpSpPr/>
        <p:nvPr/>
      </p:nvGrpSpPr>
      <p:grpSpPr>
        <a:xfrm>
          <a:off x="0" y="0"/>
          <a:ext cx="0" cy="0"/>
          <a:chOff x="0" y="0"/>
          <a:chExt cx="0" cy="0"/>
        </a:xfrm>
      </p:grpSpPr>
      <p:sp>
        <p:nvSpPr>
          <p:cNvPr id="2" name="Title 1"/>
          <p:cNvSpPr>
            <a:spLocks noGrp="1"/>
          </p:cNvSpPr>
          <p:nvPr>
            <p:ph type="title"/>
          </p:nvPr>
        </p:nvSpPr>
        <p:spPr>
          <a:xfrm>
            <a:off x="1828800" y="5253037"/>
            <a:ext cx="5486400" cy="566738"/>
          </a:xfrm>
          <a:prstGeom prst="rect">
            <a:avLst/>
          </a:prstGeom>
        </p:spPr>
        <p:txBody>
          <a:bodyPr anchor="b"/>
          <a:lstStyle>
            <a:lvl1pPr algn="l">
              <a:defRPr sz="2000" b="1">
                <a:solidFill>
                  <a:schemeClr val="bg2"/>
                </a:solidFill>
                <a:latin typeface="+mj-lt"/>
              </a:defRPr>
            </a:lvl1pPr>
          </a:lstStyle>
          <a:p>
            <a:r>
              <a:rPr lang="en-US" dirty="0"/>
              <a:t>Click to edit Master title style</a:t>
            </a:r>
          </a:p>
        </p:txBody>
      </p:sp>
      <p:sp>
        <p:nvSpPr>
          <p:cNvPr id="4" name="Text Placeholder 3"/>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1028700" y="22860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ext Placeholder 8">
            <a:extLst>
              <a:ext uri="{FF2B5EF4-FFF2-40B4-BE49-F238E27FC236}">
                <a16:creationId xmlns:a16="http://schemas.microsoft.com/office/drawing/2014/main" id="{DFE726F5-3F07-408A-8DFA-6637D1858781}"/>
              </a:ext>
            </a:extLst>
          </p:cNvPr>
          <p:cNvSpPr>
            <a:spLocks noGrp="1"/>
          </p:cNvSpPr>
          <p:nvPr>
            <p:ph type="body" sz="quarter" idx="12"/>
          </p:nvPr>
        </p:nvSpPr>
        <p:spPr>
          <a:xfrm>
            <a:off x="3082132" y="6505575"/>
            <a:ext cx="2979737" cy="173038"/>
          </a:xfrm>
          <a:prstGeom prst="rect">
            <a:avLst/>
          </a:prstGeom>
        </p:spPr>
        <p:txBody>
          <a:bodyPr anchor="ctr"/>
          <a:lstStyle>
            <a:lvl1pPr marL="0" indent="0" algn="ctr">
              <a:buNone/>
              <a:defRPr sz="900"/>
            </a:lvl1pPr>
          </a:lstStyle>
          <a:p>
            <a:pPr lvl="0"/>
            <a:r>
              <a:rPr lang="en-US" dirty="0"/>
              <a:t>Click to edit Master text styles</a:t>
            </a:r>
          </a:p>
        </p:txBody>
      </p:sp>
      <p:sp>
        <p:nvSpPr>
          <p:cNvPr id="10" name="Text Placeholder 4">
            <a:extLst>
              <a:ext uri="{FF2B5EF4-FFF2-40B4-BE49-F238E27FC236}">
                <a16:creationId xmlns:a16="http://schemas.microsoft.com/office/drawing/2014/main" id="{983DA23C-6456-466D-9D95-EF5CC3E2311E}"/>
              </a:ext>
            </a:extLst>
          </p:cNvPr>
          <p:cNvSpPr>
            <a:spLocks noGrp="1"/>
          </p:cNvSpPr>
          <p:nvPr>
            <p:ph type="body" sz="quarter" idx="11" hasCustomPrompt="1"/>
          </p:nvPr>
        </p:nvSpPr>
        <p:spPr>
          <a:xfrm>
            <a:off x="831241" y="6678413"/>
            <a:ext cx="7772400" cy="179587"/>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
        <p:nvSpPr>
          <p:cNvPr id="8" name="Slide Number Placeholder">
            <a:extLst>
              <a:ext uri="{FF2B5EF4-FFF2-40B4-BE49-F238E27FC236}">
                <a16:creationId xmlns:a16="http://schemas.microsoft.com/office/drawing/2014/main" id="{864994C7-9519-4F98-80FA-B4D2B0834D34}"/>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878084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_Title and Content with Jump to Long Image Descrip">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5200" cy="609600"/>
          </a:xfrm>
          <a:prstGeom prst="rect">
            <a:avLst/>
          </a:prstGeom>
        </p:spPr>
        <p:txBody>
          <a:bodyPr/>
          <a:lstStyle>
            <a:lvl1pPr>
              <a:defRPr sz="2400" b="1"/>
            </a:lvl1pPr>
          </a:lstStyle>
          <a:p>
            <a:r>
              <a:rPr lang="en-US" dirty="0"/>
              <a:t>Click to edit Master title style</a:t>
            </a:r>
          </a:p>
        </p:txBody>
      </p:sp>
      <p:sp>
        <p:nvSpPr>
          <p:cNvPr id="3" name="Content Placeholder 2"/>
          <p:cNvSpPr>
            <a:spLocks noGrp="1"/>
          </p:cNvSpPr>
          <p:nvPr>
            <p:ph idx="1" hasCustomPrompt="1"/>
          </p:nvPr>
        </p:nvSpPr>
        <p:spPr>
          <a:xfrm>
            <a:off x="457200" y="1143000"/>
            <a:ext cx="8229600" cy="5410199"/>
          </a:xfrm>
          <a:prstGeom prst="rect">
            <a:avLst/>
          </a:prstGeom>
        </p:spPr>
        <p:txBody>
          <a:bodyPr/>
          <a:lstStyle>
            <a:lvl1pPr marL="0" indent="0">
              <a:spcBef>
                <a:spcPts val="1800"/>
              </a:spcBef>
              <a:buNone/>
              <a:defRPr sz="2800"/>
            </a:lvl1pPr>
            <a:lvl2pPr marL="290513" indent="-285750">
              <a:buFont typeface="Arial" panose="020B0604020202020204" pitchFamily="34" charset="0"/>
              <a:buChar char="•"/>
              <a:defRPr sz="2400"/>
            </a:lvl2pPr>
            <a:lvl3pPr marL="568325" indent="-228600">
              <a:defRPr sz="2000"/>
            </a:lvl3pPr>
            <a:lvl4pPr marL="914400" indent="-228600">
              <a:buFont typeface="Arial" panose="020B0604020202020204" pitchFamily="34" charset="0"/>
              <a:buChar cha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635863C7-D8C7-4B1B-B10A-87B639CA5C05}"/>
              </a:ext>
            </a:extLst>
          </p:cNvPr>
          <p:cNvSpPr>
            <a:spLocks noGrp="1"/>
          </p:cNvSpPr>
          <p:nvPr>
            <p:ph type="body" sz="quarter" idx="12"/>
          </p:nvPr>
        </p:nvSpPr>
        <p:spPr>
          <a:xfrm>
            <a:off x="3082132" y="6505575"/>
            <a:ext cx="2979737" cy="173038"/>
          </a:xfrm>
          <a:prstGeom prst="rect">
            <a:avLst/>
          </a:prstGeom>
        </p:spPr>
        <p:txBody>
          <a:bodyPr anchor="ctr"/>
          <a:lstStyle>
            <a:lvl1pPr marL="0" indent="0" algn="ctr">
              <a:buNone/>
              <a:defRPr sz="900"/>
            </a:lvl1pPr>
          </a:lstStyle>
          <a:p>
            <a:pPr lvl="0"/>
            <a:r>
              <a:rPr lang="en-US" dirty="0"/>
              <a:t>Click to edit Master text styles</a:t>
            </a:r>
          </a:p>
        </p:txBody>
      </p:sp>
      <p:sp>
        <p:nvSpPr>
          <p:cNvPr id="10" name="Text Placeholder 4">
            <a:extLst>
              <a:ext uri="{FF2B5EF4-FFF2-40B4-BE49-F238E27FC236}">
                <a16:creationId xmlns:a16="http://schemas.microsoft.com/office/drawing/2014/main" id="{E13CDC0F-EF10-4DA9-A34D-FD2E0ED5AC84}"/>
              </a:ext>
            </a:extLst>
          </p:cNvPr>
          <p:cNvSpPr>
            <a:spLocks noGrp="1"/>
          </p:cNvSpPr>
          <p:nvPr>
            <p:ph type="body" sz="quarter" idx="11" hasCustomPrompt="1"/>
          </p:nvPr>
        </p:nvSpPr>
        <p:spPr>
          <a:xfrm>
            <a:off x="831241" y="6678413"/>
            <a:ext cx="7772400" cy="179587"/>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
        <p:nvSpPr>
          <p:cNvPr id="7" name="Slide Number Placeholder">
            <a:extLst>
              <a:ext uri="{FF2B5EF4-FFF2-40B4-BE49-F238E27FC236}">
                <a16:creationId xmlns:a16="http://schemas.microsoft.com/office/drawing/2014/main" id="{ED4E900C-F050-4521-8DA7-86E2CD725C68}"/>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1520654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1A1A5-0185-4C8C-90C9-F4F89355814D}"/>
              </a:ext>
            </a:extLst>
          </p:cNvPr>
          <p:cNvSpPr>
            <a:spLocks noGrp="1"/>
          </p:cNvSpPr>
          <p:nvPr>
            <p:ph type="title"/>
          </p:nvPr>
        </p:nvSpPr>
        <p:spPr>
          <a:xfrm>
            <a:off x="3168362" y="365126"/>
            <a:ext cx="2807277" cy="383020"/>
          </a:xfrm>
          <a:prstGeom prst="rect">
            <a:avLst/>
          </a:prstGeom>
        </p:spPr>
        <p:txBody>
          <a:bodyPr anchor="ctr"/>
          <a:lstStyle>
            <a:lvl1pPr>
              <a:defRPr sz="1600"/>
            </a:lvl1pPr>
          </a:lstStyle>
          <a:p>
            <a:endParaRPr lang="en-US" dirty="0"/>
          </a:p>
        </p:txBody>
      </p:sp>
      <p:pic>
        <p:nvPicPr>
          <p:cNvPr id="3" name="MGH Logo">
            <a:extLst>
              <a:ext uri="{FF2B5EF4-FFF2-40B4-BE49-F238E27FC236}">
                <a16:creationId xmlns:a16="http://schemas.microsoft.com/office/drawing/2014/main" id="{A689E94F-7B33-4D5F-9F4A-42711CB2DD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0211" y="1318936"/>
            <a:ext cx="2443579" cy="2443579"/>
          </a:xfrm>
          <a:prstGeom prst="rect">
            <a:avLst/>
          </a:prstGeom>
        </p:spPr>
      </p:pic>
      <p:sp>
        <p:nvSpPr>
          <p:cNvPr id="4" name="MGH Tagline">
            <a:extLst>
              <a:ext uri="{FF2B5EF4-FFF2-40B4-BE49-F238E27FC236}">
                <a16:creationId xmlns:a16="http://schemas.microsoft.com/office/drawing/2014/main" id="{DC2E3C99-F453-4C9E-A454-103DD24CF66E}"/>
              </a:ext>
            </a:extLst>
          </p:cNvPr>
          <p:cNvSpPr txBox="1"/>
          <p:nvPr userDrawn="1"/>
        </p:nvSpPr>
        <p:spPr>
          <a:xfrm>
            <a:off x="783662" y="4372424"/>
            <a:ext cx="757667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Calibri (Body)"/>
                <a:ea typeface="Microsoft YaHei" panose="020B0503020204020204" pitchFamily="34" charset="-122"/>
                <a:cs typeface="+mn-cs"/>
              </a:rPr>
              <a:t>Because learning changes everything.</a:t>
            </a:r>
            <a:r>
              <a:rPr kumimoji="0" lang="en-US" sz="2400" b="0" i="0" u="none" strike="noStrike" kern="1200" cap="none" spc="40" normalizeH="0" baseline="40000" noProof="0" dirty="0">
                <a:ln>
                  <a:noFill/>
                </a:ln>
                <a:solidFill>
                  <a:srgbClr val="000000"/>
                </a:solidFill>
                <a:effectLst/>
                <a:uLnTx/>
                <a:uFillTx/>
                <a:latin typeface="Calibri (Body)"/>
                <a:ea typeface="Microsoft YaHei" panose="020B0503020204020204" pitchFamily="34" charset="-122"/>
                <a:cs typeface="+mn-cs"/>
              </a:rPr>
              <a:t>®</a:t>
            </a:r>
          </a:p>
        </p:txBody>
      </p:sp>
      <p:sp>
        <p:nvSpPr>
          <p:cNvPr id="5" name="MGH URL">
            <a:extLst>
              <a:ext uri="{FF2B5EF4-FFF2-40B4-BE49-F238E27FC236}">
                <a16:creationId xmlns:a16="http://schemas.microsoft.com/office/drawing/2014/main" id="{1DD63D4F-50BD-484B-9DAF-9C9A5B242C22}"/>
              </a:ext>
            </a:extLst>
          </p:cNvPr>
          <p:cNvSpPr txBox="1"/>
          <p:nvPr userDrawn="1"/>
        </p:nvSpPr>
        <p:spPr>
          <a:xfrm>
            <a:off x="2834780" y="5329121"/>
            <a:ext cx="347444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Body)"/>
                <a:ea typeface="Microsoft YaHei" panose="020B0503020204020204" pitchFamily="34" charset="-122"/>
                <a:cs typeface="+mn-cs"/>
              </a:rPr>
              <a:t>www.mheducation.com</a:t>
            </a:r>
          </a:p>
        </p:txBody>
      </p:sp>
      <p:sp>
        <p:nvSpPr>
          <p:cNvPr id="7" name="Text Placeholder 6">
            <a:extLst>
              <a:ext uri="{FF2B5EF4-FFF2-40B4-BE49-F238E27FC236}">
                <a16:creationId xmlns:a16="http://schemas.microsoft.com/office/drawing/2014/main" id="{E2282AB2-0586-4892-B43F-B05B4A6550D1}"/>
              </a:ext>
            </a:extLst>
          </p:cNvPr>
          <p:cNvSpPr>
            <a:spLocks noGrp="1"/>
          </p:cNvSpPr>
          <p:nvPr>
            <p:ph type="body" sz="quarter" idx="10"/>
          </p:nvPr>
        </p:nvSpPr>
        <p:spPr>
          <a:xfrm>
            <a:off x="0" y="6233746"/>
            <a:ext cx="9144000" cy="527539"/>
          </a:xfrm>
          <a:prstGeom prst="rect">
            <a:avLst/>
          </a:prstGeom>
        </p:spPr>
        <p:txBody>
          <a:bodyPr anchor="ctr"/>
          <a:lstStyle>
            <a:lvl1pPr marL="0" indent="0" algn="ctr">
              <a:buNone/>
              <a:defRPr sz="8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endParaRPr lang="en-US" dirty="0"/>
          </a:p>
        </p:txBody>
      </p:sp>
    </p:spTree>
    <p:extLst>
      <p:ext uri="{BB962C8B-B14F-4D97-AF65-F5344CB8AC3E}">
        <p14:creationId xmlns:p14="http://schemas.microsoft.com/office/powerpoint/2010/main" val="17100389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ack_Title and Content with Jump to Long Image Descrip">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5200" cy="609600"/>
          </a:xfrm>
          <a:prstGeom prst="rect">
            <a:avLst/>
          </a:prstGeom>
        </p:spPr>
        <p:txBody>
          <a:bodyPr/>
          <a:lstStyle>
            <a:lvl1pPr>
              <a:defRPr sz="2400" b="1"/>
            </a:lvl1pPr>
          </a:lstStyle>
          <a:p>
            <a:r>
              <a:rPr lang="en-US" dirty="0"/>
              <a:t>Click to edit Master title style</a:t>
            </a:r>
          </a:p>
        </p:txBody>
      </p:sp>
      <p:sp>
        <p:nvSpPr>
          <p:cNvPr id="8" name="Text Placeholder 7">
            <a:extLst>
              <a:ext uri="{FF2B5EF4-FFF2-40B4-BE49-F238E27FC236}">
                <a16:creationId xmlns:a16="http://schemas.microsoft.com/office/drawing/2014/main" id="{CD4EDF64-0FB5-4548-8CB4-9804ACDB3CC4}"/>
              </a:ext>
            </a:extLst>
          </p:cNvPr>
          <p:cNvSpPr>
            <a:spLocks noGrp="1"/>
          </p:cNvSpPr>
          <p:nvPr>
            <p:ph type="body" sz="quarter" idx="10"/>
          </p:nvPr>
        </p:nvSpPr>
        <p:spPr>
          <a:xfrm>
            <a:off x="2730500" y="966788"/>
            <a:ext cx="3695700" cy="287337"/>
          </a:xfrm>
          <a:prstGeom prst="rect">
            <a:avLst/>
          </a:prstGeom>
        </p:spPr>
        <p:txBody>
          <a:bodyPr anchor="ctr"/>
          <a:lstStyle>
            <a:lvl1pPr marL="0" indent="0" algn="ctr">
              <a:buNone/>
              <a:defRPr sz="1200"/>
            </a:lvl1pPr>
          </a:lstStyle>
          <a:p>
            <a:pPr lvl="0"/>
            <a:endParaRPr lang="en-US" dirty="0"/>
          </a:p>
        </p:txBody>
      </p:sp>
      <p:sp>
        <p:nvSpPr>
          <p:cNvPr id="10" name="Content Placeholder 9">
            <a:extLst>
              <a:ext uri="{FF2B5EF4-FFF2-40B4-BE49-F238E27FC236}">
                <a16:creationId xmlns:a16="http://schemas.microsoft.com/office/drawing/2014/main" id="{356AECB5-CDF3-4E82-8516-E177F6F294D2}"/>
              </a:ext>
            </a:extLst>
          </p:cNvPr>
          <p:cNvSpPr>
            <a:spLocks noGrp="1"/>
          </p:cNvSpPr>
          <p:nvPr>
            <p:ph sz="quarter" idx="11"/>
          </p:nvPr>
        </p:nvSpPr>
        <p:spPr>
          <a:xfrm>
            <a:off x="417513" y="1501775"/>
            <a:ext cx="8389937" cy="4703763"/>
          </a:xfrm>
          <a:prstGeom prst="rect">
            <a:avLst/>
          </a:prstGeom>
        </p:spPr>
        <p:txBody>
          <a:bodyPr/>
          <a:lstStyle>
            <a:lvl1pPr marL="0" indent="0">
              <a:buNone/>
              <a:defRPr sz="2000"/>
            </a:lvl1pPr>
          </a:lstStyle>
          <a:p>
            <a:pPr lvl="0"/>
            <a:endParaRPr lang="en-US" dirty="0"/>
          </a:p>
        </p:txBody>
      </p:sp>
      <p:sp>
        <p:nvSpPr>
          <p:cNvPr id="12" name="Text Placeholder 11">
            <a:extLst>
              <a:ext uri="{FF2B5EF4-FFF2-40B4-BE49-F238E27FC236}">
                <a16:creationId xmlns:a16="http://schemas.microsoft.com/office/drawing/2014/main" id="{9DF60583-A22D-4E37-96EA-7E406B97784C}"/>
              </a:ext>
            </a:extLst>
          </p:cNvPr>
          <p:cNvSpPr>
            <a:spLocks noGrp="1"/>
          </p:cNvSpPr>
          <p:nvPr>
            <p:ph type="body" sz="quarter" idx="12"/>
          </p:nvPr>
        </p:nvSpPr>
        <p:spPr>
          <a:xfrm>
            <a:off x="2533650" y="6335713"/>
            <a:ext cx="3892550" cy="293687"/>
          </a:xfrm>
          <a:prstGeom prst="rect">
            <a:avLst/>
          </a:prstGeom>
        </p:spPr>
        <p:txBody>
          <a:bodyPr anchor="ctr"/>
          <a:lstStyle>
            <a:lvl1pPr marL="0" indent="0" algn="ctr">
              <a:buNone/>
              <a:defRPr sz="1200"/>
            </a:lvl1pPr>
            <a:lvl2pPr>
              <a:defRPr sz="900"/>
            </a:lvl2pPr>
            <a:lvl3pPr>
              <a:defRPr sz="900"/>
            </a:lvl3pPr>
            <a:lvl4pPr>
              <a:defRPr sz="900"/>
            </a:lvl4pPr>
            <a:lvl5pPr>
              <a:defRPr sz="900"/>
            </a:lvl5pPr>
          </a:lstStyle>
          <a:p>
            <a:pPr lvl="0"/>
            <a:endParaRPr lang="en-US" dirty="0"/>
          </a:p>
        </p:txBody>
      </p:sp>
      <p:sp>
        <p:nvSpPr>
          <p:cNvPr id="7" name="Slide Number Placeholder">
            <a:extLst>
              <a:ext uri="{FF2B5EF4-FFF2-40B4-BE49-F238E27FC236}">
                <a16:creationId xmlns:a16="http://schemas.microsoft.com/office/drawing/2014/main" id="{ED4E900C-F050-4521-8DA7-86E2CD725C68}"/>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664414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0EEDB-5DB5-4584-AF1F-E6F108DDB65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85E8DB-36EE-47C0-83FC-90E4953CDC1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F760F2-57E9-4878-8114-FFF0354348F6}"/>
              </a:ext>
            </a:extLst>
          </p:cNvPr>
          <p:cNvSpPr>
            <a:spLocks noGrp="1"/>
          </p:cNvSpPr>
          <p:nvPr>
            <p:ph type="dt" sz="half" idx="10"/>
          </p:nvPr>
        </p:nvSpPr>
        <p:spPr/>
        <p:txBody>
          <a:bodyPr/>
          <a:lstStyle/>
          <a:p>
            <a:fld id="{CD226358-8E54-4B49-86CA-4A1142F66FB6}" type="datetimeFigureOut">
              <a:rPr lang="en-US" smtClean="0"/>
              <a:t>11-Feb-21</a:t>
            </a:fld>
            <a:endParaRPr lang="en-US" dirty="0"/>
          </a:p>
        </p:txBody>
      </p:sp>
      <p:sp>
        <p:nvSpPr>
          <p:cNvPr id="5" name="Footer Placeholder 4">
            <a:extLst>
              <a:ext uri="{FF2B5EF4-FFF2-40B4-BE49-F238E27FC236}">
                <a16:creationId xmlns:a16="http://schemas.microsoft.com/office/drawing/2014/main" id="{DCBB4A77-A33A-4CB9-B88D-81B0F2A9E3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5A69CEF-D3E8-47F2-B970-C1406C1D1CCD}"/>
              </a:ext>
            </a:extLst>
          </p:cNvPr>
          <p:cNvSpPr>
            <a:spLocks noGrp="1"/>
          </p:cNvSpPr>
          <p:nvPr>
            <p:ph type="sldNum" sz="quarter" idx="12"/>
          </p:nvPr>
        </p:nvSpPr>
        <p:spPr/>
        <p:txBody>
          <a:bodyPr/>
          <a:lstStyle/>
          <a:p>
            <a:fld id="{3F4797C6-4DCD-43A4-A730-860921EE0421}" type="slidenum">
              <a:rPr lang="en-US" smtClean="0"/>
              <a:t>‹#›</a:t>
            </a:fld>
            <a:endParaRPr lang="en-US" dirty="0"/>
          </a:p>
        </p:txBody>
      </p:sp>
    </p:spTree>
    <p:extLst>
      <p:ext uri="{BB962C8B-B14F-4D97-AF65-F5344CB8AC3E}">
        <p14:creationId xmlns:p14="http://schemas.microsoft.com/office/powerpoint/2010/main" val="1762096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2C63A-F372-4AF4-96C3-4BA1EB9439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245F01-7290-4C31-82E3-46AA627E56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A34189-5791-41C7-AB9A-67C905338602}"/>
              </a:ext>
            </a:extLst>
          </p:cNvPr>
          <p:cNvSpPr>
            <a:spLocks noGrp="1"/>
          </p:cNvSpPr>
          <p:nvPr>
            <p:ph type="dt" sz="half" idx="10"/>
          </p:nvPr>
        </p:nvSpPr>
        <p:spPr/>
        <p:txBody>
          <a:bodyPr/>
          <a:lstStyle/>
          <a:p>
            <a:fld id="{CD226358-8E54-4B49-86CA-4A1142F66FB6}" type="datetimeFigureOut">
              <a:rPr lang="en-US" smtClean="0"/>
              <a:t>11-Feb-21</a:t>
            </a:fld>
            <a:endParaRPr lang="en-US" dirty="0"/>
          </a:p>
        </p:txBody>
      </p:sp>
      <p:sp>
        <p:nvSpPr>
          <p:cNvPr id="5" name="Footer Placeholder 4">
            <a:extLst>
              <a:ext uri="{FF2B5EF4-FFF2-40B4-BE49-F238E27FC236}">
                <a16:creationId xmlns:a16="http://schemas.microsoft.com/office/drawing/2014/main" id="{3AA06A3A-9BF1-4E01-940D-22F55FA882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9B2679-DE82-463C-8C97-EEA4DE62AF10}"/>
              </a:ext>
            </a:extLst>
          </p:cNvPr>
          <p:cNvSpPr>
            <a:spLocks noGrp="1"/>
          </p:cNvSpPr>
          <p:nvPr>
            <p:ph type="sldNum" sz="quarter" idx="12"/>
          </p:nvPr>
        </p:nvSpPr>
        <p:spPr/>
        <p:txBody>
          <a:bodyPr/>
          <a:lstStyle/>
          <a:p>
            <a:fld id="{3F4797C6-4DCD-43A4-A730-860921EE0421}" type="slidenum">
              <a:rPr lang="en-US" smtClean="0"/>
              <a:t>‹#›</a:t>
            </a:fld>
            <a:endParaRPr lang="en-US" dirty="0"/>
          </a:p>
        </p:txBody>
      </p:sp>
    </p:spTree>
    <p:extLst>
      <p:ext uri="{BB962C8B-B14F-4D97-AF65-F5344CB8AC3E}">
        <p14:creationId xmlns:p14="http://schemas.microsoft.com/office/powerpoint/2010/main" val="3050698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2CB93-900F-4198-B58A-9AD5B6BF851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2BD155-F4E2-486F-9B53-16C5654EFFB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BC63A4-85BE-438D-8DDD-D631284A3792}"/>
              </a:ext>
            </a:extLst>
          </p:cNvPr>
          <p:cNvSpPr>
            <a:spLocks noGrp="1"/>
          </p:cNvSpPr>
          <p:nvPr>
            <p:ph type="dt" sz="half" idx="10"/>
          </p:nvPr>
        </p:nvSpPr>
        <p:spPr/>
        <p:txBody>
          <a:bodyPr/>
          <a:lstStyle/>
          <a:p>
            <a:fld id="{CD226358-8E54-4B49-86CA-4A1142F66FB6}" type="datetimeFigureOut">
              <a:rPr lang="en-US" smtClean="0"/>
              <a:t>11-Feb-21</a:t>
            </a:fld>
            <a:endParaRPr lang="en-US" dirty="0"/>
          </a:p>
        </p:txBody>
      </p:sp>
      <p:sp>
        <p:nvSpPr>
          <p:cNvPr id="5" name="Footer Placeholder 4">
            <a:extLst>
              <a:ext uri="{FF2B5EF4-FFF2-40B4-BE49-F238E27FC236}">
                <a16:creationId xmlns:a16="http://schemas.microsoft.com/office/drawing/2014/main" id="{55180148-602C-4D4B-868E-B0DC7FA748A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9FF9E1-2978-4D14-964C-4D65CE606AB3}"/>
              </a:ext>
            </a:extLst>
          </p:cNvPr>
          <p:cNvSpPr>
            <a:spLocks noGrp="1"/>
          </p:cNvSpPr>
          <p:nvPr>
            <p:ph type="sldNum" sz="quarter" idx="12"/>
          </p:nvPr>
        </p:nvSpPr>
        <p:spPr/>
        <p:txBody>
          <a:bodyPr/>
          <a:lstStyle/>
          <a:p>
            <a:fld id="{3F4797C6-4DCD-43A4-A730-860921EE0421}" type="slidenum">
              <a:rPr lang="en-US" smtClean="0"/>
              <a:t>‹#›</a:t>
            </a:fld>
            <a:endParaRPr lang="en-US" dirty="0"/>
          </a:p>
        </p:txBody>
      </p:sp>
    </p:spTree>
    <p:extLst>
      <p:ext uri="{BB962C8B-B14F-4D97-AF65-F5344CB8AC3E}">
        <p14:creationId xmlns:p14="http://schemas.microsoft.com/office/powerpoint/2010/main" val="82253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F5D75-1E3F-4719-AA84-A02590A8B8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7FDAD6-6B63-4091-88F2-78D8DA1DDD2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135D92-6AB8-423A-9571-5A3C6875FB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C813E8-9D15-406D-8D1B-C035549E4D24}"/>
              </a:ext>
            </a:extLst>
          </p:cNvPr>
          <p:cNvSpPr>
            <a:spLocks noGrp="1"/>
          </p:cNvSpPr>
          <p:nvPr>
            <p:ph type="dt" sz="half" idx="10"/>
          </p:nvPr>
        </p:nvSpPr>
        <p:spPr/>
        <p:txBody>
          <a:bodyPr/>
          <a:lstStyle/>
          <a:p>
            <a:fld id="{CD226358-8E54-4B49-86CA-4A1142F66FB6}" type="datetimeFigureOut">
              <a:rPr lang="en-US" smtClean="0"/>
              <a:t>11-Feb-21</a:t>
            </a:fld>
            <a:endParaRPr lang="en-US" dirty="0"/>
          </a:p>
        </p:txBody>
      </p:sp>
      <p:sp>
        <p:nvSpPr>
          <p:cNvPr id="6" name="Footer Placeholder 5">
            <a:extLst>
              <a:ext uri="{FF2B5EF4-FFF2-40B4-BE49-F238E27FC236}">
                <a16:creationId xmlns:a16="http://schemas.microsoft.com/office/drawing/2014/main" id="{3F1168CC-7307-4423-ACA0-EA1A837B97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5BF136C-94AE-4474-99D0-C837CC9E8BB0}"/>
              </a:ext>
            </a:extLst>
          </p:cNvPr>
          <p:cNvSpPr>
            <a:spLocks noGrp="1"/>
          </p:cNvSpPr>
          <p:nvPr>
            <p:ph type="sldNum" sz="quarter" idx="12"/>
          </p:nvPr>
        </p:nvSpPr>
        <p:spPr/>
        <p:txBody>
          <a:bodyPr/>
          <a:lstStyle/>
          <a:p>
            <a:fld id="{3F4797C6-4DCD-43A4-A730-860921EE0421}" type="slidenum">
              <a:rPr lang="en-US" smtClean="0"/>
              <a:t>‹#›</a:t>
            </a:fld>
            <a:endParaRPr lang="en-US" dirty="0"/>
          </a:p>
        </p:txBody>
      </p:sp>
    </p:spTree>
    <p:extLst>
      <p:ext uri="{BB962C8B-B14F-4D97-AF65-F5344CB8AC3E}">
        <p14:creationId xmlns:p14="http://schemas.microsoft.com/office/powerpoint/2010/main" val="960210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2694-F4CC-46C5-983A-64ED4E345B94}"/>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C7C20A-545C-4BAF-BBB2-0A9C1B60F2D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079EA1-DCE8-42C0-94BD-1AD64DA6D45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364EF8-72F2-4853-BA7B-56471510AD8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6A175C-3999-442B-BE3A-2B981AED216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BF9444-AA89-4CB8-B95C-B7CE3779167B}"/>
              </a:ext>
            </a:extLst>
          </p:cNvPr>
          <p:cNvSpPr>
            <a:spLocks noGrp="1"/>
          </p:cNvSpPr>
          <p:nvPr>
            <p:ph type="dt" sz="half" idx="10"/>
          </p:nvPr>
        </p:nvSpPr>
        <p:spPr/>
        <p:txBody>
          <a:bodyPr/>
          <a:lstStyle/>
          <a:p>
            <a:fld id="{CD226358-8E54-4B49-86CA-4A1142F66FB6}" type="datetimeFigureOut">
              <a:rPr lang="en-US" smtClean="0"/>
              <a:t>11-Feb-21</a:t>
            </a:fld>
            <a:endParaRPr lang="en-US" dirty="0"/>
          </a:p>
        </p:txBody>
      </p:sp>
      <p:sp>
        <p:nvSpPr>
          <p:cNvPr id="8" name="Footer Placeholder 7">
            <a:extLst>
              <a:ext uri="{FF2B5EF4-FFF2-40B4-BE49-F238E27FC236}">
                <a16:creationId xmlns:a16="http://schemas.microsoft.com/office/drawing/2014/main" id="{19EB8181-E666-40B1-82CE-FAB491675A1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A0EDE7D-6906-42DD-837F-AD3F656C3125}"/>
              </a:ext>
            </a:extLst>
          </p:cNvPr>
          <p:cNvSpPr>
            <a:spLocks noGrp="1"/>
          </p:cNvSpPr>
          <p:nvPr>
            <p:ph type="sldNum" sz="quarter" idx="12"/>
          </p:nvPr>
        </p:nvSpPr>
        <p:spPr/>
        <p:txBody>
          <a:bodyPr/>
          <a:lstStyle/>
          <a:p>
            <a:fld id="{3F4797C6-4DCD-43A4-A730-860921EE0421}" type="slidenum">
              <a:rPr lang="en-US" smtClean="0"/>
              <a:t>‹#›</a:t>
            </a:fld>
            <a:endParaRPr lang="en-US" dirty="0"/>
          </a:p>
        </p:txBody>
      </p:sp>
    </p:spTree>
    <p:extLst>
      <p:ext uri="{BB962C8B-B14F-4D97-AF65-F5344CB8AC3E}">
        <p14:creationId xmlns:p14="http://schemas.microsoft.com/office/powerpoint/2010/main" val="2667778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9261E-2F71-48B1-B1FD-9E4778C033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E7987F-4B09-45DB-950D-1819BD2888E4}"/>
              </a:ext>
            </a:extLst>
          </p:cNvPr>
          <p:cNvSpPr>
            <a:spLocks noGrp="1"/>
          </p:cNvSpPr>
          <p:nvPr>
            <p:ph type="dt" sz="half" idx="10"/>
          </p:nvPr>
        </p:nvSpPr>
        <p:spPr/>
        <p:txBody>
          <a:bodyPr/>
          <a:lstStyle/>
          <a:p>
            <a:fld id="{CD226358-8E54-4B49-86CA-4A1142F66FB6}" type="datetimeFigureOut">
              <a:rPr lang="en-US" smtClean="0"/>
              <a:t>11-Feb-21</a:t>
            </a:fld>
            <a:endParaRPr lang="en-US" dirty="0"/>
          </a:p>
        </p:txBody>
      </p:sp>
      <p:sp>
        <p:nvSpPr>
          <p:cNvPr id="4" name="Footer Placeholder 3">
            <a:extLst>
              <a:ext uri="{FF2B5EF4-FFF2-40B4-BE49-F238E27FC236}">
                <a16:creationId xmlns:a16="http://schemas.microsoft.com/office/drawing/2014/main" id="{FB4CB036-0FE0-4E85-BF5C-6C697AE11E0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ADB2E60-E109-494D-A0F9-3876C7737CBA}"/>
              </a:ext>
            </a:extLst>
          </p:cNvPr>
          <p:cNvSpPr>
            <a:spLocks noGrp="1"/>
          </p:cNvSpPr>
          <p:nvPr>
            <p:ph type="sldNum" sz="quarter" idx="12"/>
          </p:nvPr>
        </p:nvSpPr>
        <p:spPr/>
        <p:txBody>
          <a:bodyPr/>
          <a:lstStyle/>
          <a:p>
            <a:fld id="{3F4797C6-4DCD-43A4-A730-860921EE0421}" type="slidenum">
              <a:rPr lang="en-US" smtClean="0"/>
              <a:t>‹#›</a:t>
            </a:fld>
            <a:endParaRPr lang="en-US" dirty="0"/>
          </a:p>
        </p:txBody>
      </p:sp>
    </p:spTree>
    <p:extLst>
      <p:ext uri="{BB962C8B-B14F-4D97-AF65-F5344CB8AC3E}">
        <p14:creationId xmlns:p14="http://schemas.microsoft.com/office/powerpoint/2010/main" val="19486419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8" name="MGH logo">
            <a:extLst>
              <a:ext uri="{FF2B5EF4-FFF2-40B4-BE49-F238E27FC236}">
                <a16:creationId xmlns:a16="http://schemas.microsoft.com/office/drawing/2014/main" id="{2A23F8AC-257A-4E08-B7C8-77D2CAAD6D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819" y="128256"/>
            <a:ext cx="547200" cy="547200"/>
          </a:xfrm>
          <a:prstGeom prst="rect">
            <a:avLst/>
          </a:prstGeom>
        </p:spPr>
      </p:pic>
      <p:sp>
        <p:nvSpPr>
          <p:cNvPr id="11" name="MGH Tagline">
            <a:extLst>
              <a:ext uri="{FF2B5EF4-FFF2-40B4-BE49-F238E27FC236}">
                <a16:creationId xmlns:a16="http://schemas.microsoft.com/office/drawing/2014/main" id="{4851A58F-9B37-403F-A05B-22F1E88CB8B9}"/>
              </a:ext>
            </a:extLst>
          </p:cNvPr>
          <p:cNvSpPr txBox="1"/>
          <p:nvPr userDrawn="1"/>
        </p:nvSpPr>
        <p:spPr>
          <a:xfrm>
            <a:off x="5534968" y="137694"/>
            <a:ext cx="3609032" cy="338554"/>
          </a:xfrm>
          <a:prstGeom prst="rect">
            <a:avLst/>
          </a:prstGeom>
          <a:noFill/>
        </p:spPr>
        <p:txBody>
          <a:bodyPr wrap="square" lIns="45720" rIns="457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Calibri (Body)"/>
                <a:ea typeface="Calibri" panose="020F0502020204030204" pitchFamily="34" charset="0"/>
              </a:rPr>
              <a:t>Because learning changes everything.</a:t>
            </a:r>
            <a:r>
              <a:rPr lang="en-US" sz="1050" spc="40" baseline="60000" dirty="0">
                <a:effectLst/>
                <a:latin typeface="Calibri (Body)"/>
                <a:ea typeface="Calibri" panose="020F0502020204030204" pitchFamily="34" charset="0"/>
              </a:rPr>
              <a:t>®</a:t>
            </a:r>
            <a:endParaRPr lang="en-US" sz="1600" spc="40" baseline="60000" dirty="0">
              <a:latin typeface="Calibri (Body)"/>
            </a:endParaRPr>
          </a:p>
        </p:txBody>
      </p:sp>
    </p:spTree>
    <p:extLst>
      <p:ext uri="{BB962C8B-B14F-4D97-AF65-F5344CB8AC3E}">
        <p14:creationId xmlns:p14="http://schemas.microsoft.com/office/powerpoint/2010/main" val="2120570733"/>
      </p:ext>
    </p:extLst>
  </p:cSld>
  <p:clrMap bg1="lt1" tx1="dk1" bg2="lt2" tx2="dk2" accent1="accent1" accent2="accent2" accent3="accent3" accent4="accent4" accent5="accent5" accent6="accent6" hlink="hlink" folHlink="folHlink"/>
  <p:sldLayoutIdLst>
    <p:sldLayoutId id="2147483835"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MGH logo">
            <a:extLst>
              <a:ext uri="{FF2B5EF4-FFF2-40B4-BE49-F238E27FC236}">
                <a16:creationId xmlns:a16="http://schemas.microsoft.com/office/drawing/2014/main" id="{2A23F8AC-257A-4E08-B7C8-77D2CAAD6D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819" y="128256"/>
            <a:ext cx="547200" cy="547200"/>
          </a:xfrm>
          <a:prstGeom prst="rect">
            <a:avLst/>
          </a:prstGeom>
        </p:spPr>
      </p:pic>
      <p:sp>
        <p:nvSpPr>
          <p:cNvPr id="11" name="MGH Tagline">
            <a:extLst>
              <a:ext uri="{FF2B5EF4-FFF2-40B4-BE49-F238E27FC236}">
                <a16:creationId xmlns:a16="http://schemas.microsoft.com/office/drawing/2014/main" id="{4851A58F-9B37-403F-A05B-22F1E88CB8B9}"/>
              </a:ext>
            </a:extLst>
          </p:cNvPr>
          <p:cNvSpPr txBox="1"/>
          <p:nvPr userDrawn="1"/>
        </p:nvSpPr>
        <p:spPr>
          <a:xfrm>
            <a:off x="5534968" y="137694"/>
            <a:ext cx="3609032" cy="338554"/>
          </a:xfrm>
          <a:prstGeom prst="rect">
            <a:avLst/>
          </a:prstGeom>
          <a:noFill/>
        </p:spPr>
        <p:txBody>
          <a:bodyPr wrap="square" lIns="45720" rIns="457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Calibri (Body)"/>
                <a:ea typeface="Calibri" panose="020F0502020204030204" pitchFamily="34" charset="0"/>
              </a:rPr>
              <a:t>Because learning changes everything.</a:t>
            </a:r>
            <a:r>
              <a:rPr lang="en-US" sz="1050" spc="40" baseline="60000" dirty="0">
                <a:effectLst/>
                <a:latin typeface="Calibri (Body)"/>
                <a:ea typeface="Calibri" panose="020F0502020204030204" pitchFamily="34" charset="0"/>
              </a:rPr>
              <a:t>®</a:t>
            </a:r>
            <a:endParaRPr lang="en-US" sz="1600" spc="40" baseline="60000" dirty="0">
              <a:latin typeface="Calibri (Body)"/>
            </a:endParaRPr>
          </a:p>
        </p:txBody>
      </p:sp>
      <p:sp>
        <p:nvSpPr>
          <p:cNvPr id="5" name="Rectangle 4">
            <a:extLst>
              <a:ext uri="{FF2B5EF4-FFF2-40B4-BE49-F238E27FC236}">
                <a16:creationId xmlns:a16="http://schemas.microsoft.com/office/drawing/2014/main" id="{78C3DA0E-1099-49EF-ACF5-421CC344D945}"/>
              </a:ext>
            </a:extLst>
          </p:cNvP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6" name="Text Placeholder 2" descr="©McGraw-Hill Education&#10;">
            <a:extLst>
              <a:ext uri="{FF2B5EF4-FFF2-40B4-BE49-F238E27FC236}">
                <a16:creationId xmlns:a16="http://schemas.microsoft.com/office/drawing/2014/main" id="{23B0E815-3BC7-4025-9CFA-072A3447EDC0}"/>
              </a:ext>
            </a:extLst>
          </p:cNvPr>
          <p:cNvSpPr txBox="1">
            <a:spLocks/>
          </p:cNvSpPr>
          <p:nvPr userDrawn="1"/>
        </p:nvSpPr>
        <p:spPr>
          <a:xfrm>
            <a:off x="0" y="6705600"/>
            <a:ext cx="1371600" cy="152400"/>
          </a:xfrm>
          <a:prstGeom prst="rect">
            <a:avLst/>
          </a:prstGeom>
        </p:spPr>
        <p:txBody>
          <a:bodyPr vert="horz" lIns="91440" tIns="45720" rIns="91440" bIns="45720" rtlCol="0" anchor="ctr">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Sanserif"/>
                <a:ea typeface="+mn-ea"/>
                <a:cs typeface="+mn-cs"/>
              </a:rPr>
              <a:t>© McGraw Hill LLC</a:t>
            </a:r>
          </a:p>
        </p:txBody>
      </p:sp>
      <p:sp>
        <p:nvSpPr>
          <p:cNvPr id="7" name="Slide Number Placeholder">
            <a:extLst>
              <a:ext uri="{FF2B5EF4-FFF2-40B4-BE49-F238E27FC236}">
                <a16:creationId xmlns:a16="http://schemas.microsoft.com/office/drawing/2014/main" id="{065AA7A8-9DD0-4F70-A52E-B49C7AD955A4}"/>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1201414546"/>
      </p:ext>
    </p:extLst>
  </p:cSld>
  <p:clrMap bg1="lt1" tx1="dk1" bg2="lt2" tx2="dk2" accent1="accent1" accent2="accent2" accent3="accent3" accent4="accent4" accent5="accent5" accent6="accent6" hlink="hlink" folHlink="folHlink"/>
  <p:sldLayoutIdLst>
    <p:sldLayoutId id="2147483860"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Tree>
    <p:extLst>
      <p:ext uri="{BB962C8B-B14F-4D97-AF65-F5344CB8AC3E}">
        <p14:creationId xmlns:p14="http://schemas.microsoft.com/office/powerpoint/2010/main" val="3326971342"/>
      </p:ext>
    </p:extLst>
  </p:cSld>
  <p:clrMap bg1="lt1" tx1="dk1" bg2="lt2" tx2="dk2" accent1="accent1" accent2="accent2" accent3="accent3" accent4="accent4" accent5="accent5" accent6="accent6" hlink="hlink" folHlink="folHlink"/>
  <p:sldLayoutIdLst>
    <p:sldLayoutId id="2147483857"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EBED4D-C2C3-40B5-98FE-0CEE27ADB21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FF96E7-F121-4093-A1E8-6C1E567E940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AC4F33-92EE-4458-855B-436BA252BC7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226358-8E54-4B49-86CA-4A1142F66FB6}" type="datetimeFigureOut">
              <a:rPr lang="en-US" smtClean="0"/>
              <a:t>11-Feb-21</a:t>
            </a:fld>
            <a:endParaRPr lang="en-US" dirty="0"/>
          </a:p>
        </p:txBody>
      </p:sp>
      <p:sp>
        <p:nvSpPr>
          <p:cNvPr id="5" name="Footer Placeholder 4">
            <a:extLst>
              <a:ext uri="{FF2B5EF4-FFF2-40B4-BE49-F238E27FC236}">
                <a16:creationId xmlns:a16="http://schemas.microsoft.com/office/drawing/2014/main" id="{D111371E-79F2-4AA0-B8A3-EE361C7F344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6623A94-CCE0-445A-9F21-3F6D884BF27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797C6-4DCD-43A4-A730-860921EE0421}" type="slidenum">
              <a:rPr lang="en-US" smtClean="0"/>
              <a:t>‹#›</a:t>
            </a:fld>
            <a:endParaRPr lang="en-US" dirty="0"/>
          </a:p>
        </p:txBody>
      </p:sp>
    </p:spTree>
    <p:extLst>
      <p:ext uri="{BB962C8B-B14F-4D97-AF65-F5344CB8AC3E}">
        <p14:creationId xmlns:p14="http://schemas.microsoft.com/office/powerpoint/2010/main" val="3044130685"/>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5"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TextBox 7" descr="©McGraw-Hill Education"/>
          <p:cNvSpPr txBox="1"/>
          <p:nvPr/>
        </p:nvSpPr>
        <p:spPr>
          <a:xfrm>
            <a:off x="0" y="6693408"/>
            <a:ext cx="1828800" cy="215444"/>
          </a:xfrm>
          <a:prstGeom prst="rect">
            <a:avLst/>
          </a:prstGeom>
          <a:noFill/>
        </p:spPr>
        <p:txBody>
          <a:bodyPr wrap="square" rtlCol="0" anchor="ctr">
            <a:spAutoFit/>
          </a:bodyPr>
          <a:lstStyle/>
          <a:p>
            <a:pPr algn="l"/>
            <a:r>
              <a:rPr lang="en-US" sz="800" dirty="0">
                <a:solidFill>
                  <a:schemeClr val="bg1"/>
                </a:solidFill>
                <a:latin typeface="Sanserif"/>
              </a:rPr>
              <a:t>© McGraw Hill LLC</a:t>
            </a:r>
          </a:p>
        </p:txBody>
      </p:sp>
    </p:spTree>
    <p:extLst>
      <p:ext uri="{BB962C8B-B14F-4D97-AF65-F5344CB8AC3E}">
        <p14:creationId xmlns:p14="http://schemas.microsoft.com/office/powerpoint/2010/main" val="3110968661"/>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Text Placeholder 2" descr="©McGraw-Hill Education&#10;"/>
          <p:cNvSpPr txBox="1">
            <a:spLocks/>
          </p:cNvSpPr>
          <p:nvPr/>
        </p:nvSpPr>
        <p:spPr>
          <a:xfrm>
            <a:off x="0" y="6705600"/>
            <a:ext cx="1371600" cy="152400"/>
          </a:xfrm>
          <a:prstGeom prst="rect">
            <a:avLst/>
          </a:prstGeom>
        </p:spPr>
        <p:txBody>
          <a:bodyPr vert="horz" lIns="91440" tIns="45720" rIns="91440" bIns="45720" rtlCol="0" anchor="ctr">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Sanserif"/>
                <a:ea typeface="+mn-ea"/>
                <a:cs typeface="+mn-cs"/>
              </a:rPr>
              <a:t>© McGraw Hill LLC</a:t>
            </a:r>
          </a:p>
        </p:txBody>
      </p:sp>
    </p:spTree>
    <p:extLst>
      <p:ext uri="{BB962C8B-B14F-4D97-AF65-F5344CB8AC3E}">
        <p14:creationId xmlns:p14="http://schemas.microsoft.com/office/powerpoint/2010/main" val="99117920"/>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14" r:id="rId9"/>
    <p:sldLayoutId id="2147483815" r:id="rId10"/>
    <p:sldLayoutId id="2147483819" r:id="rId11"/>
    <p:sldLayoutId id="2147483820" r:id="rId12"/>
    <p:sldLayoutId id="2147483841" r:id="rId13"/>
  </p:sldLayoutIdLs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Title 1"/>
          <p:cNvSpPr>
            <a:spLocks noGrp="1" noChangeArrowheads="1"/>
          </p:cNvSpPr>
          <p:nvPr>
            <p:ph type="ctrTitle"/>
          </p:nvPr>
        </p:nvSpPr>
        <p:spPr/>
        <p:txBody>
          <a:bodyPr/>
          <a:lstStyle/>
          <a:p>
            <a:r>
              <a:rPr lang="en-US" dirty="0"/>
              <a:t>Psychological Health</a:t>
            </a:r>
            <a:endParaRPr lang="en-US" noProof="0" dirty="0"/>
          </a:p>
        </p:txBody>
      </p:sp>
      <p:sp>
        <p:nvSpPr>
          <p:cNvPr id="2051" name="Subtitle 2"/>
          <p:cNvSpPr>
            <a:spLocks noGrp="1" noChangeArrowheads="1"/>
          </p:cNvSpPr>
          <p:nvPr>
            <p:ph type="body" sz="quarter" idx="10"/>
          </p:nvPr>
        </p:nvSpPr>
        <p:spPr/>
        <p:txBody>
          <a:bodyPr/>
          <a:lstStyle/>
          <a:p>
            <a:r>
              <a:rPr lang="en-US" noProof="0" dirty="0"/>
              <a:t>Chapter 3</a:t>
            </a:r>
          </a:p>
        </p:txBody>
      </p:sp>
      <p:sp>
        <p:nvSpPr>
          <p:cNvPr id="7" name="Text Placeholder 3">
            <a:extLst>
              <a:ext uri="{FF2B5EF4-FFF2-40B4-BE49-F238E27FC236}">
                <a16:creationId xmlns:a16="http://schemas.microsoft.com/office/drawing/2014/main" id="{473774EF-A89B-407C-9A4B-5B9E3AF27352}"/>
              </a:ext>
            </a:extLst>
          </p:cNvPr>
          <p:cNvSpPr txBox="1">
            <a:spLocks/>
          </p:cNvSpPr>
          <p:nvPr/>
        </p:nvSpPr>
        <p:spPr>
          <a:xfrm>
            <a:off x="0" y="6252655"/>
            <a:ext cx="9144000" cy="501650"/>
          </a:xfrm>
          <a:prstGeom prst="rect">
            <a:avLst/>
          </a:prstGeom>
        </p:spPr>
        <p:txBody>
          <a:bodyPr anchor="ctr"/>
          <a:lstStyle>
            <a:lvl1pPr marL="0" indent="0" algn="ctr" defTabSz="457200" rtl="0" eaLnBrk="1" latinLnBrk="0" hangingPunct="1">
              <a:spcBef>
                <a:spcPct val="20000"/>
              </a:spcBef>
              <a:buFont typeface="Arial"/>
              <a:buNone/>
              <a:defRPr sz="8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800" kern="1200">
                <a:solidFill>
                  <a:schemeClr val="bg1"/>
                </a:solidFill>
                <a:latin typeface="+mn-lt"/>
                <a:ea typeface="+mn-ea"/>
                <a:cs typeface="+mn-cs"/>
              </a:defRPr>
            </a:lvl2pPr>
            <a:lvl3pPr marL="914400" indent="0" algn="ctr" defTabSz="457200" rtl="0" eaLnBrk="1" latinLnBrk="0" hangingPunct="1">
              <a:spcBef>
                <a:spcPct val="20000"/>
              </a:spcBef>
              <a:buFont typeface="Arial"/>
              <a:buNone/>
              <a:defRPr sz="800" kern="1200">
                <a:solidFill>
                  <a:schemeClr val="bg1"/>
                </a:solidFill>
                <a:latin typeface="+mn-lt"/>
                <a:ea typeface="+mn-ea"/>
                <a:cs typeface="+mn-cs"/>
              </a:defRPr>
            </a:lvl3pPr>
            <a:lvl4pPr marL="1371600" indent="0" algn="ctr" defTabSz="457200" rtl="0" eaLnBrk="1" latinLnBrk="0" hangingPunct="1">
              <a:spcBef>
                <a:spcPct val="20000"/>
              </a:spcBef>
              <a:buFont typeface="Arial"/>
              <a:buNone/>
              <a:defRPr sz="800" kern="1200">
                <a:solidFill>
                  <a:schemeClr val="bg1"/>
                </a:solidFill>
                <a:latin typeface="+mn-lt"/>
                <a:ea typeface="+mn-ea"/>
                <a:cs typeface="+mn-cs"/>
              </a:defRPr>
            </a:lvl4pPr>
            <a:lvl5pPr marL="1828800" indent="0" algn="ctr" defTabSz="457200" rtl="0" eaLnBrk="1" latinLnBrk="0" hangingPunct="1">
              <a:spcBef>
                <a:spcPct val="20000"/>
              </a:spcBef>
              <a:buFont typeface="Arial"/>
              <a:buNone/>
              <a:defRPr sz="8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dirty="0">
                <a:latin typeface="Sanserif"/>
              </a:rPr>
              <a:t>Copyright 2022 © McGraw Hill LLC. All rights reserved. No reproduction or distribution without the prior written consent of McGraw Hill LLC.</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01CD-F5B3-4B86-8B2A-BB41AAE62985}"/>
              </a:ext>
            </a:extLst>
          </p:cNvPr>
          <p:cNvSpPr>
            <a:spLocks noGrp="1"/>
          </p:cNvSpPr>
          <p:nvPr>
            <p:ph type="title"/>
          </p:nvPr>
        </p:nvSpPr>
        <p:spPr/>
        <p:txBody>
          <a:bodyPr/>
          <a:lstStyle/>
          <a:p>
            <a:r>
              <a:rPr lang="en-US" dirty="0"/>
              <a:t>Psychological Defense Mechanisms—Healthy and Unhealthy</a:t>
            </a:r>
          </a:p>
        </p:txBody>
      </p:sp>
      <p:sp>
        <p:nvSpPr>
          <p:cNvPr id="3" name="Content Placeholder 2">
            <a:extLst>
              <a:ext uri="{FF2B5EF4-FFF2-40B4-BE49-F238E27FC236}">
                <a16:creationId xmlns:a16="http://schemas.microsoft.com/office/drawing/2014/main" id="{DA76C0FC-2071-4ED8-884E-D7571F93F61A}"/>
              </a:ext>
            </a:extLst>
          </p:cNvPr>
          <p:cNvSpPr>
            <a:spLocks noGrp="1"/>
          </p:cNvSpPr>
          <p:nvPr>
            <p:ph idx="1"/>
          </p:nvPr>
        </p:nvSpPr>
        <p:spPr>
          <a:xfrm>
            <a:off x="429245" y="1600199"/>
            <a:ext cx="8285511" cy="4953001"/>
          </a:xfrm>
        </p:spPr>
        <p:txBody>
          <a:bodyPr/>
          <a:lstStyle/>
          <a:p>
            <a:r>
              <a:rPr lang="en-US" b="1" dirty="0"/>
              <a:t>Defense mechanisms </a:t>
            </a:r>
            <a:r>
              <a:rPr lang="en-US" dirty="0"/>
              <a:t>allow people to rearrange thoughts and feelings to resolve conflicts.</a:t>
            </a:r>
          </a:p>
          <a:p>
            <a:pPr marL="283464" indent="-283464">
              <a:spcBef>
                <a:spcPts val="576"/>
              </a:spcBef>
              <a:buFont typeface="Arial" panose="020B0604020202020204" pitchFamily="34" charset="0"/>
              <a:buChar char="•"/>
            </a:pPr>
            <a:r>
              <a:rPr lang="en-US" sz="2400" dirty="0"/>
              <a:t>Can be healthy and adaptive—such as humor and altruism.</a:t>
            </a:r>
          </a:p>
          <a:p>
            <a:pPr marL="283464" indent="-283464">
              <a:spcBef>
                <a:spcPts val="576"/>
              </a:spcBef>
              <a:buFont typeface="Arial" panose="020B0604020202020204" pitchFamily="34" charset="0"/>
              <a:buChar char="•"/>
            </a:pPr>
            <a:r>
              <a:rPr lang="en-US" sz="2400" dirty="0"/>
              <a:t>Can also be maladaptive, obscuring solutions.</a:t>
            </a:r>
          </a:p>
        </p:txBody>
      </p:sp>
      <p:sp>
        <p:nvSpPr>
          <p:cNvPr id="5" name="Slide Number Placeholder">
            <a:extLst>
              <a:ext uri="{FF2B5EF4-FFF2-40B4-BE49-F238E27FC236}">
                <a16:creationId xmlns:a16="http://schemas.microsoft.com/office/drawing/2014/main" id="{12AFF8E7-475A-4678-BD1C-4B2A0ADC541E}"/>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10</a:t>
            </a:fld>
            <a:endParaRPr lang="en-US" dirty="0"/>
          </a:p>
        </p:txBody>
      </p:sp>
    </p:spTree>
    <p:extLst>
      <p:ext uri="{BB962C8B-B14F-4D97-AF65-F5344CB8AC3E}">
        <p14:creationId xmlns:p14="http://schemas.microsoft.com/office/powerpoint/2010/main" val="1496837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45C12CFB-F085-412B-844C-359B1167616A}"/>
              </a:ext>
            </a:extLst>
          </p:cNvPr>
          <p:cNvSpPr>
            <a:spLocks noGrp="1"/>
          </p:cNvSpPr>
          <p:nvPr>
            <p:ph type="title"/>
          </p:nvPr>
        </p:nvSpPr>
        <p:spPr/>
        <p:txBody>
          <a:bodyPr/>
          <a:lstStyle/>
          <a:p>
            <a:r>
              <a:rPr lang="en-US" dirty="0">
                <a:solidFill>
                  <a:srgbClr val="C30C20"/>
                </a:solidFill>
              </a:rPr>
              <a:t>Table 3.1</a:t>
            </a:r>
            <a:r>
              <a:rPr lang="en-US" dirty="0"/>
              <a:t> Defense and Coping Mechanisms</a:t>
            </a:r>
          </a:p>
        </p:txBody>
      </p:sp>
      <p:sp>
        <p:nvSpPr>
          <p:cNvPr id="23" name="Content Placeholder 2" hidden="1">
            <a:extLst>
              <a:ext uri="{FF2B5EF4-FFF2-40B4-BE49-F238E27FC236}">
                <a16:creationId xmlns:a16="http://schemas.microsoft.com/office/drawing/2014/main" id="{7D8795E4-7F78-48D0-BA13-108D5C1B8B6C}"/>
              </a:ext>
            </a:extLst>
          </p:cNvPr>
          <p:cNvSpPr>
            <a:spLocks noGrp="1"/>
          </p:cNvSpPr>
          <p:nvPr>
            <p:ph idx="1" hasCustomPrompt="1"/>
          </p:nvPr>
        </p:nvSpPr>
        <p:spPr>
          <a:xfrm>
            <a:off x="1955408" y="2405577"/>
            <a:ext cx="4909625" cy="1280159"/>
          </a:xfrm>
          <a:prstGeom prst="rect">
            <a:avLst/>
          </a:prstGeom>
        </p:spPr>
        <p:txBody>
          <a:bodyPr/>
          <a:lstStyle>
            <a:lvl1pPr marL="0" indent="0">
              <a:spcBef>
                <a:spcPts val="1800"/>
              </a:spcBef>
              <a:buNone/>
              <a:defRPr sz="2800"/>
            </a:lvl1pPr>
            <a:lvl2pPr marL="290513" indent="-285750">
              <a:buFont typeface="Arial" panose="020B0604020202020204" pitchFamily="34" charset="0"/>
              <a:buChar char="•"/>
              <a:defRPr sz="2400"/>
            </a:lvl2pPr>
            <a:lvl3pPr marL="568325" indent="-228600">
              <a:defRPr sz="2000"/>
            </a:lvl3pPr>
            <a:lvl4pPr marL="914400" indent="-228600">
              <a:buFont typeface="Arial" panose="020B0604020202020204" pitchFamily="34" charset="0"/>
              <a:buChar char="•"/>
              <a:defRPr sz="1800"/>
            </a:lvl4pPr>
            <a:lvl5pPr>
              <a:defRPr sz="1800"/>
            </a:lvl5pPr>
          </a:lstStyle>
          <a:p>
            <a:pPr lvl="0"/>
            <a:r>
              <a:rPr lang="en-US" sz="2000" dirty="0"/>
              <a:t>Table divided into two columns summarizes defense and coping mechanisms. The column headers are marked from left to right as: Mechanism and  description.</a:t>
            </a:r>
          </a:p>
        </p:txBody>
      </p:sp>
      <p:graphicFrame>
        <p:nvGraphicFramePr>
          <p:cNvPr id="6" name="Table 4">
            <a:extLst>
              <a:ext uri="{FF2B5EF4-FFF2-40B4-BE49-F238E27FC236}">
                <a16:creationId xmlns:a16="http://schemas.microsoft.com/office/drawing/2014/main" id="{6169CB90-BBD7-4E7E-BEC9-CDE6155B9B0B}"/>
              </a:ext>
            </a:extLst>
          </p:cNvPr>
          <p:cNvGraphicFramePr>
            <a:graphicFrameLocks/>
          </p:cNvGraphicFramePr>
          <p:nvPr>
            <p:extLst>
              <p:ext uri="{D42A27DB-BD31-4B8C-83A1-F6EECF244321}">
                <p14:modId xmlns:p14="http://schemas.microsoft.com/office/powerpoint/2010/main" val="749203829"/>
              </p:ext>
            </p:extLst>
          </p:nvPr>
        </p:nvGraphicFramePr>
        <p:xfrm>
          <a:off x="1314450" y="1173480"/>
          <a:ext cx="6515100" cy="5151120"/>
        </p:xfrm>
        <a:graphic>
          <a:graphicData uri="http://schemas.openxmlformats.org/drawingml/2006/table">
            <a:tbl>
              <a:tblPr firstRow="1" bandRow="1">
                <a:tableStyleId>{5C22544A-7EE6-4342-B048-85BDC9FD1C3A}</a:tableStyleId>
              </a:tblPr>
              <a:tblGrid>
                <a:gridCol w="1638300">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tblGrid>
              <a:tr h="161542">
                <a:tc>
                  <a:txBody>
                    <a:bodyPr/>
                    <a:lstStyle/>
                    <a:p>
                      <a:pPr marL="0" marR="0">
                        <a:lnSpc>
                          <a:spcPct val="100000"/>
                        </a:lnSpc>
                        <a:spcBef>
                          <a:spcPts val="0"/>
                        </a:spcBef>
                        <a:spcAft>
                          <a:spcPts val="0"/>
                        </a:spcAft>
                      </a:pPr>
                      <a:r>
                        <a:rPr lang="en-US" sz="1400" kern="1200" dirty="0">
                          <a:solidFill>
                            <a:schemeClr val="tx1"/>
                          </a:solidFill>
                          <a:latin typeface="+mn-lt"/>
                          <a:ea typeface="+mn-ea"/>
                          <a:cs typeface="+mn-cs"/>
                        </a:rPr>
                        <a:t>MECHANISM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E3F3"/>
                    </a:solidFill>
                  </a:tcPr>
                </a:tc>
                <a:tc>
                  <a:txBody>
                    <a:bodyPr/>
                    <a:lstStyle/>
                    <a:p>
                      <a:pPr marL="0" marR="0">
                        <a:lnSpc>
                          <a:spcPct val="100000"/>
                        </a:lnSpc>
                        <a:spcBef>
                          <a:spcPts val="0"/>
                        </a:spcBef>
                        <a:spcAft>
                          <a:spcPts val="0"/>
                        </a:spcAft>
                      </a:pPr>
                      <a:r>
                        <a:rPr lang="en-US" sz="1400" kern="1200" dirty="0">
                          <a:solidFill>
                            <a:schemeClr val="tx1"/>
                          </a:solidFill>
                          <a:latin typeface="+mn-lt"/>
                          <a:ea typeface="+mn-ea"/>
                          <a:cs typeface="+mn-cs"/>
                        </a:rPr>
                        <a:t>DESCRIPTION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E3F3"/>
                    </a:solidFill>
                  </a:tcPr>
                </a:tc>
                <a:extLst>
                  <a:ext uri="{0D108BD9-81ED-4DB2-BD59-A6C34878D82A}">
                    <a16:rowId xmlns:a16="http://schemas.microsoft.com/office/drawing/2014/main" val="10000"/>
                  </a:ext>
                </a:extLst>
              </a:tr>
              <a:tr h="274844">
                <a:tc>
                  <a:txBody>
                    <a:bodyPr/>
                    <a:lstStyle/>
                    <a:p>
                      <a:pPr marL="0" marR="0">
                        <a:lnSpc>
                          <a:spcPct val="100000"/>
                        </a:lnSpc>
                        <a:spcBef>
                          <a:spcPts val="0"/>
                        </a:spcBef>
                        <a:spcAft>
                          <a:spcPts val="0"/>
                        </a:spcAft>
                      </a:pPr>
                      <a:r>
                        <a:rPr lang="en-US" sz="1400" kern="1200" dirty="0">
                          <a:solidFill>
                            <a:schemeClr val="tx1"/>
                          </a:solidFill>
                          <a:latin typeface="+mn-lt"/>
                          <a:ea typeface="+mn-ea"/>
                          <a:cs typeface="+mn-cs"/>
                        </a:rPr>
                        <a:t>Projection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6FE"/>
                    </a:solidFill>
                  </a:tcPr>
                </a:tc>
                <a:tc>
                  <a:txBody>
                    <a:bodyPr/>
                    <a:lstStyle/>
                    <a:p>
                      <a:pPr marL="0" marR="0">
                        <a:lnSpc>
                          <a:spcPct val="100000"/>
                        </a:lnSpc>
                        <a:spcBef>
                          <a:spcPts val="0"/>
                        </a:spcBef>
                        <a:spcAft>
                          <a:spcPts val="0"/>
                        </a:spcAft>
                      </a:pPr>
                      <a:r>
                        <a:rPr lang="en-US" sz="1400" kern="1200" dirty="0">
                          <a:solidFill>
                            <a:schemeClr val="tx1"/>
                          </a:solidFill>
                          <a:latin typeface="+mn-lt"/>
                          <a:ea typeface="+mn-ea"/>
                          <a:cs typeface="+mn-cs"/>
                        </a:rPr>
                        <a:t>Reacting to unacceptable impulses by denying their existence in yourself and attributing them to others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6FE"/>
                    </a:solidFill>
                  </a:tcPr>
                </a:tc>
                <a:extLst>
                  <a:ext uri="{0D108BD9-81ED-4DB2-BD59-A6C34878D82A}">
                    <a16:rowId xmlns:a16="http://schemas.microsoft.com/office/drawing/2014/main" val="10001"/>
                  </a:ext>
                </a:extLst>
              </a:tr>
              <a:tr h="188540">
                <a:tc>
                  <a:txBody>
                    <a:bodyPr/>
                    <a:lstStyle/>
                    <a:p>
                      <a:pPr marL="0" marR="0">
                        <a:lnSpc>
                          <a:spcPct val="100000"/>
                        </a:lnSpc>
                        <a:spcBef>
                          <a:spcPts val="0"/>
                        </a:spcBef>
                        <a:spcAft>
                          <a:spcPts val="0"/>
                        </a:spcAft>
                      </a:pPr>
                      <a:r>
                        <a:rPr lang="en-US" sz="1400" kern="1200" dirty="0">
                          <a:solidFill>
                            <a:schemeClr val="tx1"/>
                          </a:solidFill>
                          <a:latin typeface="+mn-lt"/>
                          <a:ea typeface="+mn-ea"/>
                          <a:cs typeface="+mn-cs"/>
                        </a:rPr>
                        <a:t>Repression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E3F3"/>
                    </a:solidFill>
                  </a:tcPr>
                </a:tc>
                <a:tc>
                  <a:txBody>
                    <a:bodyPr/>
                    <a:lstStyle/>
                    <a:p>
                      <a:pPr marL="0" marR="0">
                        <a:lnSpc>
                          <a:spcPct val="100000"/>
                        </a:lnSpc>
                        <a:spcBef>
                          <a:spcPts val="0"/>
                        </a:spcBef>
                        <a:spcAft>
                          <a:spcPts val="0"/>
                        </a:spcAft>
                      </a:pPr>
                      <a:r>
                        <a:rPr lang="en-US" sz="1400" kern="1200" dirty="0">
                          <a:solidFill>
                            <a:schemeClr val="tx1"/>
                          </a:solidFill>
                          <a:latin typeface="+mn-lt"/>
                          <a:ea typeface="+mn-ea"/>
                          <a:cs typeface="+mn-cs"/>
                        </a:rPr>
                        <a:t>Keeping an unpleasant feeling, idea, or memory out of awareness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E3F3"/>
                    </a:solidFill>
                  </a:tcPr>
                </a:tc>
                <a:extLst>
                  <a:ext uri="{0D108BD9-81ED-4DB2-BD59-A6C34878D82A}">
                    <a16:rowId xmlns:a16="http://schemas.microsoft.com/office/drawing/2014/main" val="10002"/>
                  </a:ext>
                </a:extLst>
              </a:tr>
              <a:tr h="188540">
                <a:tc>
                  <a:txBody>
                    <a:bodyPr/>
                    <a:lstStyle/>
                    <a:p>
                      <a:pPr marL="0" marR="0">
                        <a:lnSpc>
                          <a:spcPct val="100000"/>
                        </a:lnSpc>
                        <a:spcBef>
                          <a:spcPts val="0"/>
                        </a:spcBef>
                        <a:spcAft>
                          <a:spcPts val="0"/>
                        </a:spcAft>
                      </a:pPr>
                      <a:r>
                        <a:rPr lang="en-US" sz="1400" kern="1200" dirty="0">
                          <a:solidFill>
                            <a:schemeClr val="tx1"/>
                          </a:solidFill>
                          <a:latin typeface="+mn-lt"/>
                          <a:ea typeface="+mn-ea"/>
                          <a:cs typeface="+mn-cs"/>
                        </a:rPr>
                        <a:t>Denial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6FE"/>
                    </a:solidFill>
                  </a:tcPr>
                </a:tc>
                <a:tc>
                  <a:txBody>
                    <a:bodyPr/>
                    <a:lstStyle/>
                    <a:p>
                      <a:pPr marL="0" marR="0">
                        <a:lnSpc>
                          <a:spcPct val="100000"/>
                        </a:lnSpc>
                        <a:spcBef>
                          <a:spcPts val="0"/>
                        </a:spcBef>
                        <a:spcAft>
                          <a:spcPts val="0"/>
                        </a:spcAft>
                      </a:pPr>
                      <a:r>
                        <a:rPr lang="en-US" sz="1400" kern="1200" dirty="0">
                          <a:solidFill>
                            <a:schemeClr val="tx1"/>
                          </a:solidFill>
                          <a:latin typeface="+mn-lt"/>
                          <a:ea typeface="+mn-ea"/>
                          <a:cs typeface="+mn-cs"/>
                        </a:rPr>
                        <a:t>Refusing to acknowledge to yourself what you really know </a:t>
                      </a:r>
                      <a:br>
                        <a:rPr lang="en-US" sz="1400" kern="1200" dirty="0">
                          <a:solidFill>
                            <a:schemeClr val="tx1"/>
                          </a:solidFill>
                          <a:latin typeface="+mn-lt"/>
                          <a:ea typeface="+mn-ea"/>
                          <a:cs typeface="+mn-cs"/>
                        </a:rPr>
                      </a:br>
                      <a:r>
                        <a:rPr lang="en-US" sz="1400" kern="1200" dirty="0">
                          <a:solidFill>
                            <a:schemeClr val="tx1"/>
                          </a:solidFill>
                          <a:latin typeface="+mn-lt"/>
                          <a:ea typeface="+mn-ea"/>
                          <a:cs typeface="+mn-cs"/>
                        </a:rPr>
                        <a:t>to be true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6FE"/>
                    </a:solidFill>
                  </a:tcPr>
                </a:tc>
                <a:extLst>
                  <a:ext uri="{0D108BD9-81ED-4DB2-BD59-A6C34878D82A}">
                    <a16:rowId xmlns:a16="http://schemas.microsoft.com/office/drawing/2014/main" val="10003"/>
                  </a:ext>
                </a:extLst>
              </a:tr>
              <a:tr h="188540">
                <a:tc>
                  <a:txBody>
                    <a:bodyPr/>
                    <a:lstStyle/>
                    <a:p>
                      <a:pPr marL="0" marR="0">
                        <a:lnSpc>
                          <a:spcPct val="100000"/>
                        </a:lnSpc>
                        <a:spcBef>
                          <a:spcPts val="0"/>
                        </a:spcBef>
                        <a:spcAft>
                          <a:spcPts val="0"/>
                        </a:spcAft>
                      </a:pPr>
                      <a:r>
                        <a:rPr lang="en-US" sz="1400" kern="1200" dirty="0">
                          <a:solidFill>
                            <a:schemeClr val="tx1"/>
                          </a:solidFill>
                          <a:latin typeface="+mn-lt"/>
                          <a:ea typeface="+mn-ea"/>
                          <a:cs typeface="+mn-cs"/>
                        </a:rPr>
                        <a:t>Displacement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E3F3"/>
                    </a:solidFill>
                  </a:tcPr>
                </a:tc>
                <a:tc>
                  <a:txBody>
                    <a:bodyPr/>
                    <a:lstStyle/>
                    <a:p>
                      <a:pPr marL="0" marR="0">
                        <a:lnSpc>
                          <a:spcPct val="100000"/>
                        </a:lnSpc>
                        <a:spcBef>
                          <a:spcPts val="0"/>
                        </a:spcBef>
                        <a:spcAft>
                          <a:spcPts val="0"/>
                        </a:spcAft>
                      </a:pPr>
                      <a:r>
                        <a:rPr lang="en-US" sz="1400" kern="1200" dirty="0">
                          <a:solidFill>
                            <a:schemeClr val="tx1"/>
                          </a:solidFill>
                          <a:latin typeface="+mn-lt"/>
                          <a:ea typeface="+mn-ea"/>
                          <a:cs typeface="+mn-cs"/>
                        </a:rPr>
                        <a:t>Shifting your feelings about a person to another person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E3F3"/>
                    </a:solidFill>
                  </a:tcPr>
                </a:tc>
                <a:extLst>
                  <a:ext uri="{0D108BD9-81ED-4DB2-BD59-A6C34878D82A}">
                    <a16:rowId xmlns:a16="http://schemas.microsoft.com/office/drawing/2014/main" val="10004"/>
                  </a:ext>
                </a:extLst>
              </a:tr>
              <a:tr h="188540">
                <a:tc>
                  <a:txBody>
                    <a:bodyPr/>
                    <a:lstStyle/>
                    <a:p>
                      <a:pPr marL="0" marR="0">
                        <a:lnSpc>
                          <a:spcPct val="100000"/>
                        </a:lnSpc>
                        <a:spcBef>
                          <a:spcPts val="0"/>
                        </a:spcBef>
                        <a:spcAft>
                          <a:spcPts val="0"/>
                        </a:spcAft>
                      </a:pPr>
                      <a:r>
                        <a:rPr lang="en-US" sz="1400" kern="1200" dirty="0">
                          <a:solidFill>
                            <a:schemeClr val="tx1"/>
                          </a:solidFill>
                          <a:latin typeface="+mn-lt"/>
                          <a:ea typeface="+mn-ea"/>
                          <a:cs typeface="+mn-cs"/>
                        </a:rPr>
                        <a:t>Dissociation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6FE"/>
                    </a:solidFill>
                  </a:tcPr>
                </a:tc>
                <a:tc>
                  <a:txBody>
                    <a:bodyPr/>
                    <a:lstStyle/>
                    <a:p>
                      <a:pPr marL="0" marR="0">
                        <a:lnSpc>
                          <a:spcPct val="100000"/>
                        </a:lnSpc>
                        <a:spcBef>
                          <a:spcPts val="0"/>
                        </a:spcBef>
                        <a:spcAft>
                          <a:spcPts val="0"/>
                        </a:spcAft>
                      </a:pPr>
                      <a:r>
                        <a:rPr lang="en-US" sz="1400" kern="1200" dirty="0">
                          <a:solidFill>
                            <a:schemeClr val="tx1"/>
                          </a:solidFill>
                          <a:latin typeface="+mn-lt"/>
                          <a:ea typeface="+mn-ea"/>
                          <a:cs typeface="+mn-cs"/>
                        </a:rPr>
                        <a:t>Detaching from a current experience to avoid emotional distress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6FE"/>
                    </a:solidFill>
                  </a:tcPr>
                </a:tc>
                <a:extLst>
                  <a:ext uri="{0D108BD9-81ED-4DB2-BD59-A6C34878D82A}">
                    <a16:rowId xmlns:a16="http://schemas.microsoft.com/office/drawing/2014/main" val="10005"/>
                  </a:ext>
                </a:extLst>
              </a:tr>
              <a:tr h="188540">
                <a:tc>
                  <a:txBody>
                    <a:bodyPr/>
                    <a:lstStyle/>
                    <a:p>
                      <a:pPr marL="0" marR="0">
                        <a:lnSpc>
                          <a:spcPct val="100000"/>
                        </a:lnSpc>
                        <a:spcBef>
                          <a:spcPts val="0"/>
                        </a:spcBef>
                        <a:spcAft>
                          <a:spcPts val="0"/>
                        </a:spcAft>
                      </a:pPr>
                      <a:r>
                        <a:rPr lang="en-US" sz="1400" kern="1200" dirty="0">
                          <a:solidFill>
                            <a:schemeClr val="tx1"/>
                          </a:solidFill>
                          <a:latin typeface="+mn-lt"/>
                          <a:ea typeface="+mn-ea"/>
                          <a:cs typeface="+mn-cs"/>
                        </a:rPr>
                        <a:t>Rationalization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E3F3"/>
                    </a:solidFill>
                  </a:tcPr>
                </a:tc>
                <a:tc>
                  <a:txBody>
                    <a:bodyPr/>
                    <a:lstStyle/>
                    <a:p>
                      <a:pPr marL="0" marR="0">
                        <a:lnSpc>
                          <a:spcPct val="100000"/>
                        </a:lnSpc>
                        <a:spcBef>
                          <a:spcPts val="0"/>
                        </a:spcBef>
                        <a:spcAft>
                          <a:spcPts val="0"/>
                        </a:spcAft>
                      </a:pPr>
                      <a:r>
                        <a:rPr lang="en-US" sz="1400" kern="1200" dirty="0">
                          <a:solidFill>
                            <a:schemeClr val="tx1"/>
                          </a:solidFill>
                          <a:latin typeface="+mn-lt"/>
                          <a:ea typeface="+mn-ea"/>
                          <a:cs typeface="+mn-cs"/>
                        </a:rPr>
                        <a:t>Giving a false, acceptable reason when the real reason is unacceptable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E3F3"/>
                    </a:solidFill>
                  </a:tcPr>
                </a:tc>
                <a:extLst>
                  <a:ext uri="{0D108BD9-81ED-4DB2-BD59-A6C34878D82A}">
                    <a16:rowId xmlns:a16="http://schemas.microsoft.com/office/drawing/2014/main" val="10006"/>
                  </a:ext>
                </a:extLst>
              </a:tr>
              <a:tr h="274844">
                <a:tc>
                  <a:txBody>
                    <a:bodyPr/>
                    <a:lstStyle/>
                    <a:p>
                      <a:pPr marL="0" marR="0">
                        <a:lnSpc>
                          <a:spcPct val="100000"/>
                        </a:lnSpc>
                        <a:spcBef>
                          <a:spcPts val="0"/>
                        </a:spcBef>
                        <a:spcAft>
                          <a:spcPts val="0"/>
                        </a:spcAft>
                      </a:pPr>
                      <a:r>
                        <a:rPr lang="en-US" sz="1400" kern="1200" dirty="0">
                          <a:solidFill>
                            <a:schemeClr val="tx1"/>
                          </a:solidFill>
                          <a:latin typeface="+mn-lt"/>
                          <a:ea typeface="+mn-ea"/>
                          <a:cs typeface="+mn-cs"/>
                        </a:rPr>
                        <a:t>Reaction formation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6FE"/>
                    </a:solidFill>
                  </a:tcPr>
                </a:tc>
                <a:tc>
                  <a:txBody>
                    <a:bodyPr/>
                    <a:lstStyle/>
                    <a:p>
                      <a:pPr marL="0" marR="0">
                        <a:lnSpc>
                          <a:spcPct val="100000"/>
                        </a:lnSpc>
                        <a:spcBef>
                          <a:spcPts val="0"/>
                        </a:spcBef>
                        <a:spcAft>
                          <a:spcPts val="0"/>
                        </a:spcAft>
                      </a:pPr>
                      <a:r>
                        <a:rPr lang="en-US" sz="1400" kern="1200" dirty="0">
                          <a:solidFill>
                            <a:schemeClr val="tx1"/>
                          </a:solidFill>
                          <a:latin typeface="+mn-lt"/>
                          <a:ea typeface="+mn-ea"/>
                          <a:cs typeface="+mn-cs"/>
                        </a:rPr>
                        <a:t>Concealing emotions or impulses by exaggerating the </a:t>
                      </a:r>
                      <a:br>
                        <a:rPr lang="en-US" sz="1400" kern="1200" dirty="0">
                          <a:solidFill>
                            <a:schemeClr val="tx1"/>
                          </a:solidFill>
                          <a:latin typeface="+mn-lt"/>
                          <a:ea typeface="+mn-ea"/>
                          <a:cs typeface="+mn-cs"/>
                        </a:rPr>
                      </a:br>
                      <a:r>
                        <a:rPr lang="en-US" sz="1400" kern="1200" dirty="0">
                          <a:solidFill>
                            <a:schemeClr val="tx1"/>
                          </a:solidFill>
                          <a:latin typeface="+mn-lt"/>
                          <a:ea typeface="+mn-ea"/>
                          <a:cs typeface="+mn-cs"/>
                        </a:rPr>
                        <a:t>opposite ones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6FE"/>
                    </a:solidFill>
                  </a:tcPr>
                </a:tc>
                <a:extLst>
                  <a:ext uri="{0D108BD9-81ED-4DB2-BD59-A6C34878D82A}">
                    <a16:rowId xmlns:a16="http://schemas.microsoft.com/office/drawing/2014/main" val="10007"/>
                  </a:ext>
                </a:extLst>
              </a:tr>
              <a:tr h="274844">
                <a:tc>
                  <a:txBody>
                    <a:bodyPr/>
                    <a:lstStyle/>
                    <a:p>
                      <a:pPr marL="0" marR="0">
                        <a:lnSpc>
                          <a:spcPct val="100000"/>
                        </a:lnSpc>
                        <a:spcBef>
                          <a:spcPts val="0"/>
                        </a:spcBef>
                        <a:spcAft>
                          <a:spcPts val="0"/>
                        </a:spcAft>
                      </a:pPr>
                      <a:r>
                        <a:rPr lang="en-US" sz="1400" kern="1200" dirty="0">
                          <a:solidFill>
                            <a:schemeClr val="tx1"/>
                          </a:solidFill>
                          <a:latin typeface="+mn-lt"/>
                          <a:ea typeface="+mn-ea"/>
                          <a:cs typeface="+mn-cs"/>
                        </a:rPr>
                        <a:t>Substitution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E3F3"/>
                    </a:solidFill>
                  </a:tcPr>
                </a:tc>
                <a:tc>
                  <a:txBody>
                    <a:bodyPr/>
                    <a:lstStyle/>
                    <a:p>
                      <a:pPr marL="0" marR="0">
                        <a:lnSpc>
                          <a:spcPct val="100000"/>
                        </a:lnSpc>
                        <a:spcBef>
                          <a:spcPts val="0"/>
                        </a:spcBef>
                        <a:spcAft>
                          <a:spcPts val="0"/>
                        </a:spcAft>
                      </a:pPr>
                      <a:r>
                        <a:rPr lang="en-US" sz="1400" kern="1200" dirty="0">
                          <a:solidFill>
                            <a:schemeClr val="tx1"/>
                          </a:solidFill>
                          <a:latin typeface="+mn-lt"/>
                          <a:ea typeface="+mn-ea"/>
                          <a:cs typeface="+mn-cs"/>
                        </a:rPr>
                        <a:t>Replacing an unacceptable or unobtainable goal with an acceptable 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E3F3"/>
                    </a:solidFill>
                  </a:tcPr>
                </a:tc>
                <a:extLst>
                  <a:ext uri="{0D108BD9-81ED-4DB2-BD59-A6C34878D82A}">
                    <a16:rowId xmlns:a16="http://schemas.microsoft.com/office/drawing/2014/main" val="10008"/>
                  </a:ext>
                </a:extLst>
              </a:tr>
              <a:tr h="188540">
                <a:tc>
                  <a:txBody>
                    <a:bodyPr/>
                    <a:lstStyle/>
                    <a:p>
                      <a:pPr marL="0" marR="0">
                        <a:lnSpc>
                          <a:spcPct val="100000"/>
                        </a:lnSpc>
                        <a:spcBef>
                          <a:spcPts val="0"/>
                        </a:spcBef>
                        <a:spcAft>
                          <a:spcPts val="0"/>
                        </a:spcAft>
                      </a:pPr>
                      <a:r>
                        <a:rPr lang="en-US" sz="1400" kern="1200" dirty="0">
                          <a:solidFill>
                            <a:schemeClr val="tx1"/>
                          </a:solidFill>
                          <a:latin typeface="+mn-lt"/>
                          <a:ea typeface="+mn-ea"/>
                          <a:cs typeface="+mn-cs"/>
                        </a:rPr>
                        <a:t>Acting out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6FE"/>
                    </a:solidFill>
                  </a:tcPr>
                </a:tc>
                <a:tc>
                  <a:txBody>
                    <a:bodyPr/>
                    <a:lstStyle/>
                    <a:p>
                      <a:pPr marL="0" marR="0">
                        <a:lnSpc>
                          <a:spcPct val="100000"/>
                        </a:lnSpc>
                        <a:spcBef>
                          <a:spcPts val="0"/>
                        </a:spcBef>
                        <a:spcAft>
                          <a:spcPts val="0"/>
                        </a:spcAft>
                      </a:pPr>
                      <a:r>
                        <a:rPr lang="en-US" sz="1400" kern="1200" dirty="0">
                          <a:solidFill>
                            <a:schemeClr val="tx1"/>
                          </a:solidFill>
                          <a:latin typeface="+mn-lt"/>
                          <a:ea typeface="+mn-ea"/>
                          <a:cs typeface="+mn-cs"/>
                        </a:rPr>
                        <a:t>Engaging in an action that makes an unacceptable feeling </a:t>
                      </a:r>
                      <a:br>
                        <a:rPr lang="en-US" sz="1400" kern="1200" dirty="0">
                          <a:solidFill>
                            <a:schemeClr val="tx1"/>
                          </a:solidFill>
                          <a:latin typeface="+mn-lt"/>
                          <a:ea typeface="+mn-ea"/>
                          <a:cs typeface="+mn-cs"/>
                        </a:rPr>
                      </a:br>
                      <a:r>
                        <a:rPr lang="en-US" sz="1400" kern="1200" dirty="0">
                          <a:solidFill>
                            <a:schemeClr val="tx1"/>
                          </a:solidFill>
                          <a:latin typeface="+mn-lt"/>
                          <a:ea typeface="+mn-ea"/>
                          <a:cs typeface="+mn-cs"/>
                        </a:rPr>
                        <a:t>go away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6FE"/>
                    </a:solidFill>
                  </a:tcPr>
                </a:tc>
                <a:extLst>
                  <a:ext uri="{0D108BD9-81ED-4DB2-BD59-A6C34878D82A}">
                    <a16:rowId xmlns:a16="http://schemas.microsoft.com/office/drawing/2014/main" val="10009"/>
                  </a:ext>
                </a:extLst>
              </a:tr>
              <a:tr h="274844">
                <a:tc>
                  <a:txBody>
                    <a:bodyPr/>
                    <a:lstStyle/>
                    <a:p>
                      <a:pPr marL="0" marR="0">
                        <a:lnSpc>
                          <a:spcPct val="100000"/>
                        </a:lnSpc>
                        <a:spcBef>
                          <a:spcPts val="0"/>
                        </a:spcBef>
                        <a:spcAft>
                          <a:spcPts val="0"/>
                        </a:spcAft>
                      </a:pPr>
                      <a:r>
                        <a:rPr lang="en-US" sz="1400" kern="1200" dirty="0">
                          <a:solidFill>
                            <a:schemeClr val="tx1"/>
                          </a:solidFill>
                          <a:latin typeface="+mn-lt"/>
                          <a:ea typeface="+mn-ea"/>
                          <a:cs typeface="+mn-cs"/>
                        </a:rPr>
                        <a:t>Humor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E3F3"/>
                    </a:solidFill>
                  </a:tcPr>
                </a:tc>
                <a:tc>
                  <a:txBody>
                    <a:bodyPr/>
                    <a:lstStyle/>
                    <a:p>
                      <a:pPr marL="0" marR="0">
                        <a:lnSpc>
                          <a:spcPct val="100000"/>
                        </a:lnSpc>
                        <a:spcBef>
                          <a:spcPts val="0"/>
                        </a:spcBef>
                        <a:spcAft>
                          <a:spcPts val="0"/>
                        </a:spcAft>
                      </a:pPr>
                      <a:r>
                        <a:rPr lang="en-US" sz="1400" kern="1200" dirty="0">
                          <a:solidFill>
                            <a:schemeClr val="tx1"/>
                          </a:solidFill>
                          <a:latin typeface="+mn-lt"/>
                          <a:ea typeface="+mn-ea"/>
                          <a:cs typeface="+mn-cs"/>
                        </a:rPr>
                        <a:t>Finding something funny in unpleasant situations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E3F3"/>
                    </a:solidFill>
                  </a:tcPr>
                </a:tc>
                <a:extLst>
                  <a:ext uri="{0D108BD9-81ED-4DB2-BD59-A6C34878D82A}">
                    <a16:rowId xmlns:a16="http://schemas.microsoft.com/office/drawing/2014/main" val="10010"/>
                  </a:ext>
                </a:extLst>
              </a:tr>
              <a:tr h="274844">
                <a:tc>
                  <a:txBody>
                    <a:bodyPr/>
                    <a:lstStyle/>
                    <a:p>
                      <a:pPr marL="0" marR="0">
                        <a:lnSpc>
                          <a:spcPct val="100000"/>
                        </a:lnSpc>
                        <a:spcBef>
                          <a:spcPts val="0"/>
                        </a:spcBef>
                        <a:spcAft>
                          <a:spcPts val="0"/>
                        </a:spcAft>
                      </a:pPr>
                      <a:r>
                        <a:rPr lang="en-US" sz="1400" kern="1200" dirty="0">
                          <a:solidFill>
                            <a:schemeClr val="tx1"/>
                          </a:solidFill>
                          <a:latin typeface="+mn-lt"/>
                          <a:ea typeface="+mn-ea"/>
                          <a:cs typeface="+mn-cs"/>
                        </a:rPr>
                        <a:t>Altruism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6FE"/>
                    </a:solidFill>
                  </a:tcPr>
                </a:tc>
                <a:tc>
                  <a:txBody>
                    <a:bodyPr/>
                    <a:lstStyle/>
                    <a:p>
                      <a:pPr marL="0" marR="0">
                        <a:lnSpc>
                          <a:spcPct val="100000"/>
                        </a:lnSpc>
                        <a:spcBef>
                          <a:spcPts val="0"/>
                        </a:spcBef>
                        <a:spcAft>
                          <a:spcPts val="0"/>
                        </a:spcAft>
                      </a:pPr>
                      <a:r>
                        <a:rPr lang="en-US" sz="1400" kern="1200" dirty="0">
                          <a:solidFill>
                            <a:schemeClr val="tx1"/>
                          </a:solidFill>
                          <a:latin typeface="+mn-lt"/>
                          <a:ea typeface="+mn-ea"/>
                          <a:cs typeface="+mn-cs"/>
                        </a:rPr>
                        <a:t>Serving others without expecting anything in return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6FE"/>
                    </a:solidFill>
                  </a:tcPr>
                </a:tc>
                <a:extLst>
                  <a:ext uri="{0D108BD9-81ED-4DB2-BD59-A6C34878D82A}">
                    <a16:rowId xmlns:a16="http://schemas.microsoft.com/office/drawing/2014/main" val="10011"/>
                  </a:ext>
                </a:extLst>
              </a:tr>
            </a:tbl>
          </a:graphicData>
        </a:graphic>
      </p:graphicFrame>
      <p:sp>
        <p:nvSpPr>
          <p:cNvPr id="20" name="Slide Number Placeholder">
            <a:extLst>
              <a:ext uri="{FF2B5EF4-FFF2-40B4-BE49-F238E27FC236}">
                <a16:creationId xmlns:a16="http://schemas.microsoft.com/office/drawing/2014/main" id="{779E9B3D-8827-4E49-BEE1-DF2CA89268C9}"/>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11</a:t>
            </a:fld>
            <a:endParaRPr lang="en-US" dirty="0"/>
          </a:p>
        </p:txBody>
      </p:sp>
    </p:spTree>
    <p:extLst>
      <p:ext uri="{BB962C8B-B14F-4D97-AF65-F5344CB8AC3E}">
        <p14:creationId xmlns:p14="http://schemas.microsoft.com/office/powerpoint/2010/main" val="1676883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01CD-F5B3-4B86-8B2A-BB41AAE62985}"/>
              </a:ext>
            </a:extLst>
          </p:cNvPr>
          <p:cNvSpPr>
            <a:spLocks noGrp="1"/>
          </p:cNvSpPr>
          <p:nvPr>
            <p:ph type="title"/>
          </p:nvPr>
        </p:nvSpPr>
        <p:spPr/>
        <p:txBody>
          <a:bodyPr/>
          <a:lstStyle/>
          <a:p>
            <a:r>
              <a:rPr lang="en-US" dirty="0"/>
              <a:t>Optimism and Honesty</a:t>
            </a:r>
          </a:p>
        </p:txBody>
      </p:sp>
      <p:sp>
        <p:nvSpPr>
          <p:cNvPr id="3" name="Content Placeholder 2">
            <a:extLst>
              <a:ext uri="{FF2B5EF4-FFF2-40B4-BE49-F238E27FC236}">
                <a16:creationId xmlns:a16="http://schemas.microsoft.com/office/drawing/2014/main" id="{DA76C0FC-2071-4ED8-884E-D7571F93F61A}"/>
              </a:ext>
            </a:extLst>
          </p:cNvPr>
          <p:cNvSpPr>
            <a:spLocks noGrp="1"/>
          </p:cNvSpPr>
          <p:nvPr>
            <p:ph idx="1"/>
          </p:nvPr>
        </p:nvSpPr>
        <p:spPr>
          <a:xfrm>
            <a:off x="467841" y="1600199"/>
            <a:ext cx="8208318" cy="4953001"/>
          </a:xfrm>
        </p:spPr>
        <p:txBody>
          <a:bodyPr/>
          <a:lstStyle/>
          <a:p>
            <a:r>
              <a:rPr lang="en-US" dirty="0"/>
              <a:t>Being optimistic:</a:t>
            </a:r>
          </a:p>
          <a:p>
            <a:pPr marL="283464" indent="-283464">
              <a:spcBef>
                <a:spcPts val="576"/>
              </a:spcBef>
              <a:buFont typeface="Arial" panose="020B0604020202020204" pitchFamily="34" charset="0"/>
              <a:buChar char="•"/>
            </a:pPr>
            <a:r>
              <a:rPr lang="en-US" sz="2400" b="1" dirty="0"/>
              <a:t>Pessimism</a:t>
            </a:r>
            <a:r>
              <a:rPr lang="en-US" sz="2400" dirty="0"/>
              <a:t>: a focus on the negative and the unfavorable.</a:t>
            </a:r>
          </a:p>
          <a:p>
            <a:pPr marL="283464" indent="-283464">
              <a:spcBef>
                <a:spcPts val="576"/>
              </a:spcBef>
              <a:buFont typeface="Arial" panose="020B0604020202020204" pitchFamily="34" charset="0"/>
              <a:buChar char="•"/>
            </a:pPr>
            <a:r>
              <a:rPr lang="en-US" sz="2400" b="1" dirty="0"/>
              <a:t>Optimism</a:t>
            </a:r>
            <a:r>
              <a:rPr lang="en-US" sz="2400" dirty="0"/>
              <a:t>: a tendency to emphasize the hopeful and expect a favorable outcome.</a:t>
            </a:r>
          </a:p>
          <a:p>
            <a:pPr marL="283464" indent="-283464">
              <a:spcBef>
                <a:spcPts val="576"/>
              </a:spcBef>
              <a:buFont typeface="Arial" panose="020B0604020202020204" pitchFamily="34" charset="0"/>
              <a:buChar char="•"/>
            </a:pPr>
            <a:r>
              <a:rPr lang="en-US" sz="2400" dirty="0"/>
              <a:t>Optimism can be learned.</a:t>
            </a:r>
          </a:p>
          <a:p>
            <a:r>
              <a:rPr lang="en-US" dirty="0"/>
              <a:t>Maintaining honest communication:</a:t>
            </a:r>
          </a:p>
          <a:p>
            <a:pPr marL="283464" indent="-283464">
              <a:spcBef>
                <a:spcPts val="576"/>
              </a:spcBef>
              <a:buFont typeface="Arial" panose="020B0604020202020204" pitchFamily="34" charset="0"/>
              <a:buChar char="•"/>
            </a:pPr>
            <a:r>
              <a:rPr lang="en-US" sz="2400" b="1" dirty="0"/>
              <a:t>Assertiveness</a:t>
            </a:r>
            <a:r>
              <a:rPr lang="en-US" sz="2400" dirty="0"/>
              <a:t>: expression that is forceful but not hostile; being able to say no or yes depending on the situation.</a:t>
            </a:r>
          </a:p>
        </p:txBody>
      </p:sp>
      <p:sp>
        <p:nvSpPr>
          <p:cNvPr id="5" name="Slide Number Placeholder">
            <a:extLst>
              <a:ext uri="{FF2B5EF4-FFF2-40B4-BE49-F238E27FC236}">
                <a16:creationId xmlns:a16="http://schemas.microsoft.com/office/drawing/2014/main" id="{12AFF8E7-475A-4678-BD1C-4B2A0ADC541E}"/>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12</a:t>
            </a:fld>
            <a:endParaRPr lang="en-US" dirty="0"/>
          </a:p>
        </p:txBody>
      </p:sp>
    </p:spTree>
    <p:extLst>
      <p:ext uri="{BB962C8B-B14F-4D97-AF65-F5344CB8AC3E}">
        <p14:creationId xmlns:p14="http://schemas.microsoft.com/office/powerpoint/2010/main" val="3914849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01CD-F5B3-4B86-8B2A-BB41AAE62985}"/>
              </a:ext>
            </a:extLst>
          </p:cNvPr>
          <p:cNvSpPr>
            <a:spLocks noGrp="1"/>
          </p:cNvSpPr>
          <p:nvPr>
            <p:ph type="title"/>
          </p:nvPr>
        </p:nvSpPr>
        <p:spPr/>
        <p:txBody>
          <a:bodyPr/>
          <a:lstStyle/>
          <a:p>
            <a:r>
              <a:rPr lang="en-US" dirty="0"/>
              <a:t>Social Media and Loneliness</a:t>
            </a:r>
          </a:p>
        </p:txBody>
      </p:sp>
      <p:sp>
        <p:nvSpPr>
          <p:cNvPr id="3" name="Content Placeholder 2">
            <a:extLst>
              <a:ext uri="{FF2B5EF4-FFF2-40B4-BE49-F238E27FC236}">
                <a16:creationId xmlns:a16="http://schemas.microsoft.com/office/drawing/2014/main" id="{DA76C0FC-2071-4ED8-884E-D7571F93F61A}"/>
              </a:ext>
            </a:extLst>
          </p:cNvPr>
          <p:cNvSpPr>
            <a:spLocks noGrp="1"/>
          </p:cNvSpPr>
          <p:nvPr>
            <p:ph idx="1"/>
          </p:nvPr>
        </p:nvSpPr>
        <p:spPr>
          <a:xfrm>
            <a:off x="531146" y="1600199"/>
            <a:ext cx="8081709" cy="4953001"/>
          </a:xfrm>
        </p:spPr>
        <p:txBody>
          <a:bodyPr/>
          <a:lstStyle/>
          <a:p>
            <a:r>
              <a:rPr lang="en-US" dirty="0"/>
              <a:t>Finding a social media balance:</a:t>
            </a:r>
          </a:p>
          <a:p>
            <a:pPr marL="283464" indent="-283464">
              <a:spcBef>
                <a:spcPts val="576"/>
              </a:spcBef>
              <a:buFont typeface="Arial" panose="020B0604020202020204" pitchFamily="34" charset="0"/>
              <a:buChar char="•"/>
            </a:pPr>
            <a:r>
              <a:rPr lang="en-US" sz="2400" dirty="0"/>
              <a:t>Consider whether social media is helping you feel connected or leading to a feeling of being left out.</a:t>
            </a:r>
          </a:p>
          <a:p>
            <a:pPr marL="283464" indent="-283464">
              <a:spcBef>
                <a:spcPts val="576"/>
              </a:spcBef>
              <a:buFont typeface="Arial" panose="020B0604020202020204" pitchFamily="34" charset="0"/>
              <a:buChar char="•"/>
            </a:pPr>
            <a:r>
              <a:rPr lang="en-US" sz="2400" dirty="0"/>
              <a:t>Is it keeping you from things?</a:t>
            </a:r>
          </a:p>
          <a:p>
            <a:r>
              <a:rPr lang="en-US" dirty="0"/>
              <a:t>Dealing with loneliness:</a:t>
            </a:r>
          </a:p>
          <a:p>
            <a:pPr marL="283464" indent="-283464">
              <a:spcBef>
                <a:spcPts val="576"/>
              </a:spcBef>
              <a:buFont typeface="Arial" panose="020B0604020202020204" pitchFamily="34" charset="0"/>
              <a:buChar char="•"/>
            </a:pPr>
            <a:r>
              <a:rPr lang="en-US" sz="2400" dirty="0"/>
              <a:t>Discover how to enjoy being by yourself.</a:t>
            </a:r>
          </a:p>
        </p:txBody>
      </p:sp>
      <p:sp>
        <p:nvSpPr>
          <p:cNvPr id="5" name="Slide Number Placeholder">
            <a:extLst>
              <a:ext uri="{FF2B5EF4-FFF2-40B4-BE49-F238E27FC236}">
                <a16:creationId xmlns:a16="http://schemas.microsoft.com/office/drawing/2014/main" id="{12AFF8E7-475A-4678-BD1C-4B2A0ADC541E}"/>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13</a:t>
            </a:fld>
            <a:endParaRPr lang="en-US" dirty="0"/>
          </a:p>
        </p:txBody>
      </p:sp>
    </p:spTree>
    <p:extLst>
      <p:ext uri="{BB962C8B-B14F-4D97-AF65-F5344CB8AC3E}">
        <p14:creationId xmlns:p14="http://schemas.microsoft.com/office/powerpoint/2010/main" val="2778563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01CD-F5B3-4B86-8B2A-BB41AAE62985}"/>
              </a:ext>
            </a:extLst>
          </p:cNvPr>
          <p:cNvSpPr>
            <a:spLocks noGrp="1"/>
          </p:cNvSpPr>
          <p:nvPr>
            <p:ph type="title"/>
          </p:nvPr>
        </p:nvSpPr>
        <p:spPr/>
        <p:txBody>
          <a:bodyPr/>
          <a:lstStyle/>
          <a:p>
            <a:r>
              <a:rPr lang="en-US" dirty="0"/>
              <a:t>Anger</a:t>
            </a:r>
          </a:p>
        </p:txBody>
      </p:sp>
      <p:sp>
        <p:nvSpPr>
          <p:cNvPr id="3" name="Content Placeholder 2">
            <a:extLst>
              <a:ext uri="{FF2B5EF4-FFF2-40B4-BE49-F238E27FC236}">
                <a16:creationId xmlns:a16="http://schemas.microsoft.com/office/drawing/2014/main" id="{DA76C0FC-2071-4ED8-884E-D7571F93F61A}"/>
              </a:ext>
            </a:extLst>
          </p:cNvPr>
          <p:cNvSpPr>
            <a:spLocks noGrp="1"/>
          </p:cNvSpPr>
          <p:nvPr>
            <p:ph idx="1"/>
          </p:nvPr>
        </p:nvSpPr>
        <p:spPr>
          <a:xfrm>
            <a:off x="384048" y="1600199"/>
            <a:ext cx="8612854" cy="5082115"/>
          </a:xfrm>
        </p:spPr>
        <p:txBody>
          <a:bodyPr/>
          <a:lstStyle/>
          <a:p>
            <a:r>
              <a:rPr lang="en-US" dirty="0"/>
              <a:t>Dealing with anger:</a:t>
            </a:r>
          </a:p>
          <a:p>
            <a:pPr marL="0" lvl="1" indent="0">
              <a:spcBef>
                <a:spcPts val="500"/>
              </a:spcBef>
              <a:buNone/>
            </a:pPr>
            <a:r>
              <a:rPr lang="en-US" altLang="en-US" sz="2800" noProof="0" dirty="0"/>
              <a:t>At one extreme are people who have great trouble </a:t>
            </a:r>
            <a:br>
              <a:rPr lang="en-US" altLang="en-US" sz="2800" noProof="0" dirty="0"/>
            </a:br>
            <a:r>
              <a:rPr lang="en-US" altLang="en-US" sz="2800" noProof="0" dirty="0"/>
              <a:t>expressing any anger.</a:t>
            </a:r>
          </a:p>
          <a:p>
            <a:pPr marL="0" lvl="1" indent="0">
              <a:spcBef>
                <a:spcPts val="500"/>
              </a:spcBef>
              <a:buNone/>
            </a:pPr>
            <a:r>
              <a:rPr lang="en-US" altLang="en-US" sz="2800" noProof="0" dirty="0"/>
              <a:t>At the other are people who express anger explosively </a:t>
            </a:r>
            <a:br>
              <a:rPr lang="en-US" altLang="en-US" sz="2800" noProof="0" dirty="0"/>
            </a:br>
            <a:r>
              <a:rPr lang="en-US" altLang="en-US" sz="2800" noProof="0" dirty="0"/>
              <a:t>and inappropriately.</a:t>
            </a:r>
          </a:p>
          <a:p>
            <a:pPr marL="283464" lvl="2" indent="-283464"/>
            <a:r>
              <a:rPr lang="en-US" altLang="en-US" sz="2400" noProof="0" dirty="0"/>
              <a:t>Can signal a condition called intermittent explosive disorder (IED).</a:t>
            </a:r>
          </a:p>
          <a:p>
            <a:pPr marL="0" lvl="1" indent="0">
              <a:spcBef>
                <a:spcPts val="500"/>
              </a:spcBef>
              <a:buNone/>
            </a:pPr>
            <a:r>
              <a:rPr lang="en-US" altLang="en-US" sz="2800" noProof="0" dirty="0"/>
              <a:t>To manage anger:</a:t>
            </a:r>
          </a:p>
          <a:p>
            <a:pPr marL="283464" lvl="2" indent="-283464"/>
            <a:r>
              <a:rPr lang="en-US" altLang="en-US" sz="2400" noProof="0" dirty="0"/>
              <a:t>Try to reframe what you’re thinking at that moment.</a:t>
            </a:r>
          </a:p>
          <a:p>
            <a:pPr marL="283464" lvl="2" indent="-283464"/>
            <a:r>
              <a:rPr lang="en-US" altLang="en-US" sz="2400" noProof="0" dirty="0"/>
              <a:t>Try to distract yourself.</a:t>
            </a:r>
          </a:p>
          <a:p>
            <a:pPr marL="0" lvl="1" indent="0">
              <a:spcBef>
                <a:spcPts val="500"/>
              </a:spcBef>
              <a:buNone/>
            </a:pPr>
            <a:r>
              <a:rPr lang="en-US" altLang="en-US" sz="2800" noProof="0" dirty="0"/>
              <a:t>Dealing with anger in others:</a:t>
            </a:r>
          </a:p>
          <a:p>
            <a:pPr marL="283464" lvl="2" indent="-283464"/>
            <a:r>
              <a:rPr lang="en-US" altLang="en-US" sz="2400" noProof="0" dirty="0"/>
              <a:t>Respond “asymmetrically”—not with anger but with calm.</a:t>
            </a:r>
          </a:p>
        </p:txBody>
      </p:sp>
      <p:sp>
        <p:nvSpPr>
          <p:cNvPr id="5" name="Slide Number Placeholder">
            <a:extLst>
              <a:ext uri="{FF2B5EF4-FFF2-40B4-BE49-F238E27FC236}">
                <a16:creationId xmlns:a16="http://schemas.microsoft.com/office/drawing/2014/main" id="{12AFF8E7-475A-4678-BD1C-4B2A0ADC541E}"/>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14</a:t>
            </a:fld>
            <a:endParaRPr lang="en-US" dirty="0"/>
          </a:p>
        </p:txBody>
      </p:sp>
    </p:spTree>
    <p:extLst>
      <p:ext uri="{BB962C8B-B14F-4D97-AF65-F5344CB8AC3E}">
        <p14:creationId xmlns:p14="http://schemas.microsoft.com/office/powerpoint/2010/main" val="3085371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75133-B01E-4511-89B4-8AAB4A2022DB}"/>
              </a:ext>
            </a:extLst>
          </p:cNvPr>
          <p:cNvSpPr>
            <a:spLocks noGrp="1"/>
          </p:cNvSpPr>
          <p:nvPr>
            <p:ph type="title"/>
          </p:nvPr>
        </p:nvSpPr>
        <p:spPr>
          <a:xfrm>
            <a:off x="872820" y="4576020"/>
            <a:ext cx="5486400" cy="417781"/>
          </a:xfrm>
        </p:spPr>
        <p:txBody>
          <a:bodyPr/>
          <a:lstStyle/>
          <a:p>
            <a:r>
              <a:rPr lang="en-US" dirty="0"/>
              <a:t>Figure 3.2 </a:t>
            </a:r>
            <a:r>
              <a:rPr lang="en-US" dirty="0">
                <a:solidFill>
                  <a:schemeClr val="tx1"/>
                </a:solidFill>
              </a:rPr>
              <a:t>Nerve cell communication.</a:t>
            </a:r>
          </a:p>
        </p:txBody>
      </p:sp>
      <p:pic>
        <p:nvPicPr>
          <p:cNvPr id="9" name="Picture 8" descr="Nerve cell communication takes place in five basic steps.">
            <a:extLst>
              <a:ext uri="{FF2B5EF4-FFF2-40B4-BE49-F238E27FC236}">
                <a16:creationId xmlns:a16="http://schemas.microsoft.com/office/drawing/2014/main" id="{4B0AF6C5-FF22-45CD-BA04-CED0D43B9C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239" y="896044"/>
            <a:ext cx="6913522" cy="3195510"/>
          </a:xfrm>
          <a:prstGeom prst="rect">
            <a:avLst/>
          </a:prstGeom>
        </p:spPr>
      </p:pic>
      <p:sp>
        <p:nvSpPr>
          <p:cNvPr id="3" name="Text Placeholder 2">
            <a:extLst>
              <a:ext uri="{FF2B5EF4-FFF2-40B4-BE49-F238E27FC236}">
                <a16:creationId xmlns:a16="http://schemas.microsoft.com/office/drawing/2014/main" id="{B556C426-30EF-428B-AAC2-CB7F89D1540E}"/>
              </a:ext>
            </a:extLst>
          </p:cNvPr>
          <p:cNvSpPr>
            <a:spLocks noGrp="1"/>
          </p:cNvSpPr>
          <p:nvPr>
            <p:ph type="body" sz="half" idx="2"/>
          </p:nvPr>
        </p:nvSpPr>
        <p:spPr>
          <a:xfrm>
            <a:off x="872821" y="4993801"/>
            <a:ext cx="7398359" cy="1202279"/>
          </a:xfrm>
        </p:spPr>
        <p:txBody>
          <a:bodyPr/>
          <a:lstStyle/>
          <a:p>
            <a:r>
              <a:rPr lang="en-US" noProof="0" dirty="0"/>
              <a:t>Nerve cells (neurons) communicate through a combination of electrical impulses and chemical messages. Neurotransmitters such as serotonin and norepinephrine alter the overall responsiveness of the brain and are responsible for mood, levels of attentiveness, and other psychological states. Many psychological issues are related to problems with neurotransmitters and their receptors, and drug treatments frequently target them. For example, some antidepressant drugs increase levels of serotonin by slowing the resorption (reuptake) of serotonin.</a:t>
            </a:r>
          </a:p>
        </p:txBody>
      </p:sp>
      <p:sp>
        <p:nvSpPr>
          <p:cNvPr id="5" name="Text Placeholder 4">
            <a:extLst>
              <a:ext uri="{FF2B5EF4-FFF2-40B4-BE49-F238E27FC236}">
                <a16:creationId xmlns:a16="http://schemas.microsoft.com/office/drawing/2014/main" id="{A4AEB2C6-15BB-4F30-806B-76E47213DA77}"/>
              </a:ext>
            </a:extLst>
          </p:cNvPr>
          <p:cNvSpPr>
            <a:spLocks noGrp="1"/>
          </p:cNvSpPr>
          <p:nvPr>
            <p:ph type="body" sz="quarter" idx="4294967295"/>
          </p:nvPr>
        </p:nvSpPr>
        <p:spPr>
          <a:xfrm>
            <a:off x="3200400" y="6463371"/>
            <a:ext cx="2743200" cy="172838"/>
          </a:xfrm>
          <a:prstGeom prst="rect">
            <a:avLst/>
          </a:prstGeom>
        </p:spPr>
        <p:txBody>
          <a:bodyPr anchor="ctr"/>
          <a:lstStyle/>
          <a:p>
            <a:pPr marL="0" indent="0" algn="ctr">
              <a:buNone/>
            </a:pPr>
            <a:r>
              <a:rPr lang="en-US" sz="900" dirty="0">
                <a:hlinkClick r:id="rId3" action="ppaction://hlinksldjump"/>
              </a:rPr>
              <a:t>Access the text alternative for slide images.</a:t>
            </a:r>
            <a:endParaRPr lang="en-US" sz="900" dirty="0"/>
          </a:p>
        </p:txBody>
      </p:sp>
      <p:sp>
        <p:nvSpPr>
          <p:cNvPr id="8" name="Slide Number Placeholder">
            <a:extLst>
              <a:ext uri="{FF2B5EF4-FFF2-40B4-BE49-F238E27FC236}">
                <a16:creationId xmlns:a16="http://schemas.microsoft.com/office/drawing/2014/main" id="{E83121A2-9E4E-4EEB-B213-E7B537382006}"/>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15</a:t>
            </a:fld>
            <a:endParaRPr lang="en-US" dirty="0"/>
          </a:p>
        </p:txBody>
      </p:sp>
    </p:spTree>
    <p:extLst>
      <p:ext uri="{BB962C8B-B14F-4D97-AF65-F5344CB8AC3E}">
        <p14:creationId xmlns:p14="http://schemas.microsoft.com/office/powerpoint/2010/main" val="1322397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01CD-F5B3-4B86-8B2A-BB41AAE62985}"/>
              </a:ext>
            </a:extLst>
          </p:cNvPr>
          <p:cNvSpPr>
            <a:spLocks noGrp="1"/>
          </p:cNvSpPr>
          <p:nvPr>
            <p:ph type="title"/>
          </p:nvPr>
        </p:nvSpPr>
        <p:spPr/>
        <p:txBody>
          <a:bodyPr/>
          <a:lstStyle/>
          <a:p>
            <a:r>
              <a:rPr lang="en-US" dirty="0"/>
              <a:t>Anxiety Disorders </a:t>
            </a:r>
            <a:r>
              <a:rPr lang="en-US" sz="1600" dirty="0"/>
              <a:t>1</a:t>
            </a:r>
          </a:p>
        </p:txBody>
      </p:sp>
      <p:sp>
        <p:nvSpPr>
          <p:cNvPr id="3" name="Content Placeholder 2">
            <a:extLst>
              <a:ext uri="{FF2B5EF4-FFF2-40B4-BE49-F238E27FC236}">
                <a16:creationId xmlns:a16="http://schemas.microsoft.com/office/drawing/2014/main" id="{DA76C0FC-2071-4ED8-884E-D7571F93F61A}"/>
              </a:ext>
            </a:extLst>
          </p:cNvPr>
          <p:cNvSpPr>
            <a:spLocks noGrp="1"/>
          </p:cNvSpPr>
          <p:nvPr>
            <p:ph idx="1"/>
          </p:nvPr>
        </p:nvSpPr>
        <p:spPr>
          <a:xfrm>
            <a:off x="531146" y="1600199"/>
            <a:ext cx="8081709" cy="4953001"/>
          </a:xfrm>
        </p:spPr>
        <p:txBody>
          <a:bodyPr/>
          <a:lstStyle/>
          <a:p>
            <a:r>
              <a:rPr lang="en-US" altLang="en-US" b="1" noProof="0" dirty="0"/>
              <a:t>Anxiety</a:t>
            </a:r>
            <a:r>
              <a:rPr lang="en-US" altLang="en-US" noProof="0" dirty="0"/>
              <a:t>: fear that is not in response to any definite threat.</a:t>
            </a:r>
            <a:endParaRPr lang="en-US" altLang="en-US" b="1" noProof="0" dirty="0"/>
          </a:p>
          <a:p>
            <a:r>
              <a:rPr lang="en-US" altLang="en-US" b="1" noProof="0" dirty="0"/>
              <a:t>Specific phobia</a:t>
            </a:r>
            <a:r>
              <a:rPr lang="en-US" altLang="en-US" noProof="0" dirty="0"/>
              <a:t>: fear of something definite.</a:t>
            </a:r>
          </a:p>
          <a:p>
            <a:r>
              <a:rPr lang="en-US" altLang="en-US" b="1" noProof="0" dirty="0"/>
              <a:t>Social anxiety disorder</a:t>
            </a:r>
            <a:r>
              <a:rPr lang="en-US" altLang="en-US" noProof="0" dirty="0"/>
              <a:t>, or </a:t>
            </a:r>
            <a:r>
              <a:rPr lang="en-US" altLang="en-US" b="1" noProof="0" dirty="0"/>
              <a:t>social phobia</a:t>
            </a:r>
            <a:r>
              <a:rPr lang="en-US" altLang="en-US" noProof="0" dirty="0"/>
              <a:t>: fear of humiliation or embarrassment while being observed </a:t>
            </a:r>
            <a:br>
              <a:rPr lang="en-US" altLang="en-US" noProof="0" dirty="0"/>
            </a:br>
            <a:r>
              <a:rPr lang="en-US" altLang="en-US" noProof="0" dirty="0"/>
              <a:t>by others.</a:t>
            </a:r>
          </a:p>
          <a:p>
            <a:r>
              <a:rPr lang="en-US" altLang="en-US" b="1" noProof="0" dirty="0"/>
              <a:t>Panic disorder</a:t>
            </a:r>
            <a:r>
              <a:rPr lang="en-US" altLang="en-US" noProof="0" dirty="0"/>
              <a:t>: sudden unexpected surges in anxiety.</a:t>
            </a:r>
          </a:p>
          <a:p>
            <a:pPr lvl="1"/>
            <a:r>
              <a:rPr lang="en-US" altLang="en-US" b="1" noProof="0" dirty="0"/>
              <a:t>Agoraphobia</a:t>
            </a:r>
            <a:r>
              <a:rPr lang="en-US" altLang="en-US" noProof="0" dirty="0"/>
              <a:t>: fear of being alone away from help.</a:t>
            </a:r>
          </a:p>
          <a:p>
            <a:pPr lvl="1"/>
            <a:r>
              <a:rPr lang="en-US" altLang="en-US" b="1" noProof="0" dirty="0"/>
              <a:t>Panic attacks</a:t>
            </a:r>
            <a:r>
              <a:rPr lang="en-US" altLang="en-US" noProof="0" dirty="0"/>
              <a:t>: brief surges of overwhelming anxiety.</a:t>
            </a:r>
          </a:p>
        </p:txBody>
      </p:sp>
      <p:sp>
        <p:nvSpPr>
          <p:cNvPr id="5" name="Slide Number Placeholder">
            <a:extLst>
              <a:ext uri="{FF2B5EF4-FFF2-40B4-BE49-F238E27FC236}">
                <a16:creationId xmlns:a16="http://schemas.microsoft.com/office/drawing/2014/main" id="{12AFF8E7-475A-4678-BD1C-4B2A0ADC541E}"/>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16</a:t>
            </a:fld>
            <a:endParaRPr lang="en-US" dirty="0"/>
          </a:p>
        </p:txBody>
      </p:sp>
    </p:spTree>
    <p:extLst>
      <p:ext uri="{BB962C8B-B14F-4D97-AF65-F5344CB8AC3E}">
        <p14:creationId xmlns:p14="http://schemas.microsoft.com/office/powerpoint/2010/main" val="211260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01CD-F5B3-4B86-8B2A-BB41AAE62985}"/>
              </a:ext>
            </a:extLst>
          </p:cNvPr>
          <p:cNvSpPr>
            <a:spLocks noGrp="1"/>
          </p:cNvSpPr>
          <p:nvPr>
            <p:ph type="title"/>
          </p:nvPr>
        </p:nvSpPr>
        <p:spPr/>
        <p:txBody>
          <a:bodyPr/>
          <a:lstStyle/>
          <a:p>
            <a:r>
              <a:rPr lang="en-US" dirty="0"/>
              <a:t>Anxiety Disorders </a:t>
            </a:r>
            <a:r>
              <a:rPr lang="en-US" sz="1600" dirty="0"/>
              <a:t>2</a:t>
            </a:r>
          </a:p>
        </p:txBody>
      </p:sp>
      <p:sp>
        <p:nvSpPr>
          <p:cNvPr id="3" name="Content Placeholder 2">
            <a:extLst>
              <a:ext uri="{FF2B5EF4-FFF2-40B4-BE49-F238E27FC236}">
                <a16:creationId xmlns:a16="http://schemas.microsoft.com/office/drawing/2014/main" id="{DA76C0FC-2071-4ED8-884E-D7571F93F61A}"/>
              </a:ext>
            </a:extLst>
          </p:cNvPr>
          <p:cNvSpPr>
            <a:spLocks noGrp="1"/>
          </p:cNvSpPr>
          <p:nvPr>
            <p:ph idx="1"/>
          </p:nvPr>
        </p:nvSpPr>
        <p:spPr>
          <a:xfrm>
            <a:off x="531146" y="1600199"/>
            <a:ext cx="8275875" cy="4953001"/>
          </a:xfrm>
        </p:spPr>
        <p:txBody>
          <a:bodyPr/>
          <a:lstStyle/>
          <a:p>
            <a:r>
              <a:rPr lang="en-US" altLang="en-US" b="1" noProof="0" dirty="0"/>
              <a:t>Generalized anxiety disorder (GAD)</a:t>
            </a:r>
            <a:r>
              <a:rPr lang="en-US" altLang="en-US" noProof="0" dirty="0"/>
              <a:t>:</a:t>
            </a:r>
            <a:r>
              <a:rPr lang="en-US" altLang="en-US" b="1" noProof="0" dirty="0"/>
              <a:t> </a:t>
            </a:r>
            <a:r>
              <a:rPr lang="en-US" altLang="en-US" noProof="0" dirty="0"/>
              <a:t>excessive, uncontrollable worry about multiple issues.</a:t>
            </a:r>
          </a:p>
          <a:p>
            <a:r>
              <a:rPr lang="en-US" altLang="en-US" b="1" noProof="0" dirty="0"/>
              <a:t>Obsessive-compulsive disorder (OCD)</a:t>
            </a:r>
            <a:r>
              <a:rPr lang="en-US" altLang="en-US" noProof="0" dirty="0"/>
              <a:t>: uncontrollable, recurring thoughts and the performing of senseless rituals.</a:t>
            </a:r>
          </a:p>
          <a:p>
            <a:pPr lvl="1"/>
            <a:r>
              <a:rPr lang="en-US" altLang="en-US" b="1" noProof="0" dirty="0"/>
              <a:t>Obsessions</a:t>
            </a:r>
            <a:r>
              <a:rPr lang="en-US" altLang="en-US" noProof="0" dirty="0"/>
              <a:t>: recurrent, unwanted thoughts </a:t>
            </a:r>
            <a:r>
              <a:rPr lang="en-US" altLang="en-US" dirty="0"/>
              <a:t>or</a:t>
            </a:r>
            <a:r>
              <a:rPr lang="en-US" altLang="en-US" noProof="0" dirty="0"/>
              <a:t> impulses.</a:t>
            </a:r>
          </a:p>
          <a:p>
            <a:pPr lvl="1"/>
            <a:r>
              <a:rPr lang="en-US" altLang="en-US" b="1" noProof="0" dirty="0"/>
              <a:t>Compulsions</a:t>
            </a:r>
            <a:r>
              <a:rPr lang="en-US" altLang="en-US" noProof="0" dirty="0"/>
              <a:t>: repetitive, difficult-to-resist actions.</a:t>
            </a:r>
          </a:p>
        </p:txBody>
      </p:sp>
      <p:sp>
        <p:nvSpPr>
          <p:cNvPr id="5" name="Slide Number Placeholder">
            <a:extLst>
              <a:ext uri="{FF2B5EF4-FFF2-40B4-BE49-F238E27FC236}">
                <a16:creationId xmlns:a16="http://schemas.microsoft.com/office/drawing/2014/main" id="{12AFF8E7-475A-4678-BD1C-4B2A0ADC541E}"/>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17</a:t>
            </a:fld>
            <a:endParaRPr lang="en-US" dirty="0"/>
          </a:p>
        </p:txBody>
      </p:sp>
    </p:spTree>
    <p:extLst>
      <p:ext uri="{BB962C8B-B14F-4D97-AF65-F5344CB8AC3E}">
        <p14:creationId xmlns:p14="http://schemas.microsoft.com/office/powerpoint/2010/main" val="4201428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01CD-F5B3-4B86-8B2A-BB41AAE62985}"/>
              </a:ext>
            </a:extLst>
          </p:cNvPr>
          <p:cNvSpPr>
            <a:spLocks noGrp="1"/>
          </p:cNvSpPr>
          <p:nvPr>
            <p:ph type="title"/>
          </p:nvPr>
        </p:nvSpPr>
        <p:spPr/>
        <p:txBody>
          <a:bodyPr/>
          <a:lstStyle/>
          <a:p>
            <a:r>
              <a:rPr lang="en-US" dirty="0"/>
              <a:t>Anxiety Disorders </a:t>
            </a:r>
            <a:r>
              <a:rPr lang="en-US" sz="1600" dirty="0"/>
              <a:t>3</a:t>
            </a:r>
          </a:p>
        </p:txBody>
      </p:sp>
      <p:sp>
        <p:nvSpPr>
          <p:cNvPr id="3" name="Content Placeholder 2">
            <a:extLst>
              <a:ext uri="{FF2B5EF4-FFF2-40B4-BE49-F238E27FC236}">
                <a16:creationId xmlns:a16="http://schemas.microsoft.com/office/drawing/2014/main" id="{DA76C0FC-2071-4ED8-884E-D7571F93F61A}"/>
              </a:ext>
            </a:extLst>
          </p:cNvPr>
          <p:cNvSpPr>
            <a:spLocks noGrp="1"/>
          </p:cNvSpPr>
          <p:nvPr>
            <p:ph idx="1"/>
          </p:nvPr>
        </p:nvSpPr>
        <p:spPr>
          <a:xfrm>
            <a:off x="531146" y="1600199"/>
            <a:ext cx="8081709" cy="4953001"/>
          </a:xfrm>
        </p:spPr>
        <p:txBody>
          <a:bodyPr/>
          <a:lstStyle/>
          <a:p>
            <a:r>
              <a:rPr lang="en-US" b="1" noProof="0" dirty="0"/>
              <a:t>Posttraumatic stress disorder (PTSD)</a:t>
            </a:r>
            <a:r>
              <a:rPr lang="en-US" noProof="0" dirty="0"/>
              <a:t>:</a:t>
            </a:r>
            <a:r>
              <a:rPr lang="en-US" b="1" noProof="0" dirty="0"/>
              <a:t> </a:t>
            </a:r>
            <a:r>
              <a:rPr lang="en-US" noProof="0" dirty="0"/>
              <a:t>reliving traumatic events through dreams, flashbacks, and hallucinations.</a:t>
            </a:r>
          </a:p>
          <a:p>
            <a:pPr lvl="1"/>
            <a:r>
              <a:rPr lang="en-US" noProof="0" dirty="0"/>
              <a:t>If symptoms resolve in less than a month, considered </a:t>
            </a:r>
            <a:r>
              <a:rPr lang="en-US" b="1" noProof="0" dirty="0"/>
              <a:t>acute stress disorder</a:t>
            </a:r>
            <a:r>
              <a:rPr lang="en-US" noProof="0" dirty="0"/>
              <a:t>.</a:t>
            </a:r>
          </a:p>
          <a:p>
            <a:r>
              <a:rPr lang="en-US" noProof="0" dirty="0"/>
              <a:t>Treating anxiety disorders:</a:t>
            </a:r>
          </a:p>
          <a:p>
            <a:pPr lvl="1"/>
            <a:r>
              <a:rPr lang="en-US" noProof="0" dirty="0"/>
              <a:t>Medication.</a:t>
            </a:r>
          </a:p>
          <a:p>
            <a:pPr lvl="1"/>
            <a:r>
              <a:rPr lang="en-US" noProof="0" dirty="0"/>
              <a:t>Psychological interventions.</a:t>
            </a:r>
          </a:p>
        </p:txBody>
      </p:sp>
      <p:sp>
        <p:nvSpPr>
          <p:cNvPr id="5" name="Slide Number Placeholder">
            <a:extLst>
              <a:ext uri="{FF2B5EF4-FFF2-40B4-BE49-F238E27FC236}">
                <a16:creationId xmlns:a16="http://schemas.microsoft.com/office/drawing/2014/main" id="{12AFF8E7-475A-4678-BD1C-4B2A0ADC541E}"/>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18</a:t>
            </a:fld>
            <a:endParaRPr lang="en-US" dirty="0"/>
          </a:p>
        </p:txBody>
      </p:sp>
    </p:spTree>
    <p:extLst>
      <p:ext uri="{BB962C8B-B14F-4D97-AF65-F5344CB8AC3E}">
        <p14:creationId xmlns:p14="http://schemas.microsoft.com/office/powerpoint/2010/main" val="280665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01CD-F5B3-4B86-8B2A-BB41AAE62985}"/>
              </a:ext>
            </a:extLst>
          </p:cNvPr>
          <p:cNvSpPr>
            <a:spLocks noGrp="1"/>
          </p:cNvSpPr>
          <p:nvPr>
            <p:ph type="title"/>
          </p:nvPr>
        </p:nvSpPr>
        <p:spPr/>
        <p:txBody>
          <a:bodyPr/>
          <a:lstStyle/>
          <a:p>
            <a:r>
              <a:rPr lang="en-US" dirty="0"/>
              <a:t>Attention-Deficit/Hyperactivity Disorder</a:t>
            </a:r>
          </a:p>
        </p:txBody>
      </p:sp>
      <p:sp>
        <p:nvSpPr>
          <p:cNvPr id="3" name="Content Placeholder 2">
            <a:extLst>
              <a:ext uri="{FF2B5EF4-FFF2-40B4-BE49-F238E27FC236}">
                <a16:creationId xmlns:a16="http://schemas.microsoft.com/office/drawing/2014/main" id="{DA76C0FC-2071-4ED8-884E-D7571F93F61A}"/>
              </a:ext>
            </a:extLst>
          </p:cNvPr>
          <p:cNvSpPr>
            <a:spLocks noGrp="1"/>
          </p:cNvSpPr>
          <p:nvPr>
            <p:ph idx="1"/>
          </p:nvPr>
        </p:nvSpPr>
        <p:spPr>
          <a:xfrm>
            <a:off x="531146" y="1600199"/>
            <a:ext cx="8081709" cy="4953001"/>
          </a:xfrm>
        </p:spPr>
        <p:txBody>
          <a:bodyPr/>
          <a:lstStyle/>
          <a:p>
            <a:r>
              <a:rPr lang="en-US" altLang="en-US" b="1" noProof="0" dirty="0"/>
              <a:t>Attention-deficit/hyperactivity disorder (ADHD)</a:t>
            </a:r>
            <a:r>
              <a:rPr lang="en-US" altLang="en-US" noProof="0" dirty="0"/>
              <a:t>:</a:t>
            </a:r>
            <a:endParaRPr lang="en-US" altLang="en-US" b="1" noProof="0" dirty="0"/>
          </a:p>
          <a:p>
            <a:pPr lvl="1"/>
            <a:r>
              <a:rPr lang="en-US" altLang="en-US" noProof="0" dirty="0"/>
              <a:t>Inattention.</a:t>
            </a:r>
          </a:p>
          <a:p>
            <a:pPr lvl="1"/>
            <a:r>
              <a:rPr lang="en-US" altLang="en-US" noProof="0" dirty="0"/>
              <a:t>Hyperactivity.</a:t>
            </a:r>
          </a:p>
          <a:p>
            <a:pPr lvl="1"/>
            <a:r>
              <a:rPr lang="en-US" altLang="en-US" noProof="0" dirty="0"/>
              <a:t>Impulsivity.</a:t>
            </a:r>
          </a:p>
          <a:p>
            <a:r>
              <a:rPr lang="en-US" altLang="en-US" noProof="0" dirty="0"/>
              <a:t>Diagnosis:</a:t>
            </a:r>
          </a:p>
          <a:p>
            <a:pPr lvl="1"/>
            <a:r>
              <a:rPr lang="en-US" altLang="en-US" noProof="0" dirty="0"/>
              <a:t>Persistent pattern of behavior.</a:t>
            </a:r>
          </a:p>
          <a:p>
            <a:pPr lvl="1"/>
            <a:r>
              <a:rPr lang="en-US" altLang="en-US" noProof="0" dirty="0"/>
              <a:t>Behaviors interfering in functioning or development.</a:t>
            </a:r>
          </a:p>
          <a:p>
            <a:pPr lvl="1"/>
            <a:r>
              <a:rPr lang="en-US" altLang="en-US" noProof="0" dirty="0"/>
              <a:t>Symptoms before age 12 (even if an adult at first diagnosis).</a:t>
            </a:r>
          </a:p>
        </p:txBody>
      </p:sp>
      <p:sp>
        <p:nvSpPr>
          <p:cNvPr id="5" name="Slide Number Placeholder">
            <a:extLst>
              <a:ext uri="{FF2B5EF4-FFF2-40B4-BE49-F238E27FC236}">
                <a16:creationId xmlns:a16="http://schemas.microsoft.com/office/drawing/2014/main" id="{12AFF8E7-475A-4678-BD1C-4B2A0ADC541E}"/>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19</a:t>
            </a:fld>
            <a:endParaRPr lang="en-US" dirty="0"/>
          </a:p>
        </p:txBody>
      </p:sp>
    </p:spTree>
    <p:extLst>
      <p:ext uri="{BB962C8B-B14F-4D97-AF65-F5344CB8AC3E}">
        <p14:creationId xmlns:p14="http://schemas.microsoft.com/office/powerpoint/2010/main" val="4186760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01CD-F5B3-4B86-8B2A-BB41AAE62985}"/>
              </a:ext>
            </a:extLst>
          </p:cNvPr>
          <p:cNvSpPr>
            <a:spLocks noGrp="1"/>
          </p:cNvSpPr>
          <p:nvPr>
            <p:ph type="title"/>
          </p:nvPr>
        </p:nvSpPr>
        <p:spPr/>
        <p:txBody>
          <a:bodyPr/>
          <a:lstStyle/>
          <a:p>
            <a:r>
              <a:rPr lang="en-US" dirty="0"/>
              <a:t>Defining Psychological Health</a:t>
            </a:r>
          </a:p>
        </p:txBody>
      </p:sp>
      <p:sp>
        <p:nvSpPr>
          <p:cNvPr id="3" name="Content Placeholder 2">
            <a:extLst>
              <a:ext uri="{FF2B5EF4-FFF2-40B4-BE49-F238E27FC236}">
                <a16:creationId xmlns:a16="http://schemas.microsoft.com/office/drawing/2014/main" id="{DA76C0FC-2071-4ED8-884E-D7571F93F61A}"/>
              </a:ext>
            </a:extLst>
          </p:cNvPr>
          <p:cNvSpPr>
            <a:spLocks noGrp="1"/>
          </p:cNvSpPr>
          <p:nvPr>
            <p:ph idx="1"/>
          </p:nvPr>
        </p:nvSpPr>
        <p:spPr/>
        <p:txBody>
          <a:bodyPr/>
          <a:lstStyle/>
          <a:p>
            <a:r>
              <a:rPr lang="en-US" b="1" dirty="0"/>
              <a:t>Psychological health </a:t>
            </a:r>
            <a:r>
              <a:rPr lang="en-US" dirty="0"/>
              <a:t>is a broad concept that can be defined negatively, as the absence of sickness; or positively, as the presence of wellness.</a:t>
            </a:r>
          </a:p>
          <a:p>
            <a:r>
              <a:rPr lang="en-US" dirty="0"/>
              <a:t>It contributes to every dimension of wellness.</a:t>
            </a:r>
          </a:p>
        </p:txBody>
      </p:sp>
      <p:sp>
        <p:nvSpPr>
          <p:cNvPr id="5" name="Slide Number Placeholder">
            <a:extLst>
              <a:ext uri="{FF2B5EF4-FFF2-40B4-BE49-F238E27FC236}">
                <a16:creationId xmlns:a16="http://schemas.microsoft.com/office/drawing/2014/main" id="{12AFF8E7-475A-4678-BD1C-4B2A0ADC541E}"/>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2</a:t>
            </a:fld>
            <a:endParaRPr lang="en-US" dirty="0"/>
          </a:p>
        </p:txBody>
      </p:sp>
    </p:spTree>
    <p:extLst>
      <p:ext uri="{BB962C8B-B14F-4D97-AF65-F5344CB8AC3E}">
        <p14:creationId xmlns:p14="http://schemas.microsoft.com/office/powerpoint/2010/main" val="40443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01CD-F5B3-4B86-8B2A-BB41AAE62985}"/>
              </a:ext>
            </a:extLst>
          </p:cNvPr>
          <p:cNvSpPr>
            <a:spLocks noGrp="1"/>
          </p:cNvSpPr>
          <p:nvPr>
            <p:ph type="title"/>
          </p:nvPr>
        </p:nvSpPr>
        <p:spPr/>
        <p:txBody>
          <a:bodyPr/>
          <a:lstStyle/>
          <a:p>
            <a:r>
              <a:rPr lang="en-US" dirty="0"/>
              <a:t>Mood Disorders </a:t>
            </a:r>
            <a:r>
              <a:rPr lang="en-US" sz="1600" dirty="0"/>
              <a:t>1</a:t>
            </a:r>
          </a:p>
        </p:txBody>
      </p:sp>
      <p:sp>
        <p:nvSpPr>
          <p:cNvPr id="3" name="Content Placeholder 2">
            <a:extLst>
              <a:ext uri="{FF2B5EF4-FFF2-40B4-BE49-F238E27FC236}">
                <a16:creationId xmlns:a16="http://schemas.microsoft.com/office/drawing/2014/main" id="{DA76C0FC-2071-4ED8-884E-D7571F93F61A}"/>
              </a:ext>
            </a:extLst>
          </p:cNvPr>
          <p:cNvSpPr>
            <a:spLocks noGrp="1"/>
          </p:cNvSpPr>
          <p:nvPr>
            <p:ph idx="1"/>
          </p:nvPr>
        </p:nvSpPr>
        <p:spPr>
          <a:xfrm>
            <a:off x="531146" y="1600199"/>
            <a:ext cx="8081709" cy="4953001"/>
          </a:xfrm>
        </p:spPr>
        <p:txBody>
          <a:bodyPr/>
          <a:lstStyle/>
          <a:p>
            <a:r>
              <a:rPr lang="en-US" altLang="en-US" b="1" noProof="0" dirty="0"/>
              <a:t>Mood disorder</a:t>
            </a:r>
            <a:r>
              <a:rPr lang="en-US" altLang="en-US" noProof="0" dirty="0"/>
              <a:t>: emotional disturbance that is intense and persistent enough to affect normal function.</a:t>
            </a:r>
          </a:p>
          <a:p>
            <a:r>
              <a:rPr lang="en-US" altLang="en-US" noProof="0" dirty="0"/>
              <a:t>Two main types of mood disorder, together the most common in the United States:</a:t>
            </a:r>
          </a:p>
          <a:p>
            <a:pPr lvl="1"/>
            <a:r>
              <a:rPr lang="en-US" altLang="en-US" noProof="0" dirty="0"/>
              <a:t>Major depressive disorder.</a:t>
            </a:r>
          </a:p>
          <a:p>
            <a:pPr lvl="1"/>
            <a:r>
              <a:rPr lang="en-US" altLang="en-US" noProof="0" dirty="0"/>
              <a:t>Bipolar disorder (formerly manic-depression).</a:t>
            </a:r>
          </a:p>
        </p:txBody>
      </p:sp>
      <p:sp>
        <p:nvSpPr>
          <p:cNvPr id="5" name="Slide Number Placeholder">
            <a:extLst>
              <a:ext uri="{FF2B5EF4-FFF2-40B4-BE49-F238E27FC236}">
                <a16:creationId xmlns:a16="http://schemas.microsoft.com/office/drawing/2014/main" id="{12AFF8E7-475A-4678-BD1C-4B2A0ADC541E}"/>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20</a:t>
            </a:fld>
            <a:endParaRPr lang="en-US" dirty="0"/>
          </a:p>
        </p:txBody>
      </p:sp>
    </p:spTree>
    <p:extLst>
      <p:ext uri="{BB962C8B-B14F-4D97-AF65-F5344CB8AC3E}">
        <p14:creationId xmlns:p14="http://schemas.microsoft.com/office/powerpoint/2010/main" val="1165162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01CD-F5B3-4B86-8B2A-BB41AAE62985}"/>
              </a:ext>
            </a:extLst>
          </p:cNvPr>
          <p:cNvSpPr>
            <a:spLocks noGrp="1"/>
          </p:cNvSpPr>
          <p:nvPr>
            <p:ph type="title"/>
          </p:nvPr>
        </p:nvSpPr>
        <p:spPr/>
        <p:txBody>
          <a:bodyPr/>
          <a:lstStyle/>
          <a:p>
            <a:r>
              <a:rPr lang="en-US" dirty="0"/>
              <a:t>Mood Disorders </a:t>
            </a:r>
            <a:r>
              <a:rPr lang="en-US" sz="1600" dirty="0"/>
              <a:t>2</a:t>
            </a:r>
          </a:p>
        </p:txBody>
      </p:sp>
      <p:sp>
        <p:nvSpPr>
          <p:cNvPr id="3" name="Content Placeholder 2">
            <a:extLst>
              <a:ext uri="{FF2B5EF4-FFF2-40B4-BE49-F238E27FC236}">
                <a16:creationId xmlns:a16="http://schemas.microsoft.com/office/drawing/2014/main" id="{DA76C0FC-2071-4ED8-884E-D7571F93F61A}"/>
              </a:ext>
            </a:extLst>
          </p:cNvPr>
          <p:cNvSpPr>
            <a:spLocks noGrp="1"/>
          </p:cNvSpPr>
          <p:nvPr>
            <p:ph idx="1"/>
          </p:nvPr>
        </p:nvSpPr>
        <p:spPr>
          <a:xfrm>
            <a:off x="384048" y="1600199"/>
            <a:ext cx="8517356" cy="5082115"/>
          </a:xfrm>
        </p:spPr>
        <p:txBody>
          <a:bodyPr/>
          <a:lstStyle/>
          <a:p>
            <a:r>
              <a:rPr lang="en-US" altLang="en-US" b="1" noProof="0" dirty="0"/>
              <a:t>Depression</a:t>
            </a:r>
            <a:r>
              <a:rPr lang="en-US" altLang="en-US" noProof="0" dirty="0"/>
              <a:t>: characterized by loss of interest, sadness, hopelessness, loss of appetite, disturbed sleep, and other physical symptoms.</a:t>
            </a:r>
            <a:endParaRPr lang="en-US" altLang="en-US" b="1" noProof="0" dirty="0"/>
          </a:p>
          <a:p>
            <a:pPr marL="0" lvl="1" indent="0">
              <a:spcBef>
                <a:spcPts val="300"/>
              </a:spcBef>
              <a:buNone/>
            </a:pPr>
            <a:r>
              <a:rPr lang="en-US" sz="2600" noProof="0" dirty="0"/>
              <a:t>Strikes nearly 6.7% of Americans annually.</a:t>
            </a:r>
          </a:p>
          <a:p>
            <a:pPr marL="0" lvl="1" indent="0">
              <a:spcBef>
                <a:spcPts val="300"/>
              </a:spcBef>
              <a:buNone/>
            </a:pPr>
            <a:r>
              <a:rPr lang="en-US" sz="2600" noProof="0" dirty="0"/>
              <a:t>Treatment depends on severity.</a:t>
            </a:r>
          </a:p>
          <a:p>
            <a:pPr marL="283464" lvl="2" indent="-283464">
              <a:spcBef>
                <a:spcPts val="300"/>
              </a:spcBef>
            </a:pPr>
            <a:r>
              <a:rPr lang="en-US" altLang="en-US" sz="2400" noProof="0" dirty="0"/>
              <a:t>Best initial treatment is likely a combination of drug therapy and psychotherapy.</a:t>
            </a:r>
          </a:p>
          <a:p>
            <a:pPr marL="283464" lvl="2" indent="-283464">
              <a:spcBef>
                <a:spcPts val="300"/>
              </a:spcBef>
            </a:pPr>
            <a:r>
              <a:rPr lang="en-US" altLang="en-US" sz="2400" noProof="0" dirty="0"/>
              <a:t>Only about 35% of people with depression seek treatment.</a:t>
            </a:r>
          </a:p>
          <a:p>
            <a:pPr marL="0" lvl="1" indent="0">
              <a:spcBef>
                <a:spcPts val="300"/>
              </a:spcBef>
              <a:buNone/>
            </a:pPr>
            <a:r>
              <a:rPr lang="en-US" altLang="en-US" sz="2600" b="1" noProof="0" dirty="0"/>
              <a:t>Electroconvulsive therapy (ECT)</a:t>
            </a:r>
            <a:r>
              <a:rPr lang="en-US" altLang="en-US" sz="2600" noProof="0" dirty="0"/>
              <a:t>:</a:t>
            </a:r>
            <a:r>
              <a:rPr lang="en-US" altLang="en-US" sz="2600" b="1" noProof="0" dirty="0"/>
              <a:t> </a:t>
            </a:r>
            <a:r>
              <a:rPr lang="en-US" altLang="en-US" sz="2600" noProof="0" dirty="0"/>
              <a:t>effective for severe depression when other approaches have failed.</a:t>
            </a:r>
          </a:p>
          <a:p>
            <a:pPr marL="0" lvl="1" indent="0">
              <a:spcBef>
                <a:spcPts val="300"/>
              </a:spcBef>
              <a:buNone/>
            </a:pPr>
            <a:r>
              <a:rPr lang="en-US" altLang="en-US" sz="2600" noProof="0" dirty="0"/>
              <a:t>For </a:t>
            </a:r>
            <a:r>
              <a:rPr lang="en-US" altLang="en-US" sz="2600" b="1" noProof="0" dirty="0"/>
              <a:t>seasonal affective disorder (SAD)</a:t>
            </a:r>
            <a:r>
              <a:rPr lang="en-US" altLang="en-US" sz="2600" noProof="0" dirty="0"/>
              <a:t>,</a:t>
            </a:r>
            <a:r>
              <a:rPr lang="en-US" altLang="en-US" sz="2600" b="1" noProof="0" dirty="0"/>
              <a:t> </a:t>
            </a:r>
            <a:r>
              <a:rPr lang="en-US" altLang="en-US" sz="2600" noProof="0" dirty="0"/>
              <a:t>a type of depression, light therapy is used.</a:t>
            </a:r>
          </a:p>
        </p:txBody>
      </p:sp>
      <p:sp>
        <p:nvSpPr>
          <p:cNvPr id="5" name="Slide Number Placeholder">
            <a:extLst>
              <a:ext uri="{FF2B5EF4-FFF2-40B4-BE49-F238E27FC236}">
                <a16:creationId xmlns:a16="http://schemas.microsoft.com/office/drawing/2014/main" id="{12AFF8E7-475A-4678-BD1C-4B2A0ADC541E}"/>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21</a:t>
            </a:fld>
            <a:endParaRPr lang="en-US" dirty="0"/>
          </a:p>
        </p:txBody>
      </p:sp>
    </p:spTree>
    <p:extLst>
      <p:ext uri="{BB962C8B-B14F-4D97-AF65-F5344CB8AC3E}">
        <p14:creationId xmlns:p14="http://schemas.microsoft.com/office/powerpoint/2010/main" val="2070683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01CD-F5B3-4B86-8B2A-BB41AAE62985}"/>
              </a:ext>
            </a:extLst>
          </p:cNvPr>
          <p:cNvSpPr>
            <a:spLocks noGrp="1"/>
          </p:cNvSpPr>
          <p:nvPr>
            <p:ph type="title"/>
          </p:nvPr>
        </p:nvSpPr>
        <p:spPr/>
        <p:txBody>
          <a:bodyPr/>
          <a:lstStyle/>
          <a:p>
            <a:r>
              <a:rPr lang="en-US" dirty="0"/>
              <a:t>Mood Disorders </a:t>
            </a:r>
            <a:r>
              <a:rPr lang="en-US" sz="1600" dirty="0"/>
              <a:t>3</a:t>
            </a:r>
          </a:p>
        </p:txBody>
      </p:sp>
      <p:sp>
        <p:nvSpPr>
          <p:cNvPr id="3" name="Content Placeholder 2">
            <a:extLst>
              <a:ext uri="{FF2B5EF4-FFF2-40B4-BE49-F238E27FC236}">
                <a16:creationId xmlns:a16="http://schemas.microsoft.com/office/drawing/2014/main" id="{DA76C0FC-2071-4ED8-884E-D7571F93F61A}"/>
              </a:ext>
            </a:extLst>
          </p:cNvPr>
          <p:cNvSpPr>
            <a:spLocks noGrp="1"/>
          </p:cNvSpPr>
          <p:nvPr>
            <p:ph idx="1"/>
          </p:nvPr>
        </p:nvSpPr>
        <p:spPr>
          <a:xfrm>
            <a:off x="531146" y="1600199"/>
            <a:ext cx="8081709" cy="4953001"/>
          </a:xfrm>
        </p:spPr>
        <p:txBody>
          <a:bodyPr/>
          <a:lstStyle/>
          <a:p>
            <a:r>
              <a:rPr lang="en-US" altLang="en-US" b="1" noProof="0" dirty="0"/>
              <a:t>Bipolar disorder</a:t>
            </a:r>
            <a:r>
              <a:rPr lang="en-US" altLang="en-US" noProof="0" dirty="0"/>
              <a:t>: a mental illness characterized by alternating periods of depression and mania.</a:t>
            </a:r>
          </a:p>
          <a:p>
            <a:pPr lvl="1"/>
            <a:r>
              <a:rPr lang="en-US" altLang="en-US" b="1" noProof="0" dirty="0"/>
              <a:t>Mania</a:t>
            </a:r>
            <a:r>
              <a:rPr lang="en-US" altLang="en-US" noProof="0" dirty="0"/>
              <a:t>: excessive elation, irritability, talkativeness, inflated self-esteem, and expansiveness.</a:t>
            </a:r>
          </a:p>
          <a:p>
            <a:pPr lvl="1"/>
            <a:r>
              <a:rPr lang="en-US" altLang="en-US" noProof="0" dirty="0"/>
              <a:t>Antimanic drugs may be prescribed as a lifelong treatment.</a:t>
            </a:r>
          </a:p>
        </p:txBody>
      </p:sp>
      <p:sp>
        <p:nvSpPr>
          <p:cNvPr id="5" name="Slide Number Placeholder">
            <a:extLst>
              <a:ext uri="{FF2B5EF4-FFF2-40B4-BE49-F238E27FC236}">
                <a16:creationId xmlns:a16="http://schemas.microsoft.com/office/drawing/2014/main" id="{12AFF8E7-475A-4678-BD1C-4B2A0ADC541E}"/>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22</a:t>
            </a:fld>
            <a:endParaRPr lang="en-US" dirty="0"/>
          </a:p>
        </p:txBody>
      </p:sp>
    </p:spTree>
    <p:extLst>
      <p:ext uri="{BB962C8B-B14F-4D97-AF65-F5344CB8AC3E}">
        <p14:creationId xmlns:p14="http://schemas.microsoft.com/office/powerpoint/2010/main" val="854477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01CD-F5B3-4B86-8B2A-BB41AAE62985}"/>
              </a:ext>
            </a:extLst>
          </p:cNvPr>
          <p:cNvSpPr>
            <a:spLocks noGrp="1"/>
          </p:cNvSpPr>
          <p:nvPr>
            <p:ph type="title"/>
          </p:nvPr>
        </p:nvSpPr>
        <p:spPr/>
        <p:txBody>
          <a:bodyPr/>
          <a:lstStyle/>
          <a:p>
            <a:r>
              <a:rPr lang="en-US" dirty="0"/>
              <a:t>Schizophrenia</a:t>
            </a:r>
          </a:p>
        </p:txBody>
      </p:sp>
      <p:sp>
        <p:nvSpPr>
          <p:cNvPr id="3" name="Content Placeholder 2">
            <a:extLst>
              <a:ext uri="{FF2B5EF4-FFF2-40B4-BE49-F238E27FC236}">
                <a16:creationId xmlns:a16="http://schemas.microsoft.com/office/drawing/2014/main" id="{DA76C0FC-2071-4ED8-884E-D7571F93F61A}"/>
              </a:ext>
            </a:extLst>
          </p:cNvPr>
          <p:cNvSpPr>
            <a:spLocks noGrp="1"/>
          </p:cNvSpPr>
          <p:nvPr>
            <p:ph idx="1"/>
          </p:nvPr>
        </p:nvSpPr>
        <p:spPr>
          <a:xfrm>
            <a:off x="531146" y="1600199"/>
            <a:ext cx="8081709" cy="4953001"/>
          </a:xfrm>
        </p:spPr>
        <p:txBody>
          <a:bodyPr/>
          <a:lstStyle/>
          <a:p>
            <a:r>
              <a:rPr lang="en-US" altLang="en-US" b="1" noProof="0" dirty="0"/>
              <a:t>Schizophrenia</a:t>
            </a:r>
            <a:r>
              <a:rPr lang="en-US" altLang="en-US" noProof="0" dirty="0"/>
              <a:t>: a devastating mental disorder that affects thinking and perceptions of reality.</a:t>
            </a:r>
          </a:p>
          <a:p>
            <a:pPr marL="0" lvl="1" indent="0">
              <a:buNone/>
            </a:pPr>
            <a:r>
              <a:rPr lang="en-US" altLang="en-US" sz="2800" noProof="0" dirty="0"/>
              <a:t>General characteristics: </a:t>
            </a:r>
          </a:p>
          <a:p>
            <a:pPr marL="283464" lvl="2" indent="-283464"/>
            <a:r>
              <a:rPr lang="en-US" altLang="en-US" sz="2400" noProof="0" dirty="0"/>
              <a:t>Disorganized thoughts.</a:t>
            </a:r>
          </a:p>
          <a:p>
            <a:pPr marL="283464" lvl="2" indent="-283464"/>
            <a:r>
              <a:rPr lang="en-US" altLang="en-US" sz="2400" noProof="0" dirty="0"/>
              <a:t>Disorganized or abnormal motor behavior.</a:t>
            </a:r>
          </a:p>
          <a:p>
            <a:pPr marL="283464" lvl="2" indent="-283464"/>
            <a:r>
              <a:rPr lang="en-US" altLang="en-US" sz="2400" noProof="0" dirty="0"/>
              <a:t>Delusions, or firmly held false beliefs.</a:t>
            </a:r>
          </a:p>
          <a:p>
            <a:pPr marL="283464" lvl="2" indent="-283464"/>
            <a:r>
              <a:rPr lang="en-US" altLang="en-US" sz="2400" noProof="0" dirty="0"/>
              <a:t>Auditory hallucinations.</a:t>
            </a:r>
          </a:p>
          <a:p>
            <a:pPr marL="283464" lvl="2" indent="-283464"/>
            <a:r>
              <a:rPr lang="en-US" altLang="en-US" sz="2400" noProof="0" dirty="0"/>
              <a:t>Deteriorating social and work functioning.</a:t>
            </a:r>
          </a:p>
          <a:p>
            <a:pPr marL="0" lvl="1" indent="0">
              <a:buNone/>
            </a:pPr>
            <a:r>
              <a:rPr lang="en-US" altLang="en-US" sz="2800" noProof="0" dirty="0"/>
              <a:t>Because of the risk of suicide, professional help and medications are necessary.</a:t>
            </a:r>
          </a:p>
        </p:txBody>
      </p:sp>
      <p:sp>
        <p:nvSpPr>
          <p:cNvPr id="5" name="Slide Number Placeholder">
            <a:extLst>
              <a:ext uri="{FF2B5EF4-FFF2-40B4-BE49-F238E27FC236}">
                <a16:creationId xmlns:a16="http://schemas.microsoft.com/office/drawing/2014/main" id="{12AFF8E7-475A-4678-BD1C-4B2A0ADC541E}"/>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23</a:t>
            </a:fld>
            <a:endParaRPr lang="en-US" dirty="0"/>
          </a:p>
        </p:txBody>
      </p:sp>
    </p:spTree>
    <p:extLst>
      <p:ext uri="{BB962C8B-B14F-4D97-AF65-F5344CB8AC3E}">
        <p14:creationId xmlns:p14="http://schemas.microsoft.com/office/powerpoint/2010/main" val="152389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8769C87-E29C-4592-B750-B5BDBB7108F3}"/>
              </a:ext>
            </a:extLst>
          </p:cNvPr>
          <p:cNvSpPr>
            <a:spLocks noGrp="1"/>
          </p:cNvSpPr>
          <p:nvPr>
            <p:ph type="title"/>
          </p:nvPr>
        </p:nvSpPr>
        <p:spPr/>
        <p:txBody>
          <a:bodyPr/>
          <a:lstStyle/>
          <a:p>
            <a:r>
              <a:rPr lang="en-US" sz="2400" b="1" dirty="0">
                <a:solidFill>
                  <a:srgbClr val="C30C20"/>
                </a:solidFill>
              </a:rPr>
              <a:t>Table 3.2</a:t>
            </a:r>
            <a:r>
              <a:rPr lang="en-US" sz="2400" b="1" dirty="0"/>
              <a:t> Prevalence of Selected Psychological Disorders among Americans</a:t>
            </a:r>
          </a:p>
        </p:txBody>
      </p:sp>
      <p:sp>
        <p:nvSpPr>
          <p:cNvPr id="11" name="Content Placeholder 10" hidden="1">
            <a:extLst>
              <a:ext uri="{FF2B5EF4-FFF2-40B4-BE49-F238E27FC236}">
                <a16:creationId xmlns:a16="http://schemas.microsoft.com/office/drawing/2014/main" id="{540C8FBB-29EA-44EE-95B8-90C9FD6F5B58}"/>
              </a:ext>
            </a:extLst>
          </p:cNvPr>
          <p:cNvSpPr>
            <a:spLocks noGrp="1"/>
          </p:cNvSpPr>
          <p:nvPr>
            <p:ph sz="half" idx="1"/>
          </p:nvPr>
        </p:nvSpPr>
        <p:spPr>
          <a:xfrm>
            <a:off x="1806523" y="2485293"/>
            <a:ext cx="5396135" cy="1735013"/>
          </a:xfrm>
        </p:spPr>
        <p:txBody>
          <a:bodyPr/>
          <a:lstStyle/>
          <a:p>
            <a:pPr marL="0" indent="0">
              <a:buNone/>
            </a:pPr>
            <a:r>
              <a:rPr lang="en-US" sz="2000" dirty="0"/>
              <a:t>Table divided into three columns summarizes prevalence of selected psychological disorders. The column headers are marked from left to right as: Disorder, men (lifetime prevalence in percent), and women (lifetime prevalence in percent).</a:t>
            </a:r>
          </a:p>
        </p:txBody>
      </p:sp>
      <p:graphicFrame>
        <p:nvGraphicFramePr>
          <p:cNvPr id="16" name="Table 4">
            <a:extLst>
              <a:ext uri="{FF2B5EF4-FFF2-40B4-BE49-F238E27FC236}">
                <a16:creationId xmlns:a16="http://schemas.microsoft.com/office/drawing/2014/main" id="{C7275644-F0AC-41EA-85FA-A6FE2AAAED13}"/>
              </a:ext>
            </a:extLst>
          </p:cNvPr>
          <p:cNvGraphicFramePr>
            <a:graphicFrameLocks/>
          </p:cNvGraphicFramePr>
          <p:nvPr>
            <p:extLst>
              <p:ext uri="{D42A27DB-BD31-4B8C-83A1-F6EECF244321}">
                <p14:modId xmlns:p14="http://schemas.microsoft.com/office/powerpoint/2010/main" val="4056465954"/>
              </p:ext>
            </p:extLst>
          </p:nvPr>
        </p:nvGraphicFramePr>
        <p:xfrm>
          <a:off x="457200" y="1143000"/>
          <a:ext cx="8229600" cy="4276154"/>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370840">
                <a:tc>
                  <a:txBody>
                    <a:bodyPr/>
                    <a:lstStyle/>
                    <a:p>
                      <a:pPr marL="0" marR="0">
                        <a:lnSpc>
                          <a:spcPct val="115000"/>
                        </a:lnSpc>
                        <a:spcBef>
                          <a:spcPts val="0"/>
                        </a:spcBef>
                        <a:spcAft>
                          <a:spcPts val="0"/>
                        </a:spcAft>
                      </a:pPr>
                      <a:r>
                        <a:rPr lang="en-US" sz="1400" kern="1200" dirty="0">
                          <a:solidFill>
                            <a:schemeClr val="tx1"/>
                          </a:solidFill>
                          <a:latin typeface="+mn-lt"/>
                          <a:ea typeface="+mn-ea"/>
                          <a:cs typeface="+mn-cs"/>
                        </a:rPr>
                        <a:t>DISORDER</a:t>
                      </a:r>
                    </a:p>
                  </a:txBody>
                  <a:tcPr marR="4487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E3F3"/>
                    </a:solidFill>
                  </a:tcPr>
                </a:tc>
                <a:tc>
                  <a:txBody>
                    <a:bodyPr/>
                    <a:lstStyle/>
                    <a:p>
                      <a:pPr marL="0" marR="0" algn="ctr">
                        <a:lnSpc>
                          <a:spcPct val="115000"/>
                        </a:lnSpc>
                        <a:spcBef>
                          <a:spcPts val="0"/>
                        </a:spcBef>
                        <a:spcAft>
                          <a:spcPts val="0"/>
                        </a:spcAft>
                      </a:pPr>
                      <a:r>
                        <a:rPr lang="en-US" sz="1400" kern="1200" dirty="0">
                          <a:solidFill>
                            <a:schemeClr val="tx1"/>
                          </a:solidFill>
                          <a:latin typeface="+mn-lt"/>
                          <a:ea typeface="+mn-ea"/>
                          <a:cs typeface="+mn-cs"/>
                        </a:rPr>
                        <a:t>LIFETIME PREVALENCE </a:t>
                      </a:r>
                      <a:br>
                        <a:rPr lang="en-US" sz="1400" kern="1200" dirty="0">
                          <a:solidFill>
                            <a:schemeClr val="tx1"/>
                          </a:solidFill>
                          <a:latin typeface="+mn-lt"/>
                          <a:ea typeface="+mn-ea"/>
                          <a:cs typeface="+mn-cs"/>
                        </a:rPr>
                      </a:br>
                      <a:r>
                        <a:rPr lang="en-US" sz="1400" kern="1200" dirty="0">
                          <a:solidFill>
                            <a:schemeClr val="tx1"/>
                          </a:solidFill>
                          <a:latin typeface="+mn-lt"/>
                          <a:ea typeface="+mn-ea"/>
                          <a:cs typeface="+mn-cs"/>
                        </a:rPr>
                        <a:t>IN MEN</a:t>
                      </a:r>
                    </a:p>
                  </a:txBody>
                  <a:tcPr marR="4487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E3F3"/>
                    </a:solidFill>
                  </a:tcPr>
                </a:tc>
                <a:tc>
                  <a:txBody>
                    <a:bodyPr/>
                    <a:lstStyle/>
                    <a:p>
                      <a:pPr marL="0" marR="0" algn="ctr">
                        <a:lnSpc>
                          <a:spcPct val="115000"/>
                        </a:lnSpc>
                        <a:spcBef>
                          <a:spcPts val="0"/>
                        </a:spcBef>
                        <a:spcAft>
                          <a:spcPts val="0"/>
                        </a:spcAft>
                      </a:pPr>
                      <a:r>
                        <a:rPr lang="en-US" sz="1400" kern="1200" dirty="0">
                          <a:solidFill>
                            <a:schemeClr val="tx1"/>
                          </a:solidFill>
                          <a:latin typeface="+mn-lt"/>
                          <a:ea typeface="+mn-ea"/>
                          <a:cs typeface="+mn-cs"/>
                        </a:rPr>
                        <a:t>LIFETIME PREVALENCE </a:t>
                      </a:r>
                      <a:br>
                        <a:rPr lang="en-US" sz="1400" kern="1200" dirty="0">
                          <a:solidFill>
                            <a:schemeClr val="tx1"/>
                          </a:solidFill>
                          <a:latin typeface="+mn-lt"/>
                          <a:ea typeface="+mn-ea"/>
                          <a:cs typeface="+mn-cs"/>
                        </a:rPr>
                      </a:br>
                      <a:r>
                        <a:rPr lang="en-US" sz="1400" kern="1200" dirty="0">
                          <a:solidFill>
                            <a:schemeClr val="tx1"/>
                          </a:solidFill>
                          <a:latin typeface="+mn-lt"/>
                          <a:ea typeface="+mn-ea"/>
                          <a:cs typeface="+mn-cs"/>
                        </a:rPr>
                        <a:t>IN WOMEN </a:t>
                      </a:r>
                    </a:p>
                  </a:txBody>
                  <a:tcPr marR="4487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E3F3"/>
                    </a:solidFill>
                  </a:tcPr>
                </a:tc>
                <a:extLst>
                  <a:ext uri="{0D108BD9-81ED-4DB2-BD59-A6C34878D82A}">
                    <a16:rowId xmlns:a16="http://schemas.microsoft.com/office/drawing/2014/main" val="10000"/>
                  </a:ext>
                </a:extLst>
              </a:tr>
              <a:tr h="370840">
                <a:tc>
                  <a:txBody>
                    <a:bodyPr/>
                    <a:lstStyle/>
                    <a:p>
                      <a:pPr marL="0" marR="0">
                        <a:lnSpc>
                          <a:spcPct val="115000"/>
                        </a:lnSpc>
                        <a:spcBef>
                          <a:spcPts val="0"/>
                        </a:spcBef>
                        <a:spcAft>
                          <a:spcPts val="0"/>
                        </a:spcAft>
                      </a:pPr>
                      <a:r>
                        <a:rPr lang="en-US" sz="1400" kern="1200" dirty="0">
                          <a:solidFill>
                            <a:schemeClr val="tx1"/>
                          </a:solidFill>
                          <a:latin typeface="+mn-lt"/>
                          <a:ea typeface="+mn-ea"/>
                          <a:cs typeface="+mn-cs"/>
                        </a:rPr>
                        <a:t>Anxiety disorder: specific phobia</a:t>
                      </a:r>
                    </a:p>
                  </a:txBody>
                  <a:tcPr marR="4487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6FE"/>
                    </a:solidFill>
                  </a:tcPr>
                </a:tc>
                <a:tc>
                  <a:txBody>
                    <a:bodyPr/>
                    <a:lstStyle/>
                    <a:p>
                      <a:pPr marL="0" marR="0" algn="r">
                        <a:lnSpc>
                          <a:spcPct val="115000"/>
                        </a:lnSpc>
                        <a:spcBef>
                          <a:spcPts val="0"/>
                        </a:spcBef>
                        <a:spcAft>
                          <a:spcPts val="0"/>
                        </a:spcAft>
                      </a:pPr>
                      <a:r>
                        <a:rPr lang="en-US" sz="1400" kern="1200" dirty="0">
                          <a:solidFill>
                            <a:schemeClr val="tx1"/>
                          </a:solidFill>
                          <a:latin typeface="+mn-lt"/>
                          <a:ea typeface="+mn-ea"/>
                          <a:cs typeface="+mn-cs"/>
                        </a:rPr>
                        <a:t>9.9%</a:t>
                      </a:r>
                    </a:p>
                  </a:txBody>
                  <a:tcPr marR="4936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6FE"/>
                    </a:solidFill>
                  </a:tcPr>
                </a:tc>
                <a:tc>
                  <a:txBody>
                    <a:bodyPr/>
                    <a:lstStyle/>
                    <a:p>
                      <a:pPr marL="0" marR="0" algn="r">
                        <a:lnSpc>
                          <a:spcPct val="115000"/>
                        </a:lnSpc>
                        <a:spcBef>
                          <a:spcPts val="0"/>
                        </a:spcBef>
                        <a:spcAft>
                          <a:spcPts val="0"/>
                        </a:spcAft>
                      </a:pPr>
                      <a:r>
                        <a:rPr lang="en-US" sz="1400" kern="1200" dirty="0">
                          <a:solidFill>
                            <a:schemeClr val="tx1"/>
                          </a:solidFill>
                          <a:latin typeface="+mn-lt"/>
                          <a:ea typeface="+mn-ea"/>
                          <a:cs typeface="+mn-cs"/>
                        </a:rPr>
                        <a:t>17.5%</a:t>
                      </a:r>
                    </a:p>
                  </a:txBody>
                  <a:tcPr marR="4936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6FE"/>
                    </a:solidFill>
                  </a:tcPr>
                </a:tc>
                <a:extLst>
                  <a:ext uri="{0D108BD9-81ED-4DB2-BD59-A6C34878D82A}">
                    <a16:rowId xmlns:a16="http://schemas.microsoft.com/office/drawing/2014/main" val="10001"/>
                  </a:ext>
                </a:extLst>
              </a:tr>
              <a:tr h="370840">
                <a:tc>
                  <a:txBody>
                    <a:bodyPr/>
                    <a:lstStyle/>
                    <a:p>
                      <a:pPr marL="0" marR="0">
                        <a:lnSpc>
                          <a:spcPct val="115000"/>
                        </a:lnSpc>
                        <a:spcBef>
                          <a:spcPts val="0"/>
                        </a:spcBef>
                        <a:spcAft>
                          <a:spcPts val="0"/>
                        </a:spcAft>
                      </a:pPr>
                      <a:r>
                        <a:rPr lang="en-US" sz="1400" kern="1200" dirty="0">
                          <a:solidFill>
                            <a:schemeClr val="tx1"/>
                          </a:solidFill>
                          <a:latin typeface="+mn-lt"/>
                          <a:ea typeface="+mn-ea"/>
                          <a:cs typeface="+mn-cs"/>
                        </a:rPr>
                        <a:t>Anxiety disorder: social anxiety disorder</a:t>
                      </a:r>
                    </a:p>
                  </a:txBody>
                  <a:tcPr marR="4487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E3F3"/>
                    </a:solidFill>
                  </a:tcPr>
                </a:tc>
                <a:tc>
                  <a:txBody>
                    <a:bodyPr/>
                    <a:lstStyle/>
                    <a:p>
                      <a:pPr marL="0" marR="0" algn="r">
                        <a:lnSpc>
                          <a:spcPct val="115000"/>
                        </a:lnSpc>
                        <a:spcBef>
                          <a:spcPts val="0"/>
                        </a:spcBef>
                        <a:spcAft>
                          <a:spcPts val="0"/>
                        </a:spcAft>
                      </a:pPr>
                      <a:r>
                        <a:rPr lang="en-US" sz="1400" kern="1200" dirty="0">
                          <a:solidFill>
                            <a:schemeClr val="tx1"/>
                          </a:solidFill>
                          <a:latin typeface="+mn-lt"/>
                          <a:ea typeface="+mn-ea"/>
                          <a:cs typeface="+mn-cs"/>
                        </a:rPr>
                        <a:t>11.8</a:t>
                      </a:r>
                    </a:p>
                  </a:txBody>
                  <a:tcPr marR="4936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E3F3"/>
                    </a:solidFill>
                  </a:tcPr>
                </a:tc>
                <a:tc>
                  <a:txBody>
                    <a:bodyPr/>
                    <a:lstStyle/>
                    <a:p>
                      <a:pPr marL="0" marR="0" algn="r">
                        <a:lnSpc>
                          <a:spcPct val="115000"/>
                        </a:lnSpc>
                        <a:spcBef>
                          <a:spcPts val="0"/>
                        </a:spcBef>
                        <a:spcAft>
                          <a:spcPts val="0"/>
                        </a:spcAft>
                      </a:pPr>
                      <a:r>
                        <a:rPr lang="en-US" sz="1400" kern="1200" dirty="0">
                          <a:solidFill>
                            <a:schemeClr val="tx1"/>
                          </a:solidFill>
                          <a:latin typeface="+mn-lt"/>
                          <a:ea typeface="+mn-ea"/>
                          <a:cs typeface="+mn-cs"/>
                        </a:rPr>
                        <a:t>14.2</a:t>
                      </a:r>
                    </a:p>
                  </a:txBody>
                  <a:tcPr marR="4936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E3F3"/>
                    </a:solidFill>
                  </a:tcPr>
                </a:tc>
                <a:extLst>
                  <a:ext uri="{0D108BD9-81ED-4DB2-BD59-A6C34878D82A}">
                    <a16:rowId xmlns:a16="http://schemas.microsoft.com/office/drawing/2014/main" val="10002"/>
                  </a:ext>
                </a:extLst>
              </a:tr>
              <a:tr h="370840">
                <a:tc>
                  <a:txBody>
                    <a:bodyPr/>
                    <a:lstStyle/>
                    <a:p>
                      <a:pPr marL="0" marR="0">
                        <a:lnSpc>
                          <a:spcPct val="115000"/>
                        </a:lnSpc>
                        <a:spcBef>
                          <a:spcPts val="0"/>
                        </a:spcBef>
                        <a:spcAft>
                          <a:spcPts val="0"/>
                        </a:spcAft>
                      </a:pPr>
                      <a:r>
                        <a:rPr lang="en-US" sz="1400" kern="1200" dirty="0">
                          <a:solidFill>
                            <a:schemeClr val="tx1"/>
                          </a:solidFill>
                          <a:latin typeface="+mn-lt"/>
                          <a:ea typeface="+mn-ea"/>
                          <a:cs typeface="+mn-cs"/>
                        </a:rPr>
                        <a:t>Anxiety disorder: panic disorder</a:t>
                      </a:r>
                    </a:p>
                  </a:txBody>
                  <a:tcPr marR="4487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6FE"/>
                    </a:solidFill>
                  </a:tcPr>
                </a:tc>
                <a:tc>
                  <a:txBody>
                    <a:bodyPr/>
                    <a:lstStyle/>
                    <a:p>
                      <a:pPr marL="0" marR="0" algn="r">
                        <a:lnSpc>
                          <a:spcPct val="115000"/>
                        </a:lnSpc>
                        <a:spcBef>
                          <a:spcPts val="0"/>
                        </a:spcBef>
                        <a:spcAft>
                          <a:spcPts val="0"/>
                        </a:spcAft>
                      </a:pPr>
                      <a:r>
                        <a:rPr lang="en-US" sz="1400" kern="1200" dirty="0">
                          <a:solidFill>
                            <a:schemeClr val="tx1"/>
                          </a:solidFill>
                          <a:latin typeface="+mn-lt"/>
                          <a:ea typeface="+mn-ea"/>
                          <a:cs typeface="+mn-cs"/>
                        </a:rPr>
                        <a:t>3.3</a:t>
                      </a:r>
                    </a:p>
                  </a:txBody>
                  <a:tcPr marR="4936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6FE"/>
                    </a:solidFill>
                  </a:tcPr>
                </a:tc>
                <a:tc>
                  <a:txBody>
                    <a:bodyPr/>
                    <a:lstStyle/>
                    <a:p>
                      <a:pPr marL="0" marR="0" algn="r">
                        <a:lnSpc>
                          <a:spcPct val="115000"/>
                        </a:lnSpc>
                        <a:spcBef>
                          <a:spcPts val="0"/>
                        </a:spcBef>
                        <a:spcAft>
                          <a:spcPts val="0"/>
                        </a:spcAft>
                      </a:pPr>
                      <a:r>
                        <a:rPr lang="en-US" sz="1400" kern="1200" dirty="0">
                          <a:solidFill>
                            <a:schemeClr val="tx1"/>
                          </a:solidFill>
                          <a:latin typeface="+mn-lt"/>
                          <a:ea typeface="+mn-ea"/>
                          <a:cs typeface="+mn-cs"/>
                        </a:rPr>
                        <a:t>7.0</a:t>
                      </a:r>
                    </a:p>
                  </a:txBody>
                  <a:tcPr marR="4936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6FE"/>
                    </a:solidFill>
                  </a:tcPr>
                </a:tc>
                <a:extLst>
                  <a:ext uri="{0D108BD9-81ED-4DB2-BD59-A6C34878D82A}">
                    <a16:rowId xmlns:a16="http://schemas.microsoft.com/office/drawing/2014/main" val="10003"/>
                  </a:ext>
                </a:extLst>
              </a:tr>
              <a:tr h="370840">
                <a:tc>
                  <a:txBody>
                    <a:bodyPr/>
                    <a:lstStyle/>
                    <a:p>
                      <a:pPr marL="0" marR="0">
                        <a:lnSpc>
                          <a:spcPct val="115000"/>
                        </a:lnSpc>
                        <a:spcBef>
                          <a:spcPts val="0"/>
                        </a:spcBef>
                        <a:spcAft>
                          <a:spcPts val="0"/>
                        </a:spcAft>
                      </a:pPr>
                      <a:r>
                        <a:rPr lang="en-US" sz="1400" kern="1200" dirty="0">
                          <a:solidFill>
                            <a:schemeClr val="tx1"/>
                          </a:solidFill>
                          <a:latin typeface="+mn-lt"/>
                          <a:ea typeface="+mn-ea"/>
                          <a:cs typeface="+mn-cs"/>
                        </a:rPr>
                        <a:t>Anxiety disorder: generalized anxiety disorder</a:t>
                      </a:r>
                    </a:p>
                  </a:txBody>
                  <a:tcPr marR="4487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E3F3"/>
                    </a:solidFill>
                  </a:tcPr>
                </a:tc>
                <a:tc>
                  <a:txBody>
                    <a:bodyPr/>
                    <a:lstStyle/>
                    <a:p>
                      <a:pPr marL="0" marR="0" algn="r">
                        <a:lnSpc>
                          <a:spcPct val="115000"/>
                        </a:lnSpc>
                        <a:spcBef>
                          <a:spcPts val="0"/>
                        </a:spcBef>
                        <a:spcAft>
                          <a:spcPts val="0"/>
                        </a:spcAft>
                      </a:pPr>
                      <a:r>
                        <a:rPr lang="en-US" sz="1400" kern="1200" dirty="0">
                          <a:solidFill>
                            <a:schemeClr val="tx1"/>
                          </a:solidFill>
                          <a:latin typeface="+mn-lt"/>
                          <a:ea typeface="+mn-ea"/>
                          <a:cs typeface="+mn-cs"/>
                        </a:rPr>
                        <a:t>4.6</a:t>
                      </a:r>
                    </a:p>
                  </a:txBody>
                  <a:tcPr marR="4936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E3F3"/>
                    </a:solidFill>
                  </a:tcPr>
                </a:tc>
                <a:tc>
                  <a:txBody>
                    <a:bodyPr/>
                    <a:lstStyle/>
                    <a:p>
                      <a:pPr marL="0" marR="0" algn="r">
                        <a:lnSpc>
                          <a:spcPct val="115000"/>
                        </a:lnSpc>
                        <a:spcBef>
                          <a:spcPts val="0"/>
                        </a:spcBef>
                        <a:spcAft>
                          <a:spcPts val="0"/>
                        </a:spcAft>
                      </a:pPr>
                      <a:r>
                        <a:rPr lang="en-US" sz="1400" kern="1200" dirty="0">
                          <a:solidFill>
                            <a:schemeClr val="tx1"/>
                          </a:solidFill>
                          <a:latin typeface="+mn-lt"/>
                          <a:ea typeface="+mn-ea"/>
                          <a:cs typeface="+mn-cs"/>
                        </a:rPr>
                        <a:t>7.7</a:t>
                      </a:r>
                    </a:p>
                  </a:txBody>
                  <a:tcPr marR="4936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E3F3"/>
                    </a:solidFill>
                  </a:tcPr>
                </a:tc>
                <a:extLst>
                  <a:ext uri="{0D108BD9-81ED-4DB2-BD59-A6C34878D82A}">
                    <a16:rowId xmlns:a16="http://schemas.microsoft.com/office/drawing/2014/main" val="10004"/>
                  </a:ext>
                </a:extLst>
              </a:tr>
              <a:tr h="370840">
                <a:tc>
                  <a:txBody>
                    <a:bodyPr/>
                    <a:lstStyle/>
                    <a:p>
                      <a:pPr marL="0" marR="0">
                        <a:lnSpc>
                          <a:spcPct val="115000"/>
                        </a:lnSpc>
                        <a:spcBef>
                          <a:spcPts val="0"/>
                        </a:spcBef>
                        <a:spcAft>
                          <a:spcPts val="0"/>
                        </a:spcAft>
                      </a:pPr>
                      <a:r>
                        <a:rPr lang="en-US" sz="1400" kern="1200" dirty="0">
                          <a:solidFill>
                            <a:schemeClr val="tx1"/>
                          </a:solidFill>
                          <a:latin typeface="+mn-lt"/>
                          <a:ea typeface="+mn-ea"/>
                          <a:cs typeface="+mn-cs"/>
                        </a:rPr>
                        <a:t>Anxiety disorder: obsessive-compulsive disorder</a:t>
                      </a:r>
                    </a:p>
                  </a:txBody>
                  <a:tcPr marR="4487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6FE"/>
                    </a:solidFill>
                  </a:tcPr>
                </a:tc>
                <a:tc>
                  <a:txBody>
                    <a:bodyPr/>
                    <a:lstStyle/>
                    <a:p>
                      <a:pPr marL="0" marR="0" algn="r">
                        <a:lnSpc>
                          <a:spcPct val="115000"/>
                        </a:lnSpc>
                        <a:spcBef>
                          <a:spcPts val="0"/>
                        </a:spcBef>
                        <a:spcAft>
                          <a:spcPts val="0"/>
                        </a:spcAft>
                      </a:pPr>
                      <a:r>
                        <a:rPr lang="en-US" sz="1400" kern="1200" dirty="0">
                          <a:solidFill>
                            <a:schemeClr val="tx1"/>
                          </a:solidFill>
                          <a:latin typeface="+mn-lt"/>
                          <a:ea typeface="+mn-ea"/>
                          <a:cs typeface="+mn-cs"/>
                        </a:rPr>
                        <a:t>1.8</a:t>
                      </a:r>
                    </a:p>
                  </a:txBody>
                  <a:tcPr marR="4936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6FE"/>
                    </a:solidFill>
                  </a:tcPr>
                </a:tc>
                <a:tc>
                  <a:txBody>
                    <a:bodyPr/>
                    <a:lstStyle/>
                    <a:p>
                      <a:pPr marL="0" marR="0" algn="r">
                        <a:lnSpc>
                          <a:spcPct val="115000"/>
                        </a:lnSpc>
                        <a:spcBef>
                          <a:spcPts val="0"/>
                        </a:spcBef>
                        <a:spcAft>
                          <a:spcPts val="0"/>
                        </a:spcAft>
                      </a:pPr>
                      <a:r>
                        <a:rPr lang="en-US" sz="1400" kern="1200" dirty="0">
                          <a:solidFill>
                            <a:schemeClr val="tx1"/>
                          </a:solidFill>
                          <a:latin typeface="+mn-lt"/>
                          <a:ea typeface="+mn-ea"/>
                          <a:cs typeface="+mn-cs"/>
                        </a:rPr>
                        <a:t>3.6</a:t>
                      </a:r>
                    </a:p>
                  </a:txBody>
                  <a:tcPr marR="4936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6FE"/>
                    </a:solidFill>
                  </a:tcPr>
                </a:tc>
                <a:extLst>
                  <a:ext uri="{0D108BD9-81ED-4DB2-BD59-A6C34878D82A}">
                    <a16:rowId xmlns:a16="http://schemas.microsoft.com/office/drawing/2014/main" val="10005"/>
                  </a:ext>
                </a:extLst>
              </a:tr>
              <a:tr h="370840">
                <a:tc>
                  <a:txBody>
                    <a:bodyPr/>
                    <a:lstStyle/>
                    <a:p>
                      <a:pPr marL="0" marR="0">
                        <a:lnSpc>
                          <a:spcPct val="115000"/>
                        </a:lnSpc>
                        <a:spcBef>
                          <a:spcPts val="0"/>
                        </a:spcBef>
                        <a:spcAft>
                          <a:spcPts val="0"/>
                        </a:spcAft>
                      </a:pPr>
                      <a:r>
                        <a:rPr lang="en-US" sz="1400" kern="1200" dirty="0">
                          <a:solidFill>
                            <a:schemeClr val="tx1"/>
                          </a:solidFill>
                          <a:latin typeface="+mn-lt"/>
                          <a:ea typeface="+mn-ea"/>
                          <a:cs typeface="+mn-cs"/>
                        </a:rPr>
                        <a:t>Anxiety disorder: posttraumatic stress disorder</a:t>
                      </a:r>
                    </a:p>
                  </a:txBody>
                  <a:tcPr marR="4487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E3F3"/>
                    </a:solidFill>
                  </a:tcPr>
                </a:tc>
                <a:tc>
                  <a:txBody>
                    <a:bodyPr/>
                    <a:lstStyle/>
                    <a:p>
                      <a:pPr marL="0" marR="0" algn="r">
                        <a:lnSpc>
                          <a:spcPct val="115000"/>
                        </a:lnSpc>
                        <a:spcBef>
                          <a:spcPts val="0"/>
                        </a:spcBef>
                        <a:spcAft>
                          <a:spcPts val="0"/>
                        </a:spcAft>
                      </a:pPr>
                      <a:r>
                        <a:rPr lang="en-US" sz="1400" kern="1200" dirty="0">
                          <a:solidFill>
                            <a:schemeClr val="tx1"/>
                          </a:solidFill>
                          <a:latin typeface="+mn-lt"/>
                          <a:ea typeface="+mn-ea"/>
                          <a:cs typeface="+mn-cs"/>
                        </a:rPr>
                        <a:t>4.0</a:t>
                      </a:r>
                    </a:p>
                  </a:txBody>
                  <a:tcPr marR="4936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E3F3"/>
                    </a:solidFill>
                  </a:tcPr>
                </a:tc>
                <a:tc>
                  <a:txBody>
                    <a:bodyPr/>
                    <a:lstStyle/>
                    <a:p>
                      <a:pPr marL="0" marR="0" algn="r">
                        <a:lnSpc>
                          <a:spcPct val="115000"/>
                        </a:lnSpc>
                        <a:spcBef>
                          <a:spcPts val="0"/>
                        </a:spcBef>
                        <a:spcAft>
                          <a:spcPts val="0"/>
                        </a:spcAft>
                      </a:pPr>
                      <a:r>
                        <a:rPr lang="en-US" sz="1400" kern="1200" dirty="0">
                          <a:solidFill>
                            <a:schemeClr val="tx1"/>
                          </a:solidFill>
                          <a:latin typeface="+mn-lt"/>
                          <a:ea typeface="+mn-ea"/>
                          <a:cs typeface="+mn-cs"/>
                        </a:rPr>
                        <a:t>11.7</a:t>
                      </a:r>
                    </a:p>
                  </a:txBody>
                  <a:tcPr marR="4936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E3F3"/>
                    </a:solidFill>
                  </a:tcPr>
                </a:tc>
                <a:extLst>
                  <a:ext uri="{0D108BD9-81ED-4DB2-BD59-A6C34878D82A}">
                    <a16:rowId xmlns:a16="http://schemas.microsoft.com/office/drawing/2014/main" val="10006"/>
                  </a:ext>
                </a:extLst>
              </a:tr>
              <a:tr h="370840">
                <a:tc>
                  <a:txBody>
                    <a:bodyPr/>
                    <a:lstStyle/>
                    <a:p>
                      <a:pPr marL="0" marR="0">
                        <a:lnSpc>
                          <a:spcPct val="115000"/>
                        </a:lnSpc>
                        <a:spcBef>
                          <a:spcPts val="0"/>
                        </a:spcBef>
                        <a:spcAft>
                          <a:spcPts val="0"/>
                        </a:spcAft>
                      </a:pPr>
                      <a:r>
                        <a:rPr lang="en-US" sz="1400" kern="1200" baseline="0" dirty="0">
                          <a:solidFill>
                            <a:schemeClr val="dk1"/>
                          </a:solidFill>
                          <a:latin typeface="+mn-lt"/>
                          <a:ea typeface="+mn-ea"/>
                          <a:cs typeface="+mn-cs"/>
                        </a:rPr>
                        <a:t>Mood disorder: major depressive episode</a:t>
                      </a:r>
                      <a:endParaRPr lang="en-US" sz="1400" kern="1200" dirty="0">
                        <a:solidFill>
                          <a:schemeClr val="dk1"/>
                        </a:solidFill>
                        <a:latin typeface="+mn-lt"/>
                        <a:ea typeface="+mn-ea"/>
                        <a:cs typeface="+mn-cs"/>
                      </a:endParaRPr>
                    </a:p>
                  </a:txBody>
                  <a:tcPr marR="4487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6FE"/>
                    </a:solidFill>
                  </a:tcPr>
                </a:tc>
                <a:tc>
                  <a:txBody>
                    <a:bodyPr/>
                    <a:lstStyle/>
                    <a:p>
                      <a:pPr marL="0" marR="0" algn="r">
                        <a:lnSpc>
                          <a:spcPct val="115000"/>
                        </a:lnSpc>
                        <a:spcBef>
                          <a:spcPts val="0"/>
                        </a:spcBef>
                        <a:spcAft>
                          <a:spcPts val="0"/>
                        </a:spcAft>
                      </a:pPr>
                      <a:r>
                        <a:rPr lang="en-US" sz="1400" kern="1200" baseline="0" dirty="0">
                          <a:solidFill>
                            <a:schemeClr val="dk1"/>
                          </a:solidFill>
                          <a:latin typeface="+mn-lt"/>
                          <a:ea typeface="+mn-ea"/>
                          <a:cs typeface="+mn-cs"/>
                        </a:rPr>
                        <a:t>14.7</a:t>
                      </a:r>
                      <a:endParaRPr lang="en-US" sz="1400" kern="1200" dirty="0">
                        <a:solidFill>
                          <a:schemeClr val="dk1"/>
                        </a:solidFill>
                        <a:latin typeface="+mn-lt"/>
                        <a:ea typeface="+mn-ea"/>
                        <a:cs typeface="+mn-cs"/>
                      </a:endParaRPr>
                    </a:p>
                  </a:txBody>
                  <a:tcPr marR="4936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6FE"/>
                    </a:solidFill>
                  </a:tcPr>
                </a:tc>
                <a:tc>
                  <a:txBody>
                    <a:bodyPr/>
                    <a:lstStyle/>
                    <a:p>
                      <a:pPr marL="0" marR="0" indent="0" algn="r" defTabSz="457200" rtl="0" eaLnBrk="1" fontAlgn="auto" latinLnBrk="0" hangingPunct="1">
                        <a:lnSpc>
                          <a:spcPct val="115000"/>
                        </a:lnSpc>
                        <a:spcBef>
                          <a:spcPts val="0"/>
                        </a:spcBef>
                        <a:spcAft>
                          <a:spcPts val="0"/>
                        </a:spcAft>
                        <a:buClrTx/>
                        <a:buSzTx/>
                        <a:buFontTx/>
                        <a:buNone/>
                        <a:tabLst/>
                        <a:defRPr/>
                      </a:pPr>
                      <a:r>
                        <a:rPr lang="en-US" sz="1400" kern="1200" baseline="0" dirty="0">
                          <a:solidFill>
                            <a:schemeClr val="dk1"/>
                          </a:solidFill>
                          <a:latin typeface="+mn-lt"/>
                          <a:ea typeface="+mn-ea"/>
                          <a:cs typeface="+mn-cs"/>
                        </a:rPr>
                        <a:t>26.1</a:t>
                      </a:r>
                      <a:endParaRPr lang="en-US" sz="1400" kern="1200" dirty="0">
                        <a:solidFill>
                          <a:schemeClr val="dk1"/>
                        </a:solidFill>
                        <a:latin typeface="+mn-lt"/>
                        <a:ea typeface="+mn-ea"/>
                        <a:cs typeface="+mn-cs"/>
                      </a:endParaRPr>
                    </a:p>
                  </a:txBody>
                  <a:tcPr marR="4936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6FE"/>
                    </a:solidFill>
                  </a:tcPr>
                </a:tc>
                <a:extLst>
                  <a:ext uri="{0D108BD9-81ED-4DB2-BD59-A6C34878D82A}">
                    <a16:rowId xmlns:a16="http://schemas.microsoft.com/office/drawing/2014/main" val="2269738420"/>
                  </a:ext>
                </a:extLst>
              </a:tr>
              <a:tr h="370840">
                <a:tc>
                  <a:txBody>
                    <a:bodyPr/>
                    <a:lstStyle/>
                    <a:p>
                      <a:pPr marL="0" marR="0">
                        <a:lnSpc>
                          <a:spcPct val="115000"/>
                        </a:lnSpc>
                        <a:spcBef>
                          <a:spcPts val="0"/>
                        </a:spcBef>
                        <a:spcAft>
                          <a:spcPts val="0"/>
                        </a:spcAft>
                      </a:pPr>
                      <a:r>
                        <a:rPr lang="en-US" sz="1400" kern="1200" dirty="0">
                          <a:solidFill>
                            <a:schemeClr val="dk1"/>
                          </a:solidFill>
                          <a:latin typeface="+mn-lt"/>
                          <a:ea typeface="+mn-ea"/>
                          <a:cs typeface="+mn-cs"/>
                        </a:rPr>
                        <a:t>Mood disorder: bipolar disorder</a:t>
                      </a:r>
                    </a:p>
                  </a:txBody>
                  <a:tcPr marR="4487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E3F3"/>
                    </a:solidFill>
                  </a:tcPr>
                </a:tc>
                <a:tc>
                  <a:txBody>
                    <a:bodyPr/>
                    <a:lstStyle/>
                    <a:p>
                      <a:pPr marL="0" marR="0" algn="r">
                        <a:lnSpc>
                          <a:spcPct val="115000"/>
                        </a:lnSpc>
                        <a:spcBef>
                          <a:spcPts val="0"/>
                        </a:spcBef>
                        <a:spcAft>
                          <a:spcPts val="0"/>
                        </a:spcAft>
                      </a:pPr>
                      <a:r>
                        <a:rPr lang="en-US" sz="1400" kern="1200" dirty="0">
                          <a:solidFill>
                            <a:schemeClr val="dk1"/>
                          </a:solidFill>
                          <a:latin typeface="+mn-lt"/>
                          <a:ea typeface="+mn-ea"/>
                          <a:cs typeface="+mn-cs"/>
                        </a:rPr>
                        <a:t>2.5</a:t>
                      </a:r>
                    </a:p>
                  </a:txBody>
                  <a:tcPr marR="4936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E3F3"/>
                    </a:solidFill>
                  </a:tcPr>
                </a:tc>
                <a:tc>
                  <a:txBody>
                    <a:bodyPr/>
                    <a:lstStyle/>
                    <a:p>
                      <a:pPr marL="0" marR="0" algn="r">
                        <a:lnSpc>
                          <a:spcPct val="115000"/>
                        </a:lnSpc>
                        <a:spcBef>
                          <a:spcPts val="0"/>
                        </a:spcBef>
                        <a:spcAft>
                          <a:spcPts val="0"/>
                        </a:spcAft>
                      </a:pPr>
                      <a:r>
                        <a:rPr lang="en-US" sz="1400" kern="1200" dirty="0">
                          <a:solidFill>
                            <a:schemeClr val="dk1"/>
                          </a:solidFill>
                          <a:latin typeface="+mn-lt"/>
                          <a:ea typeface="+mn-ea"/>
                          <a:cs typeface="+mn-cs"/>
                        </a:rPr>
                        <a:t>2.5</a:t>
                      </a:r>
                    </a:p>
                  </a:txBody>
                  <a:tcPr marR="4936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E3F3"/>
                    </a:solidFill>
                  </a:tcPr>
                </a:tc>
                <a:extLst>
                  <a:ext uri="{0D108BD9-81ED-4DB2-BD59-A6C34878D82A}">
                    <a16:rowId xmlns:a16="http://schemas.microsoft.com/office/drawing/2014/main" val="2604076203"/>
                  </a:ext>
                </a:extLst>
              </a:tr>
              <a:tr h="370840">
                <a:tc>
                  <a:txBody>
                    <a:bodyPr/>
                    <a:lstStyle/>
                    <a:p>
                      <a:pPr marL="0" marR="0">
                        <a:lnSpc>
                          <a:spcPct val="115000"/>
                        </a:lnSpc>
                        <a:spcBef>
                          <a:spcPts val="0"/>
                        </a:spcBef>
                        <a:spcAft>
                          <a:spcPts val="0"/>
                        </a:spcAft>
                      </a:pPr>
                      <a:r>
                        <a:rPr lang="en-US" sz="1400" kern="1200" baseline="0" dirty="0">
                          <a:solidFill>
                            <a:schemeClr val="dk1"/>
                          </a:solidFill>
                          <a:latin typeface="+mn-lt"/>
                          <a:ea typeface="+mn-ea"/>
                          <a:cs typeface="+mn-cs"/>
                        </a:rPr>
                        <a:t>Mood disorder: manic episode</a:t>
                      </a:r>
                      <a:endParaRPr lang="en-US" sz="1400" kern="1200" dirty="0">
                        <a:solidFill>
                          <a:schemeClr val="dk1"/>
                        </a:solidFill>
                        <a:latin typeface="+mn-lt"/>
                        <a:ea typeface="+mn-ea"/>
                        <a:cs typeface="+mn-cs"/>
                      </a:endParaRPr>
                    </a:p>
                  </a:txBody>
                  <a:tcPr marR="4487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E3F3"/>
                    </a:solidFill>
                  </a:tcPr>
                </a:tc>
                <a:tc>
                  <a:txBody>
                    <a:bodyPr/>
                    <a:lstStyle/>
                    <a:p>
                      <a:pPr marL="0" marR="0" algn="r">
                        <a:lnSpc>
                          <a:spcPct val="115000"/>
                        </a:lnSpc>
                        <a:spcBef>
                          <a:spcPts val="0"/>
                        </a:spcBef>
                        <a:spcAft>
                          <a:spcPts val="0"/>
                        </a:spcAft>
                      </a:pPr>
                      <a:r>
                        <a:rPr lang="en-US" sz="1400" kern="1200" baseline="0" dirty="0">
                          <a:solidFill>
                            <a:schemeClr val="dk1"/>
                          </a:solidFill>
                          <a:latin typeface="+mn-lt"/>
                          <a:ea typeface="+mn-ea"/>
                          <a:cs typeface="+mn-cs"/>
                        </a:rPr>
                        <a:t>1.0</a:t>
                      </a:r>
                      <a:endParaRPr lang="en-US" sz="1400" kern="1200" dirty="0">
                        <a:solidFill>
                          <a:schemeClr val="dk1"/>
                        </a:solidFill>
                        <a:latin typeface="+mn-lt"/>
                        <a:ea typeface="+mn-ea"/>
                        <a:cs typeface="+mn-cs"/>
                      </a:endParaRPr>
                    </a:p>
                  </a:txBody>
                  <a:tcPr marR="4936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E3F3"/>
                    </a:solidFill>
                  </a:tcPr>
                </a:tc>
                <a:tc>
                  <a:txBody>
                    <a:bodyPr/>
                    <a:lstStyle/>
                    <a:p>
                      <a:pPr marL="0" marR="0" algn="r">
                        <a:lnSpc>
                          <a:spcPct val="115000"/>
                        </a:lnSpc>
                        <a:spcBef>
                          <a:spcPts val="0"/>
                        </a:spcBef>
                        <a:spcAft>
                          <a:spcPts val="0"/>
                        </a:spcAft>
                      </a:pPr>
                      <a:r>
                        <a:rPr lang="en-US" sz="1400" kern="1200" baseline="0" dirty="0">
                          <a:solidFill>
                            <a:schemeClr val="dk1"/>
                          </a:solidFill>
                          <a:latin typeface="+mn-lt"/>
                          <a:ea typeface="+mn-ea"/>
                          <a:cs typeface="+mn-cs"/>
                        </a:rPr>
                        <a:t>1.0</a:t>
                      </a:r>
                      <a:endParaRPr lang="en-US" sz="1400" kern="1200" dirty="0">
                        <a:solidFill>
                          <a:schemeClr val="dk1"/>
                        </a:solidFill>
                        <a:latin typeface="+mn-lt"/>
                        <a:ea typeface="+mn-ea"/>
                        <a:cs typeface="+mn-cs"/>
                      </a:endParaRPr>
                    </a:p>
                  </a:txBody>
                  <a:tcPr marR="4936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E3F3"/>
                    </a:solidFill>
                  </a:tcPr>
                </a:tc>
                <a:extLst>
                  <a:ext uri="{0D108BD9-81ED-4DB2-BD59-A6C34878D82A}">
                    <a16:rowId xmlns:a16="http://schemas.microsoft.com/office/drawing/2014/main" val="1775838136"/>
                  </a:ext>
                </a:extLst>
              </a:tr>
              <a:tr h="370840">
                <a:tc>
                  <a:txBody>
                    <a:bodyPr/>
                    <a:lstStyle/>
                    <a:p>
                      <a:pPr marL="0" marR="0">
                        <a:lnSpc>
                          <a:spcPct val="115000"/>
                        </a:lnSpc>
                        <a:spcBef>
                          <a:spcPts val="0"/>
                        </a:spcBef>
                        <a:spcAft>
                          <a:spcPts val="0"/>
                        </a:spcAft>
                      </a:pPr>
                      <a:r>
                        <a:rPr lang="en-US" sz="1400" kern="1200" baseline="0" dirty="0">
                          <a:solidFill>
                            <a:schemeClr val="dk1"/>
                          </a:solidFill>
                          <a:latin typeface="+mn-lt"/>
                          <a:ea typeface="+mn-ea"/>
                          <a:cs typeface="+mn-cs"/>
                        </a:rPr>
                        <a:t>Schizophrenia</a:t>
                      </a:r>
                      <a:endParaRPr lang="en-US" sz="1400" kern="1200" dirty="0">
                        <a:solidFill>
                          <a:schemeClr val="dk1"/>
                        </a:solidFill>
                        <a:latin typeface="+mn-lt"/>
                        <a:ea typeface="+mn-ea"/>
                        <a:cs typeface="+mn-cs"/>
                      </a:endParaRPr>
                    </a:p>
                  </a:txBody>
                  <a:tcPr marR="4487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6FE"/>
                    </a:solidFill>
                  </a:tcPr>
                </a:tc>
                <a:tc>
                  <a:txBody>
                    <a:bodyPr/>
                    <a:lstStyle/>
                    <a:p>
                      <a:pPr marL="0" marR="0" algn="r">
                        <a:lnSpc>
                          <a:spcPct val="115000"/>
                        </a:lnSpc>
                        <a:spcBef>
                          <a:spcPts val="0"/>
                        </a:spcBef>
                        <a:spcAft>
                          <a:spcPts val="0"/>
                        </a:spcAft>
                      </a:pPr>
                      <a:r>
                        <a:rPr lang="en-US" sz="1400" kern="1200" baseline="0" dirty="0">
                          <a:solidFill>
                            <a:schemeClr val="dk1"/>
                          </a:solidFill>
                          <a:latin typeface="+mn-lt"/>
                          <a:ea typeface="+mn-ea"/>
                          <a:cs typeface="+mn-cs"/>
                        </a:rPr>
                        <a:t>3.7</a:t>
                      </a:r>
                      <a:endParaRPr lang="en-US" sz="1400" kern="1200" dirty="0">
                        <a:solidFill>
                          <a:schemeClr val="dk1"/>
                        </a:solidFill>
                        <a:latin typeface="+mn-lt"/>
                        <a:ea typeface="+mn-ea"/>
                        <a:cs typeface="+mn-cs"/>
                      </a:endParaRPr>
                    </a:p>
                  </a:txBody>
                  <a:tcPr marR="4936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6FE"/>
                    </a:solidFill>
                  </a:tcPr>
                </a:tc>
                <a:tc>
                  <a:txBody>
                    <a:bodyPr/>
                    <a:lstStyle/>
                    <a:p>
                      <a:pPr marL="0" marR="0" algn="r">
                        <a:lnSpc>
                          <a:spcPct val="115000"/>
                        </a:lnSpc>
                        <a:spcBef>
                          <a:spcPts val="0"/>
                        </a:spcBef>
                        <a:spcAft>
                          <a:spcPts val="0"/>
                        </a:spcAft>
                      </a:pPr>
                      <a:r>
                        <a:rPr lang="en-US" sz="1400" kern="1200" baseline="0" dirty="0">
                          <a:solidFill>
                            <a:schemeClr val="dk1"/>
                          </a:solidFill>
                          <a:latin typeface="+mn-lt"/>
                          <a:ea typeface="+mn-ea"/>
                          <a:cs typeface="+mn-cs"/>
                        </a:rPr>
                        <a:t>3.4</a:t>
                      </a:r>
                      <a:endParaRPr lang="en-US" sz="1400" kern="1200" dirty="0">
                        <a:solidFill>
                          <a:schemeClr val="dk1"/>
                        </a:solidFill>
                        <a:latin typeface="+mn-lt"/>
                        <a:ea typeface="+mn-ea"/>
                        <a:cs typeface="+mn-cs"/>
                      </a:endParaRPr>
                    </a:p>
                  </a:txBody>
                  <a:tcPr marR="4936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6FE"/>
                    </a:solidFill>
                  </a:tcPr>
                </a:tc>
                <a:extLst>
                  <a:ext uri="{0D108BD9-81ED-4DB2-BD59-A6C34878D82A}">
                    <a16:rowId xmlns:a16="http://schemas.microsoft.com/office/drawing/2014/main" val="3528020240"/>
                  </a:ext>
                </a:extLst>
              </a:tr>
            </a:tbl>
          </a:graphicData>
        </a:graphic>
      </p:graphicFrame>
      <p:sp>
        <p:nvSpPr>
          <p:cNvPr id="12" name="Content Placeholder 11">
            <a:extLst>
              <a:ext uri="{FF2B5EF4-FFF2-40B4-BE49-F238E27FC236}">
                <a16:creationId xmlns:a16="http://schemas.microsoft.com/office/drawing/2014/main" id="{ED981365-B30C-41B8-A742-9521513D8BDE}"/>
              </a:ext>
            </a:extLst>
          </p:cNvPr>
          <p:cNvSpPr>
            <a:spLocks noGrp="1"/>
          </p:cNvSpPr>
          <p:nvPr>
            <p:ph sz="half" idx="2"/>
          </p:nvPr>
        </p:nvSpPr>
        <p:spPr>
          <a:xfrm>
            <a:off x="754966" y="5620043"/>
            <a:ext cx="7882597" cy="527537"/>
          </a:xfrm>
        </p:spPr>
        <p:txBody>
          <a:bodyPr/>
          <a:lstStyle/>
          <a:p>
            <a:pPr marL="0" indent="0">
              <a:buNone/>
            </a:pPr>
            <a:r>
              <a:rPr lang="en-US" sz="1400" noProof="0" dirty="0"/>
              <a:t>Note: Disorders listed as anxiety disorders are from the National Comorbidity Survey Replication, based on DSM-IV-TR/CIDI. OCD and PTSD are no longer categorized as anxiety disorders in the DSM-5.</a:t>
            </a:r>
          </a:p>
        </p:txBody>
      </p:sp>
      <p:sp>
        <p:nvSpPr>
          <p:cNvPr id="13" name="Text Placeholder 12">
            <a:extLst>
              <a:ext uri="{FF2B5EF4-FFF2-40B4-BE49-F238E27FC236}">
                <a16:creationId xmlns:a16="http://schemas.microsoft.com/office/drawing/2014/main" id="{DC223617-BFDE-478B-9785-27789FD0E7CB}"/>
              </a:ext>
            </a:extLst>
          </p:cNvPr>
          <p:cNvSpPr>
            <a:spLocks noGrp="1"/>
          </p:cNvSpPr>
          <p:nvPr>
            <p:ph type="body" sz="quarter" idx="10"/>
          </p:nvPr>
        </p:nvSpPr>
        <p:spPr>
          <a:xfrm>
            <a:off x="1026940" y="6129893"/>
            <a:ext cx="8047724" cy="527537"/>
          </a:xfrm>
        </p:spPr>
        <p:txBody>
          <a:bodyPr/>
          <a:lstStyle/>
          <a:p>
            <a:r>
              <a:rPr lang="en-US" noProof="0" dirty="0">
                <a:solidFill>
                  <a:schemeClr val="tx1"/>
                </a:solidFill>
              </a:rPr>
              <a:t>SOURCES: </a:t>
            </a:r>
            <a:r>
              <a:rPr lang="en-US" noProof="0" dirty="0" err="1">
                <a:solidFill>
                  <a:schemeClr val="tx1"/>
                </a:solidFill>
              </a:rPr>
              <a:t>Hasin</a:t>
            </a:r>
            <a:r>
              <a:rPr lang="en-US" noProof="0" dirty="0">
                <a:solidFill>
                  <a:schemeClr val="tx1"/>
                </a:solidFill>
              </a:rPr>
              <a:t>, D. S., et al. 2018. Epidemiology of adult DSM-5 major depressive disorder and its specifiers in the United States. </a:t>
            </a:r>
            <a:r>
              <a:rPr lang="en-US" i="1" noProof="0" dirty="0">
                <a:solidFill>
                  <a:schemeClr val="tx1"/>
                </a:solidFill>
              </a:rPr>
              <a:t>JAMA Psychiatry </a:t>
            </a:r>
            <a:r>
              <a:rPr lang="en-US" noProof="0" dirty="0">
                <a:solidFill>
                  <a:schemeClr val="tx1"/>
                </a:solidFill>
              </a:rPr>
              <a:t>75(4): 336–346; Kessler, R. C., et al. 2012. Twelve-month and lifetime prevalence and lifetime morbid risk of anxiety and mood disorders in the United States. </a:t>
            </a:r>
            <a:r>
              <a:rPr lang="en-US" i="1" noProof="0" dirty="0">
                <a:solidFill>
                  <a:schemeClr val="tx1"/>
                </a:solidFill>
              </a:rPr>
              <a:t>International Journal of Methods in Psychiatric Research </a:t>
            </a:r>
            <a:r>
              <a:rPr lang="en-US" noProof="0" dirty="0">
                <a:solidFill>
                  <a:schemeClr val="tx1"/>
                </a:solidFill>
              </a:rPr>
              <a:t>21(3): 169–184; Lee, J., et al. 2017. Bipolar I disorder. Johns Hopkins Psychiatry Guide (https://www.hopkinsguides.com/hopkins/view/Johns_Hopkins_Psychiatry_Guide/787045/all/Bipolar_I_Disorder); McGrath, J., et al. 2008. Schizophrenia: A concise overview of incidence, prevalence, and mortality. </a:t>
            </a:r>
            <a:r>
              <a:rPr lang="en-US" i="1" noProof="0" dirty="0">
                <a:solidFill>
                  <a:schemeClr val="tx1"/>
                </a:solidFill>
              </a:rPr>
              <a:t>Epidemiologic Reviews </a:t>
            </a:r>
            <a:r>
              <a:rPr lang="en-US" noProof="0" dirty="0">
                <a:solidFill>
                  <a:schemeClr val="tx1"/>
                </a:solidFill>
              </a:rPr>
              <a:t>30: 67–76.</a:t>
            </a:r>
          </a:p>
        </p:txBody>
      </p:sp>
      <p:sp>
        <p:nvSpPr>
          <p:cNvPr id="8" name="Slide Number Placeholder">
            <a:extLst>
              <a:ext uri="{FF2B5EF4-FFF2-40B4-BE49-F238E27FC236}">
                <a16:creationId xmlns:a16="http://schemas.microsoft.com/office/drawing/2014/main" id="{F39BB9C4-8251-4C87-83C2-AF2D1D0AB800}"/>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24</a:t>
            </a:fld>
            <a:endParaRPr lang="en-US" dirty="0"/>
          </a:p>
        </p:txBody>
      </p:sp>
    </p:spTree>
    <p:extLst>
      <p:ext uri="{BB962C8B-B14F-4D97-AF65-F5344CB8AC3E}">
        <p14:creationId xmlns:p14="http://schemas.microsoft.com/office/powerpoint/2010/main" val="1431909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01CD-F5B3-4B86-8B2A-BB41AAE62985}"/>
              </a:ext>
            </a:extLst>
          </p:cNvPr>
          <p:cNvSpPr>
            <a:spLocks noGrp="1"/>
          </p:cNvSpPr>
          <p:nvPr>
            <p:ph type="title"/>
          </p:nvPr>
        </p:nvSpPr>
        <p:spPr/>
        <p:txBody>
          <a:bodyPr/>
          <a:lstStyle/>
          <a:p>
            <a:r>
              <a:rPr lang="en-US" dirty="0"/>
              <a:t>Suicide </a:t>
            </a:r>
            <a:r>
              <a:rPr lang="en-US" sz="1600" dirty="0"/>
              <a:t>1</a:t>
            </a:r>
          </a:p>
        </p:txBody>
      </p:sp>
      <p:sp>
        <p:nvSpPr>
          <p:cNvPr id="3" name="Content Placeholder 2">
            <a:extLst>
              <a:ext uri="{FF2B5EF4-FFF2-40B4-BE49-F238E27FC236}">
                <a16:creationId xmlns:a16="http://schemas.microsoft.com/office/drawing/2014/main" id="{DA76C0FC-2071-4ED8-884E-D7571F93F61A}"/>
              </a:ext>
            </a:extLst>
          </p:cNvPr>
          <p:cNvSpPr>
            <a:spLocks noGrp="1"/>
          </p:cNvSpPr>
          <p:nvPr>
            <p:ph idx="1"/>
          </p:nvPr>
        </p:nvSpPr>
        <p:spPr>
          <a:xfrm>
            <a:off x="434063" y="1600199"/>
            <a:ext cx="8275875" cy="4953001"/>
          </a:xfrm>
        </p:spPr>
        <p:txBody>
          <a:bodyPr/>
          <a:lstStyle/>
          <a:p>
            <a:r>
              <a:rPr lang="en-US" noProof="0" dirty="0"/>
              <a:t>In the United States, suicide is the second leading cause of death for young people aged 10 to 34.</a:t>
            </a:r>
          </a:p>
          <a:p>
            <a:r>
              <a:rPr lang="en-US" noProof="0" dirty="0"/>
              <a:t>Suicide rate is higher among men than women.</a:t>
            </a:r>
          </a:p>
          <a:p>
            <a:r>
              <a:rPr lang="en-US" altLang="en-US" noProof="0" dirty="0"/>
              <a:t>Signs that a person may be suicidal:</a:t>
            </a:r>
          </a:p>
          <a:p>
            <a:pPr lvl="1"/>
            <a:r>
              <a:rPr lang="en-US" altLang="en-US" noProof="0" dirty="0"/>
              <a:t>Any mention of dying, disappearing, or self-harm.</a:t>
            </a:r>
          </a:p>
          <a:p>
            <a:pPr lvl="1"/>
            <a:r>
              <a:rPr lang="en-US" altLang="en-US" noProof="0" dirty="0"/>
              <a:t>Changes in personality.</a:t>
            </a:r>
          </a:p>
          <a:p>
            <a:pPr lvl="1"/>
            <a:r>
              <a:rPr lang="en-US" altLang="en-US" noProof="0" dirty="0"/>
              <a:t>Sudden, unexplained brightening of mood.</a:t>
            </a:r>
          </a:p>
          <a:p>
            <a:pPr lvl="1"/>
            <a:r>
              <a:rPr lang="en-US" altLang="en-US" noProof="0" dirty="0"/>
              <a:t>Sudden move to give away important possessions.</a:t>
            </a:r>
          </a:p>
          <a:p>
            <a:pPr lvl="1"/>
            <a:r>
              <a:rPr lang="en-US" altLang="en-US" noProof="0" dirty="0"/>
              <a:t>Increase in reckless behaviors.</a:t>
            </a:r>
          </a:p>
        </p:txBody>
      </p:sp>
      <p:sp>
        <p:nvSpPr>
          <p:cNvPr id="5" name="Slide Number Placeholder">
            <a:extLst>
              <a:ext uri="{FF2B5EF4-FFF2-40B4-BE49-F238E27FC236}">
                <a16:creationId xmlns:a16="http://schemas.microsoft.com/office/drawing/2014/main" id="{12AFF8E7-475A-4678-BD1C-4B2A0ADC541E}"/>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25</a:t>
            </a:fld>
            <a:endParaRPr lang="en-US" dirty="0"/>
          </a:p>
        </p:txBody>
      </p:sp>
    </p:spTree>
    <p:extLst>
      <p:ext uri="{BB962C8B-B14F-4D97-AF65-F5344CB8AC3E}">
        <p14:creationId xmlns:p14="http://schemas.microsoft.com/office/powerpoint/2010/main" val="3840352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01CD-F5B3-4B86-8B2A-BB41AAE62985}"/>
              </a:ext>
            </a:extLst>
          </p:cNvPr>
          <p:cNvSpPr>
            <a:spLocks noGrp="1"/>
          </p:cNvSpPr>
          <p:nvPr>
            <p:ph type="title"/>
          </p:nvPr>
        </p:nvSpPr>
        <p:spPr/>
        <p:txBody>
          <a:bodyPr/>
          <a:lstStyle/>
          <a:p>
            <a:r>
              <a:rPr lang="en-US" dirty="0"/>
              <a:t>Suicide </a:t>
            </a:r>
            <a:r>
              <a:rPr lang="en-US" sz="1600" dirty="0"/>
              <a:t>2</a:t>
            </a:r>
          </a:p>
        </p:txBody>
      </p:sp>
      <p:sp>
        <p:nvSpPr>
          <p:cNvPr id="3" name="Content Placeholder 2">
            <a:extLst>
              <a:ext uri="{FF2B5EF4-FFF2-40B4-BE49-F238E27FC236}">
                <a16:creationId xmlns:a16="http://schemas.microsoft.com/office/drawing/2014/main" id="{DA76C0FC-2071-4ED8-884E-D7571F93F61A}"/>
              </a:ext>
            </a:extLst>
          </p:cNvPr>
          <p:cNvSpPr>
            <a:spLocks noGrp="1"/>
          </p:cNvSpPr>
          <p:nvPr>
            <p:ph idx="1"/>
          </p:nvPr>
        </p:nvSpPr>
        <p:spPr>
          <a:xfrm>
            <a:off x="434063" y="1600199"/>
            <a:ext cx="8275875" cy="4953001"/>
          </a:xfrm>
        </p:spPr>
        <p:txBody>
          <a:bodyPr/>
          <a:lstStyle/>
          <a:p>
            <a:r>
              <a:rPr lang="en-US" dirty="0"/>
              <a:t>Key risk factors for suicide:</a:t>
            </a:r>
          </a:p>
          <a:p>
            <a:pPr marL="283464" indent="-283464">
              <a:spcBef>
                <a:spcPts val="576"/>
              </a:spcBef>
              <a:buFont typeface="Arial" panose="020B0604020202020204" pitchFamily="34" charset="0"/>
              <a:buChar char="•"/>
            </a:pPr>
            <a:r>
              <a:rPr lang="en-US" sz="2400" dirty="0"/>
              <a:t>History of previous attempts.</a:t>
            </a:r>
          </a:p>
          <a:p>
            <a:pPr marL="283464" indent="-283464">
              <a:spcBef>
                <a:spcPts val="576"/>
              </a:spcBef>
              <a:buFont typeface="Arial" panose="020B0604020202020204" pitchFamily="34" charset="0"/>
              <a:buChar char="•"/>
            </a:pPr>
            <a:r>
              <a:rPr lang="en-US" sz="2400" dirty="0"/>
              <a:t>Sense of hopelessness, helplessness, guilt, or worthlessness.</a:t>
            </a:r>
          </a:p>
          <a:p>
            <a:pPr marL="283464" indent="-283464">
              <a:spcBef>
                <a:spcPts val="576"/>
              </a:spcBef>
              <a:buFont typeface="Arial" panose="020B0604020202020204" pitchFamily="34" charset="0"/>
              <a:buChar char="•"/>
            </a:pPr>
            <a:r>
              <a:rPr lang="en-US" sz="2400" dirty="0"/>
              <a:t>Alcohol or other substance use disorders.</a:t>
            </a:r>
          </a:p>
          <a:p>
            <a:pPr marL="283464" indent="-283464">
              <a:spcBef>
                <a:spcPts val="576"/>
              </a:spcBef>
              <a:buFont typeface="Arial" panose="020B0604020202020204" pitchFamily="34" charset="0"/>
              <a:buChar char="•"/>
            </a:pPr>
            <a:r>
              <a:rPr lang="en-US" sz="2400" dirty="0"/>
              <a:t>Serious medical problems.</a:t>
            </a:r>
          </a:p>
          <a:p>
            <a:pPr marL="283464" indent="-283464">
              <a:spcBef>
                <a:spcPts val="576"/>
              </a:spcBef>
              <a:buFont typeface="Arial" panose="020B0604020202020204" pitchFamily="34" charset="0"/>
              <a:buChar char="•"/>
            </a:pPr>
            <a:r>
              <a:rPr lang="en-US" sz="2400" dirty="0"/>
              <a:t>Mental disorders, especially mood disorders.</a:t>
            </a:r>
          </a:p>
          <a:p>
            <a:pPr marL="283464" indent="-283464">
              <a:spcBef>
                <a:spcPts val="576"/>
              </a:spcBef>
              <a:buFont typeface="Arial" panose="020B0604020202020204" pitchFamily="34" charset="0"/>
              <a:buChar char="•"/>
            </a:pPr>
            <a:r>
              <a:rPr lang="en-US" sz="2400" dirty="0"/>
              <a:t>Availability of a weapon.</a:t>
            </a:r>
          </a:p>
          <a:p>
            <a:pPr marL="283464" indent="-283464">
              <a:spcBef>
                <a:spcPts val="576"/>
              </a:spcBef>
              <a:buFont typeface="Arial" panose="020B0604020202020204" pitchFamily="34" charset="0"/>
              <a:buChar char="•"/>
            </a:pPr>
            <a:r>
              <a:rPr lang="en-US" sz="2400" dirty="0"/>
              <a:t>Family history of suicide.</a:t>
            </a:r>
          </a:p>
          <a:p>
            <a:pPr marL="283464" indent="-283464">
              <a:spcBef>
                <a:spcPts val="576"/>
              </a:spcBef>
              <a:buFont typeface="Arial" panose="020B0604020202020204" pitchFamily="34" charset="0"/>
              <a:buChar char="•"/>
            </a:pPr>
            <a:r>
              <a:rPr lang="en-US" sz="2400" dirty="0"/>
              <a:t>Social isolation.</a:t>
            </a:r>
          </a:p>
          <a:p>
            <a:pPr marL="283464" indent="-283464">
              <a:spcBef>
                <a:spcPts val="576"/>
              </a:spcBef>
              <a:buFont typeface="Arial" panose="020B0604020202020204" pitchFamily="34" charset="0"/>
              <a:buChar char="•"/>
            </a:pPr>
            <a:r>
              <a:rPr lang="en-US" sz="2400" dirty="0"/>
              <a:t>History of abuse or neglect.</a:t>
            </a:r>
          </a:p>
          <a:p>
            <a:pPr marL="283464" indent="-283464">
              <a:spcBef>
                <a:spcPts val="576"/>
              </a:spcBef>
              <a:buFont typeface="Arial" panose="020B0604020202020204" pitchFamily="34" charset="0"/>
              <a:buChar char="•"/>
            </a:pPr>
            <a:r>
              <a:rPr lang="en-US" sz="2400" dirty="0"/>
              <a:t>Current or past experience of being bullied.</a:t>
            </a:r>
          </a:p>
        </p:txBody>
      </p:sp>
      <p:sp>
        <p:nvSpPr>
          <p:cNvPr id="5" name="Slide Number Placeholder">
            <a:extLst>
              <a:ext uri="{FF2B5EF4-FFF2-40B4-BE49-F238E27FC236}">
                <a16:creationId xmlns:a16="http://schemas.microsoft.com/office/drawing/2014/main" id="{12AFF8E7-475A-4678-BD1C-4B2A0ADC541E}"/>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26</a:t>
            </a:fld>
            <a:endParaRPr lang="en-US" dirty="0"/>
          </a:p>
        </p:txBody>
      </p:sp>
    </p:spTree>
    <p:extLst>
      <p:ext uri="{BB962C8B-B14F-4D97-AF65-F5344CB8AC3E}">
        <p14:creationId xmlns:p14="http://schemas.microsoft.com/office/powerpoint/2010/main" val="4182428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01CD-F5B3-4B86-8B2A-BB41AAE62985}"/>
              </a:ext>
            </a:extLst>
          </p:cNvPr>
          <p:cNvSpPr>
            <a:spLocks noGrp="1"/>
          </p:cNvSpPr>
          <p:nvPr>
            <p:ph type="title"/>
          </p:nvPr>
        </p:nvSpPr>
        <p:spPr/>
        <p:txBody>
          <a:bodyPr/>
          <a:lstStyle/>
          <a:p>
            <a:r>
              <a:rPr lang="en-US" dirty="0"/>
              <a:t>Suicide </a:t>
            </a:r>
            <a:r>
              <a:rPr lang="en-US" sz="1600" dirty="0"/>
              <a:t>3</a:t>
            </a:r>
          </a:p>
        </p:txBody>
      </p:sp>
      <p:sp>
        <p:nvSpPr>
          <p:cNvPr id="3" name="Content Placeholder 2">
            <a:extLst>
              <a:ext uri="{FF2B5EF4-FFF2-40B4-BE49-F238E27FC236}">
                <a16:creationId xmlns:a16="http://schemas.microsoft.com/office/drawing/2014/main" id="{DA76C0FC-2071-4ED8-884E-D7571F93F61A}"/>
              </a:ext>
            </a:extLst>
          </p:cNvPr>
          <p:cNvSpPr>
            <a:spLocks noGrp="1"/>
          </p:cNvSpPr>
          <p:nvPr>
            <p:ph idx="1"/>
          </p:nvPr>
        </p:nvSpPr>
        <p:spPr>
          <a:xfrm>
            <a:off x="434063" y="1600199"/>
            <a:ext cx="8275875" cy="5082115"/>
          </a:xfrm>
        </p:spPr>
        <p:txBody>
          <a:bodyPr/>
          <a:lstStyle/>
          <a:p>
            <a:r>
              <a:rPr lang="en-US" altLang="en-US" noProof="0" dirty="0"/>
              <a:t>Key protective factors:</a:t>
            </a:r>
          </a:p>
          <a:p>
            <a:pPr marL="0" lvl="1" indent="0">
              <a:buNone/>
            </a:pPr>
            <a:r>
              <a:rPr lang="en-US" altLang="en-US" sz="2800" noProof="0" dirty="0"/>
              <a:t>Strong religious faith or cultural prohibition on suicide.</a:t>
            </a:r>
          </a:p>
          <a:p>
            <a:pPr marL="0" lvl="1" indent="0">
              <a:buNone/>
            </a:pPr>
            <a:r>
              <a:rPr lang="en-US" altLang="en-US" sz="2800" noProof="0" dirty="0"/>
              <a:t>Connection to other people.</a:t>
            </a:r>
          </a:p>
          <a:p>
            <a:pPr marL="0" lvl="1" indent="0">
              <a:buNone/>
            </a:pPr>
            <a:r>
              <a:rPr lang="en-US" altLang="en-US" sz="2800" noProof="0" dirty="0"/>
              <a:t>Engagement in treatment.</a:t>
            </a:r>
          </a:p>
          <a:p>
            <a:pPr marL="0" lvl="1" indent="0">
              <a:buNone/>
            </a:pPr>
            <a:r>
              <a:rPr lang="en-US" altLang="en-US" sz="2800" noProof="0" dirty="0"/>
              <a:t>Connection with your children or pets.</a:t>
            </a:r>
          </a:p>
          <a:p>
            <a:pPr marL="0" lvl="1" indent="0">
              <a:buNone/>
            </a:pPr>
            <a:r>
              <a:rPr lang="en-US" altLang="en-US" sz="2800" noProof="0" dirty="0"/>
              <a:t>Lack of access to lethal means.</a:t>
            </a:r>
          </a:p>
          <a:p>
            <a:pPr marL="283464" lvl="2" indent="-283464"/>
            <a:r>
              <a:rPr lang="en-US" altLang="en-US" sz="2400" noProof="0" dirty="0"/>
              <a:t>Firearms are used in more suicides than homicides.</a:t>
            </a:r>
          </a:p>
          <a:p>
            <a:r>
              <a:rPr lang="en-US" altLang="en-US" noProof="0" dirty="0"/>
              <a:t>Encouraging the person to talk can be helpful, but further help from a mental health professional is essential.</a:t>
            </a:r>
          </a:p>
        </p:txBody>
      </p:sp>
      <p:sp>
        <p:nvSpPr>
          <p:cNvPr id="5" name="Slide Number Placeholder">
            <a:extLst>
              <a:ext uri="{FF2B5EF4-FFF2-40B4-BE49-F238E27FC236}">
                <a16:creationId xmlns:a16="http://schemas.microsoft.com/office/drawing/2014/main" id="{12AFF8E7-475A-4678-BD1C-4B2A0ADC541E}"/>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27</a:t>
            </a:fld>
            <a:endParaRPr lang="en-US" dirty="0"/>
          </a:p>
        </p:txBody>
      </p:sp>
    </p:spTree>
    <p:extLst>
      <p:ext uri="{BB962C8B-B14F-4D97-AF65-F5344CB8AC3E}">
        <p14:creationId xmlns:p14="http://schemas.microsoft.com/office/powerpoint/2010/main" val="2003587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E6921D-580B-4C2D-9C43-5E2FADD9E1B5}"/>
              </a:ext>
            </a:extLst>
          </p:cNvPr>
          <p:cNvSpPr>
            <a:spLocks noGrp="1"/>
          </p:cNvSpPr>
          <p:nvPr>
            <p:ph type="title"/>
          </p:nvPr>
        </p:nvSpPr>
        <p:spPr>
          <a:xfrm>
            <a:off x="1828799" y="5689140"/>
            <a:ext cx="5627077" cy="566738"/>
          </a:xfrm>
        </p:spPr>
        <p:txBody>
          <a:bodyPr/>
          <a:lstStyle/>
          <a:p>
            <a:r>
              <a:rPr lang="en-US" dirty="0"/>
              <a:t>Figure 3.3 </a:t>
            </a:r>
            <a:r>
              <a:rPr lang="en-US" dirty="0">
                <a:solidFill>
                  <a:schemeClr val="tx1"/>
                </a:solidFill>
              </a:rPr>
              <a:t>Percentages of American adults having suicidal thoughts in the past year, by ethnicity.</a:t>
            </a:r>
          </a:p>
        </p:txBody>
      </p:sp>
      <p:pic>
        <p:nvPicPr>
          <p:cNvPr id="3" name="Picture 2" descr="Percentages range from 3.3% (Asians) to nearly 8.9% (adults reporting two or more ethnicities).">
            <a:extLst>
              <a:ext uri="{FF2B5EF4-FFF2-40B4-BE49-F238E27FC236}">
                <a16:creationId xmlns:a16="http://schemas.microsoft.com/office/drawing/2014/main" id="{95FD3613-7536-4EE5-B96D-565643EE68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671" y="716336"/>
            <a:ext cx="5096658" cy="4747984"/>
          </a:xfrm>
          <a:prstGeom prst="rect">
            <a:avLst/>
          </a:prstGeom>
        </p:spPr>
      </p:pic>
      <p:sp>
        <p:nvSpPr>
          <p:cNvPr id="7" name="Text Placeholder 6">
            <a:extLst>
              <a:ext uri="{FF2B5EF4-FFF2-40B4-BE49-F238E27FC236}">
                <a16:creationId xmlns:a16="http://schemas.microsoft.com/office/drawing/2014/main" id="{61A67D75-3612-43D9-9459-1539CC9C39A9}"/>
              </a:ext>
            </a:extLst>
          </p:cNvPr>
          <p:cNvSpPr>
            <a:spLocks noGrp="1"/>
          </p:cNvSpPr>
          <p:nvPr>
            <p:ph type="body" sz="half" idx="2"/>
          </p:nvPr>
        </p:nvSpPr>
        <p:spPr>
          <a:xfrm>
            <a:off x="4434923" y="6676456"/>
            <a:ext cx="4219061" cy="166304"/>
          </a:xfrm>
        </p:spPr>
        <p:txBody>
          <a:bodyPr anchor="t"/>
          <a:lstStyle/>
          <a:p>
            <a:pPr algn="r"/>
            <a:r>
              <a:rPr lang="en-US" sz="800" dirty="0">
                <a:solidFill>
                  <a:schemeClr val="bg1"/>
                </a:solidFill>
              </a:rPr>
              <a:t>SOURCE: National Institute of Mental Health, 2019.</a:t>
            </a:r>
          </a:p>
        </p:txBody>
      </p:sp>
      <p:sp>
        <p:nvSpPr>
          <p:cNvPr id="11" name="Slide Number Placeholder">
            <a:extLst>
              <a:ext uri="{FF2B5EF4-FFF2-40B4-BE49-F238E27FC236}">
                <a16:creationId xmlns:a16="http://schemas.microsoft.com/office/drawing/2014/main" id="{B83918E5-BE2F-4AA1-9851-D49574EBCAB0}"/>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28</a:t>
            </a:fld>
            <a:endParaRPr lang="en-US" dirty="0"/>
          </a:p>
        </p:txBody>
      </p:sp>
    </p:spTree>
    <p:extLst>
      <p:ext uri="{BB962C8B-B14F-4D97-AF65-F5344CB8AC3E}">
        <p14:creationId xmlns:p14="http://schemas.microsoft.com/office/powerpoint/2010/main" val="2221063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45C12CFB-F085-412B-844C-359B1167616A}"/>
              </a:ext>
            </a:extLst>
          </p:cNvPr>
          <p:cNvSpPr>
            <a:spLocks noGrp="1"/>
          </p:cNvSpPr>
          <p:nvPr>
            <p:ph type="title"/>
          </p:nvPr>
        </p:nvSpPr>
        <p:spPr/>
        <p:txBody>
          <a:bodyPr/>
          <a:lstStyle/>
          <a:p>
            <a:r>
              <a:rPr lang="en-US" dirty="0">
                <a:solidFill>
                  <a:srgbClr val="C30C20"/>
                </a:solidFill>
              </a:rPr>
              <a:t>Table 3.3</a:t>
            </a:r>
            <a:r>
              <a:rPr lang="en-US" dirty="0"/>
              <a:t> Myths about Suicide: Don’t Be Misled</a:t>
            </a:r>
          </a:p>
        </p:txBody>
      </p:sp>
      <p:sp>
        <p:nvSpPr>
          <p:cNvPr id="23" name="Content Placeholder 2" hidden="1">
            <a:extLst>
              <a:ext uri="{FF2B5EF4-FFF2-40B4-BE49-F238E27FC236}">
                <a16:creationId xmlns:a16="http://schemas.microsoft.com/office/drawing/2014/main" id="{7D8795E4-7F78-48D0-BA13-108D5C1B8B6C}"/>
              </a:ext>
            </a:extLst>
          </p:cNvPr>
          <p:cNvSpPr>
            <a:spLocks noGrp="1"/>
          </p:cNvSpPr>
          <p:nvPr>
            <p:ph idx="1" hasCustomPrompt="1"/>
          </p:nvPr>
        </p:nvSpPr>
        <p:spPr>
          <a:xfrm>
            <a:off x="1955408" y="2405577"/>
            <a:ext cx="4909625" cy="1280159"/>
          </a:xfrm>
          <a:prstGeom prst="rect">
            <a:avLst/>
          </a:prstGeom>
        </p:spPr>
        <p:txBody>
          <a:bodyPr/>
          <a:lstStyle>
            <a:lvl1pPr marL="0" indent="0">
              <a:spcBef>
                <a:spcPts val="1800"/>
              </a:spcBef>
              <a:buNone/>
              <a:defRPr sz="2800"/>
            </a:lvl1pPr>
            <a:lvl2pPr marL="290513" indent="-285750">
              <a:buFont typeface="Arial" panose="020B0604020202020204" pitchFamily="34" charset="0"/>
              <a:buChar char="•"/>
              <a:defRPr sz="2400"/>
            </a:lvl2pPr>
            <a:lvl3pPr marL="568325" indent="-228600">
              <a:defRPr sz="2000"/>
            </a:lvl3pPr>
            <a:lvl4pPr marL="914400" indent="-228600">
              <a:buFont typeface="Arial" panose="020B0604020202020204" pitchFamily="34" charset="0"/>
              <a:buChar char="•"/>
              <a:defRPr sz="1800"/>
            </a:lvl4pPr>
            <a:lvl5pPr>
              <a:defRPr sz="1800"/>
            </a:lvl5pPr>
          </a:lstStyle>
          <a:p>
            <a:pPr lvl="0"/>
            <a:r>
              <a:rPr lang="en-US" sz="2000" dirty="0"/>
              <a:t>Table divided into two columns summarizes myths about suicide. The column headers are: Myth and fact.</a:t>
            </a:r>
          </a:p>
        </p:txBody>
      </p:sp>
      <p:graphicFrame>
        <p:nvGraphicFramePr>
          <p:cNvPr id="21" name="Table 21">
            <a:extLst>
              <a:ext uri="{FF2B5EF4-FFF2-40B4-BE49-F238E27FC236}">
                <a16:creationId xmlns:a16="http://schemas.microsoft.com/office/drawing/2014/main" id="{283716E5-13F6-4890-BF23-6407E3100D5E}"/>
              </a:ext>
            </a:extLst>
          </p:cNvPr>
          <p:cNvGraphicFramePr>
            <a:graphicFrameLocks noGrp="1"/>
          </p:cNvGraphicFramePr>
          <p:nvPr>
            <p:extLst>
              <p:ext uri="{D42A27DB-BD31-4B8C-83A1-F6EECF244321}">
                <p14:modId xmlns:p14="http://schemas.microsoft.com/office/powerpoint/2010/main" val="1153321234"/>
              </p:ext>
            </p:extLst>
          </p:nvPr>
        </p:nvGraphicFramePr>
        <p:xfrm>
          <a:off x="168813" y="781930"/>
          <a:ext cx="8806375" cy="5638800"/>
        </p:xfrm>
        <a:graphic>
          <a:graphicData uri="http://schemas.openxmlformats.org/drawingml/2006/table">
            <a:tbl>
              <a:tblPr firstRow="1" bandRow="1">
                <a:tableStyleId>{5C22544A-7EE6-4342-B048-85BDC9FD1C3A}</a:tableStyleId>
              </a:tblPr>
              <a:tblGrid>
                <a:gridCol w="2644726">
                  <a:extLst>
                    <a:ext uri="{9D8B030D-6E8A-4147-A177-3AD203B41FA5}">
                      <a16:colId xmlns:a16="http://schemas.microsoft.com/office/drawing/2014/main" val="2561273755"/>
                    </a:ext>
                  </a:extLst>
                </a:gridCol>
                <a:gridCol w="6161649">
                  <a:extLst>
                    <a:ext uri="{9D8B030D-6E8A-4147-A177-3AD203B41FA5}">
                      <a16:colId xmlns:a16="http://schemas.microsoft.com/office/drawing/2014/main" val="3393054000"/>
                    </a:ext>
                  </a:extLst>
                </a:gridCol>
              </a:tblGrid>
              <a:tr h="291226">
                <a:tc>
                  <a:txBody>
                    <a:bodyPr/>
                    <a:lstStyle/>
                    <a:p>
                      <a:r>
                        <a:rPr lang="en-US" sz="1400" dirty="0">
                          <a:solidFill>
                            <a:schemeClr val="tx1"/>
                          </a:solidFill>
                        </a:rPr>
                        <a:t>MYTH</a:t>
                      </a:r>
                    </a:p>
                  </a:txBody>
                  <a:tcPr anchor="ctr">
                    <a:solidFill>
                      <a:srgbClr val="DBE3F3"/>
                    </a:solidFill>
                  </a:tcPr>
                </a:tc>
                <a:tc>
                  <a:txBody>
                    <a:bodyPr/>
                    <a:lstStyle/>
                    <a:p>
                      <a:r>
                        <a:rPr lang="en-US" sz="1400" dirty="0">
                          <a:solidFill>
                            <a:schemeClr val="tx1"/>
                          </a:solidFill>
                        </a:rPr>
                        <a:t>FACT</a:t>
                      </a:r>
                    </a:p>
                  </a:txBody>
                  <a:tcPr anchor="ctr">
                    <a:solidFill>
                      <a:srgbClr val="DBE3F3"/>
                    </a:solidFill>
                  </a:tcPr>
                </a:tc>
                <a:extLst>
                  <a:ext uri="{0D108BD9-81ED-4DB2-BD59-A6C34878D82A}">
                    <a16:rowId xmlns:a16="http://schemas.microsoft.com/office/drawing/2014/main" val="1710748128"/>
                  </a:ext>
                </a:extLst>
              </a:tr>
              <a:tr h="495084">
                <a:tc>
                  <a:txBody>
                    <a:bodyPr/>
                    <a:lstStyle/>
                    <a:p>
                      <a:r>
                        <a:rPr lang="en-US" sz="1400" dirty="0">
                          <a:solidFill>
                            <a:schemeClr val="tx1"/>
                          </a:solidFill>
                        </a:rPr>
                        <a:t>People who really intend to kill themselves do not let anyone know about it.</a:t>
                      </a:r>
                    </a:p>
                  </a:txBody>
                  <a:tcPr>
                    <a:solidFill>
                      <a:srgbClr val="E8F6FE"/>
                    </a:solidFill>
                  </a:tcPr>
                </a:tc>
                <a:tc>
                  <a:txBody>
                    <a:bodyPr/>
                    <a:lstStyle/>
                    <a:p>
                      <a:r>
                        <a:rPr lang="en-US" sz="1400" dirty="0">
                          <a:solidFill>
                            <a:schemeClr val="tx1"/>
                          </a:solidFill>
                        </a:rPr>
                        <a:t>This belief can be an excuse for doing nothing when someone says he or she might attempt suicide. In fact, most people who eventually follow through with suicide </a:t>
                      </a:r>
                      <a:r>
                        <a:rPr lang="en-US" sz="1400" i="1" dirty="0">
                          <a:solidFill>
                            <a:schemeClr val="tx1"/>
                          </a:solidFill>
                        </a:rPr>
                        <a:t>have</a:t>
                      </a:r>
                      <a:r>
                        <a:rPr lang="en-US" sz="1400" dirty="0">
                          <a:solidFill>
                            <a:schemeClr val="tx1"/>
                          </a:solidFill>
                        </a:rPr>
                        <a:t> talked about doing it.</a:t>
                      </a:r>
                    </a:p>
                  </a:txBody>
                  <a:tcPr>
                    <a:solidFill>
                      <a:srgbClr val="E8F6FE"/>
                    </a:solidFill>
                  </a:tcPr>
                </a:tc>
                <a:extLst>
                  <a:ext uri="{0D108BD9-81ED-4DB2-BD59-A6C34878D82A}">
                    <a16:rowId xmlns:a16="http://schemas.microsoft.com/office/drawing/2014/main" val="3507722303"/>
                  </a:ext>
                </a:extLst>
              </a:tr>
              <a:tr h="495084">
                <a:tc>
                  <a:txBody>
                    <a:bodyPr/>
                    <a:lstStyle/>
                    <a:p>
                      <a:r>
                        <a:rPr lang="en-US" sz="1400" dirty="0">
                          <a:solidFill>
                            <a:schemeClr val="tx1"/>
                          </a:solidFill>
                        </a:rPr>
                        <a:t>People who made a suicide attempt but survived did not really intend to die.</a:t>
                      </a:r>
                    </a:p>
                  </a:txBody>
                  <a:tcPr>
                    <a:solidFill>
                      <a:srgbClr val="DBE3F3"/>
                    </a:solidFill>
                  </a:tcPr>
                </a:tc>
                <a:tc>
                  <a:txBody>
                    <a:bodyPr/>
                    <a:lstStyle/>
                    <a:p>
                      <a:r>
                        <a:rPr lang="en-US" sz="1400" dirty="0">
                          <a:solidFill>
                            <a:schemeClr val="tx1"/>
                          </a:solidFill>
                        </a:rPr>
                        <a:t>This belief may be true for certain people, but people who seriously want to end their lives may fail because they misjudge what it takes. Even a pharmacist may misjudge the lethal dose of a drug.</a:t>
                      </a:r>
                    </a:p>
                  </a:txBody>
                  <a:tcPr>
                    <a:solidFill>
                      <a:srgbClr val="DBE3F3"/>
                    </a:solidFill>
                  </a:tcPr>
                </a:tc>
                <a:extLst>
                  <a:ext uri="{0D108BD9-81ED-4DB2-BD59-A6C34878D82A}">
                    <a16:rowId xmlns:a16="http://schemas.microsoft.com/office/drawing/2014/main" val="861537931"/>
                  </a:ext>
                </a:extLst>
              </a:tr>
              <a:tr h="495084">
                <a:tc>
                  <a:txBody>
                    <a:bodyPr/>
                    <a:lstStyle/>
                    <a:p>
                      <a:r>
                        <a:rPr lang="en-US" sz="1400" dirty="0">
                          <a:solidFill>
                            <a:schemeClr val="tx1"/>
                          </a:solidFill>
                        </a:rPr>
                        <a:t>People who succeed in suicide really wanted to die.</a:t>
                      </a:r>
                    </a:p>
                  </a:txBody>
                  <a:tcPr>
                    <a:solidFill>
                      <a:srgbClr val="E8F6FE"/>
                    </a:solidFill>
                  </a:tcPr>
                </a:tc>
                <a:tc>
                  <a:txBody>
                    <a:bodyPr/>
                    <a:lstStyle/>
                    <a:p>
                      <a:r>
                        <a:rPr lang="en-US" sz="1400" dirty="0">
                          <a:solidFill>
                            <a:schemeClr val="tx1"/>
                          </a:solidFill>
                        </a:rPr>
                        <a:t>We cannot be sure of that either. Some people are only trying to make a dramatic gesture or plea for help but miscalculate.</a:t>
                      </a:r>
                    </a:p>
                  </a:txBody>
                  <a:tcPr>
                    <a:solidFill>
                      <a:srgbClr val="E8F6FE"/>
                    </a:solidFill>
                  </a:tcPr>
                </a:tc>
                <a:extLst>
                  <a:ext uri="{0D108BD9-81ED-4DB2-BD59-A6C34878D82A}">
                    <a16:rowId xmlns:a16="http://schemas.microsoft.com/office/drawing/2014/main" val="350362770"/>
                  </a:ext>
                </a:extLst>
              </a:tr>
              <a:tr h="478712">
                <a:tc>
                  <a:txBody>
                    <a:bodyPr/>
                    <a:lstStyle/>
                    <a:p>
                      <a:r>
                        <a:rPr lang="en-US" sz="1400" dirty="0">
                          <a:solidFill>
                            <a:schemeClr val="tx1"/>
                          </a:solidFill>
                        </a:rPr>
                        <a:t>People who really want to kill themselves will do it regardless  of any attempts to prevent them.</a:t>
                      </a:r>
                    </a:p>
                  </a:txBody>
                  <a:tcPr>
                    <a:solidFill>
                      <a:srgbClr val="DBE3F3"/>
                    </a:solidFill>
                  </a:tcPr>
                </a:tc>
                <a:tc>
                  <a:txBody>
                    <a:bodyPr/>
                    <a:lstStyle/>
                    <a:p>
                      <a:r>
                        <a:rPr lang="en-US" sz="1400" dirty="0">
                          <a:solidFill>
                            <a:schemeClr val="tx1"/>
                          </a:solidFill>
                        </a:rPr>
                        <a:t>Few people are single-minded about suicide even at the moment of attempting it. People who are quite determined to take their lives today may completely change their minds tomorrow. </a:t>
                      </a:r>
                    </a:p>
                  </a:txBody>
                  <a:tcPr>
                    <a:solidFill>
                      <a:srgbClr val="DBE3F3"/>
                    </a:solidFill>
                  </a:tcPr>
                </a:tc>
                <a:extLst>
                  <a:ext uri="{0D108BD9-81ED-4DB2-BD59-A6C34878D82A}">
                    <a16:rowId xmlns:a16="http://schemas.microsoft.com/office/drawing/2014/main" val="4017027834"/>
                  </a:ext>
                </a:extLst>
              </a:tr>
              <a:tr h="414222">
                <a:tc>
                  <a:txBody>
                    <a:bodyPr/>
                    <a:lstStyle/>
                    <a:p>
                      <a:r>
                        <a:rPr lang="en-US" sz="1400" dirty="0">
                          <a:solidFill>
                            <a:schemeClr val="tx1"/>
                          </a:solidFill>
                        </a:rPr>
                        <a:t>Suicide is proof of mental illness.</a:t>
                      </a:r>
                    </a:p>
                  </a:txBody>
                  <a:tcPr>
                    <a:solidFill>
                      <a:srgbClr val="E8F6FE"/>
                    </a:solidFill>
                  </a:tcPr>
                </a:tc>
                <a:tc>
                  <a:txBody>
                    <a:bodyPr/>
                    <a:lstStyle/>
                    <a:p>
                      <a:r>
                        <a:rPr lang="en-US" sz="1400" dirty="0">
                          <a:solidFill>
                            <a:schemeClr val="tx1"/>
                          </a:solidFill>
                        </a:rPr>
                        <a:t>Many suicides are carried out by people who do not meet ordinary criteria for mental illness, although people with depression, schizophrenia, and other psychological disorders (including substance use disorders) have a much higher than average suicide rate.</a:t>
                      </a:r>
                    </a:p>
                  </a:txBody>
                  <a:tcPr>
                    <a:solidFill>
                      <a:srgbClr val="E8F6FE"/>
                    </a:solidFill>
                  </a:tcPr>
                </a:tc>
                <a:extLst>
                  <a:ext uri="{0D108BD9-81ED-4DB2-BD59-A6C34878D82A}">
                    <a16:rowId xmlns:a16="http://schemas.microsoft.com/office/drawing/2014/main" val="3145811145"/>
                  </a:ext>
                </a:extLst>
              </a:tr>
              <a:tr h="495084">
                <a:tc>
                  <a:txBody>
                    <a:bodyPr/>
                    <a:lstStyle/>
                    <a:p>
                      <a:r>
                        <a:rPr lang="en-US" sz="1400" dirty="0">
                          <a:solidFill>
                            <a:schemeClr val="tx1"/>
                          </a:solidFill>
                        </a:rPr>
                        <a:t>People inherit suicidal tendencies.</a:t>
                      </a:r>
                    </a:p>
                  </a:txBody>
                  <a:tcPr>
                    <a:solidFill>
                      <a:srgbClr val="DBE3F3"/>
                    </a:solidFill>
                  </a:tcPr>
                </a:tc>
                <a:tc>
                  <a:txBody>
                    <a:bodyPr/>
                    <a:lstStyle/>
                    <a:p>
                      <a:r>
                        <a:rPr lang="en-US" sz="1400" dirty="0">
                          <a:solidFill>
                            <a:schemeClr val="tx1"/>
                          </a:solidFill>
                        </a:rPr>
                        <a:t>Certain kinds of depression that lead to suicide do have a genetic component. But many examples of suicide running in a family can be explained by factors such as psychologically identifying with a family member who kill themselves, often a parent.</a:t>
                      </a:r>
                    </a:p>
                  </a:txBody>
                  <a:tcPr>
                    <a:solidFill>
                      <a:srgbClr val="DBE3F3"/>
                    </a:solidFill>
                  </a:tcPr>
                </a:tc>
                <a:extLst>
                  <a:ext uri="{0D108BD9-81ED-4DB2-BD59-A6C34878D82A}">
                    <a16:rowId xmlns:a16="http://schemas.microsoft.com/office/drawing/2014/main" val="2169186457"/>
                  </a:ext>
                </a:extLst>
              </a:tr>
              <a:tr h="495084">
                <a:tc>
                  <a:txBody>
                    <a:bodyPr/>
                    <a:lstStyle/>
                    <a:p>
                      <a:r>
                        <a:rPr lang="en-US" sz="1400" dirty="0">
                          <a:solidFill>
                            <a:schemeClr val="tx1"/>
                          </a:solidFill>
                        </a:rPr>
                        <a:t>All suicides are irrational.</a:t>
                      </a:r>
                    </a:p>
                  </a:txBody>
                  <a:tcPr>
                    <a:solidFill>
                      <a:srgbClr val="E8F6FE"/>
                    </a:solidFill>
                  </a:tcPr>
                </a:tc>
                <a:tc>
                  <a:txBody>
                    <a:bodyPr/>
                    <a:lstStyle/>
                    <a:p>
                      <a:r>
                        <a:rPr lang="en-US" sz="1400" dirty="0">
                          <a:solidFill>
                            <a:schemeClr val="tx1"/>
                          </a:solidFill>
                        </a:rPr>
                        <a:t>By some standards, all suicides may seem “irrational.” But many people find it at least understandable that someone might want to attempt suicide—for example, when approaching the end of a terminal illness or when facing a long prison term.</a:t>
                      </a:r>
                    </a:p>
                  </a:txBody>
                  <a:tcPr>
                    <a:solidFill>
                      <a:srgbClr val="E8F6FE"/>
                    </a:solidFill>
                  </a:tcPr>
                </a:tc>
                <a:extLst>
                  <a:ext uri="{0D108BD9-81ED-4DB2-BD59-A6C34878D82A}">
                    <a16:rowId xmlns:a16="http://schemas.microsoft.com/office/drawing/2014/main" val="2976753929"/>
                  </a:ext>
                </a:extLst>
              </a:tr>
            </a:tbl>
          </a:graphicData>
        </a:graphic>
      </p:graphicFrame>
      <p:sp>
        <p:nvSpPr>
          <p:cNvPr id="20" name="Slide Number Placeholder">
            <a:extLst>
              <a:ext uri="{FF2B5EF4-FFF2-40B4-BE49-F238E27FC236}">
                <a16:creationId xmlns:a16="http://schemas.microsoft.com/office/drawing/2014/main" id="{779E9B3D-8827-4E49-BEE1-DF2CA89268C9}"/>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29</a:t>
            </a:fld>
            <a:endParaRPr lang="en-US" dirty="0"/>
          </a:p>
        </p:txBody>
      </p:sp>
    </p:spTree>
    <p:extLst>
      <p:ext uri="{BB962C8B-B14F-4D97-AF65-F5344CB8AC3E}">
        <p14:creationId xmlns:p14="http://schemas.microsoft.com/office/powerpoint/2010/main" val="3098041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01CD-F5B3-4B86-8B2A-BB41AAE62985}"/>
              </a:ext>
            </a:extLst>
          </p:cNvPr>
          <p:cNvSpPr>
            <a:spLocks noGrp="1"/>
          </p:cNvSpPr>
          <p:nvPr>
            <p:ph type="title"/>
          </p:nvPr>
        </p:nvSpPr>
        <p:spPr/>
        <p:txBody>
          <a:bodyPr/>
          <a:lstStyle/>
          <a:p>
            <a:r>
              <a:rPr lang="en-US" dirty="0"/>
              <a:t>Positive Psychology </a:t>
            </a:r>
            <a:r>
              <a:rPr lang="en-US" sz="1600" dirty="0"/>
              <a:t>1</a:t>
            </a:r>
          </a:p>
        </p:txBody>
      </p:sp>
      <p:sp>
        <p:nvSpPr>
          <p:cNvPr id="3" name="Content Placeholder 2">
            <a:extLst>
              <a:ext uri="{FF2B5EF4-FFF2-40B4-BE49-F238E27FC236}">
                <a16:creationId xmlns:a16="http://schemas.microsoft.com/office/drawing/2014/main" id="{DA76C0FC-2071-4ED8-884E-D7571F93F61A}"/>
              </a:ext>
            </a:extLst>
          </p:cNvPr>
          <p:cNvSpPr>
            <a:spLocks noGrp="1"/>
          </p:cNvSpPr>
          <p:nvPr>
            <p:ph idx="1"/>
          </p:nvPr>
        </p:nvSpPr>
        <p:spPr>
          <a:xfrm>
            <a:off x="466344" y="1600199"/>
            <a:ext cx="7054948" cy="4953001"/>
          </a:xfrm>
        </p:spPr>
        <p:txBody>
          <a:bodyPr/>
          <a:lstStyle/>
          <a:p>
            <a:r>
              <a:rPr lang="en-US" dirty="0"/>
              <a:t>Abraham Maslow’s </a:t>
            </a:r>
            <a:r>
              <a:rPr lang="en-US" i="1" dirty="0"/>
              <a:t>Toward a Psychology </a:t>
            </a:r>
            <a:br>
              <a:rPr lang="en-US" i="1" dirty="0"/>
            </a:br>
            <a:r>
              <a:rPr lang="en-US" i="1" dirty="0"/>
              <a:t>of Being </a:t>
            </a:r>
            <a:r>
              <a:rPr lang="en-US" dirty="0"/>
              <a:t>(1968) adopted a perspective he called “positive psychology.”</a:t>
            </a:r>
          </a:p>
          <a:p>
            <a:r>
              <a:rPr lang="en-US" dirty="0"/>
              <a:t>Maslow’s hierarchy of needs:</a:t>
            </a:r>
          </a:p>
          <a:p>
            <a:pPr marL="283464" indent="-283464">
              <a:spcBef>
                <a:spcPts val="576"/>
              </a:spcBef>
              <a:buFont typeface="Arial" panose="020B0604020202020204" pitchFamily="34" charset="0"/>
              <a:buChar char="•"/>
            </a:pPr>
            <a:r>
              <a:rPr lang="en-US" sz="2400" dirty="0"/>
              <a:t>Physiological needs—the most important.</a:t>
            </a:r>
          </a:p>
          <a:p>
            <a:pPr marL="283464" indent="-283464">
              <a:spcBef>
                <a:spcPts val="576"/>
              </a:spcBef>
              <a:buFont typeface="Arial" panose="020B0604020202020204" pitchFamily="34" charset="0"/>
              <a:buChar char="•"/>
            </a:pPr>
            <a:r>
              <a:rPr lang="en-US" sz="2400" dirty="0"/>
              <a:t>Safety and security.</a:t>
            </a:r>
          </a:p>
          <a:p>
            <a:pPr marL="283464" indent="-283464">
              <a:spcBef>
                <a:spcPts val="576"/>
              </a:spcBef>
              <a:buFont typeface="Arial" panose="020B0604020202020204" pitchFamily="34" charset="0"/>
              <a:buChar char="•"/>
            </a:pPr>
            <a:r>
              <a:rPr lang="en-US" sz="2400" dirty="0"/>
              <a:t>Love and belongingness.</a:t>
            </a:r>
          </a:p>
          <a:p>
            <a:pPr marL="283464" indent="-283464">
              <a:spcBef>
                <a:spcPts val="576"/>
              </a:spcBef>
              <a:buFont typeface="Arial" panose="020B0604020202020204" pitchFamily="34" charset="0"/>
              <a:buChar char="•"/>
            </a:pPr>
            <a:r>
              <a:rPr lang="en-US" sz="2400" dirty="0"/>
              <a:t>Self-esteem.</a:t>
            </a:r>
          </a:p>
          <a:p>
            <a:pPr marL="283464" indent="-283464">
              <a:spcBef>
                <a:spcPts val="576"/>
              </a:spcBef>
              <a:buFont typeface="Arial" panose="020B0604020202020204" pitchFamily="34" charset="0"/>
              <a:buChar char="•"/>
            </a:pPr>
            <a:r>
              <a:rPr lang="en-US" sz="2400" dirty="0"/>
              <a:t>Self-actualization.</a:t>
            </a:r>
          </a:p>
        </p:txBody>
      </p:sp>
      <p:sp>
        <p:nvSpPr>
          <p:cNvPr id="5" name="Slide Number Placeholder">
            <a:extLst>
              <a:ext uri="{FF2B5EF4-FFF2-40B4-BE49-F238E27FC236}">
                <a16:creationId xmlns:a16="http://schemas.microsoft.com/office/drawing/2014/main" id="{12AFF8E7-475A-4678-BD1C-4B2A0ADC541E}"/>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3</a:t>
            </a:fld>
            <a:endParaRPr lang="en-US" dirty="0"/>
          </a:p>
        </p:txBody>
      </p:sp>
    </p:spTree>
    <p:extLst>
      <p:ext uri="{BB962C8B-B14F-4D97-AF65-F5344CB8AC3E}">
        <p14:creationId xmlns:p14="http://schemas.microsoft.com/office/powerpoint/2010/main" val="1922102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01CD-F5B3-4B86-8B2A-BB41AAE62985}"/>
              </a:ext>
            </a:extLst>
          </p:cNvPr>
          <p:cNvSpPr>
            <a:spLocks noGrp="1"/>
          </p:cNvSpPr>
          <p:nvPr>
            <p:ph type="title"/>
          </p:nvPr>
        </p:nvSpPr>
        <p:spPr/>
        <p:txBody>
          <a:bodyPr/>
          <a:lstStyle/>
          <a:p>
            <a:r>
              <a:rPr lang="en-US" dirty="0"/>
              <a:t>Models of Human Nature and Therapeutic Change </a:t>
            </a:r>
            <a:r>
              <a:rPr lang="en-US" sz="1600" dirty="0"/>
              <a:t>1</a:t>
            </a:r>
          </a:p>
        </p:txBody>
      </p:sp>
      <p:sp>
        <p:nvSpPr>
          <p:cNvPr id="3" name="Content Placeholder 2">
            <a:extLst>
              <a:ext uri="{FF2B5EF4-FFF2-40B4-BE49-F238E27FC236}">
                <a16:creationId xmlns:a16="http://schemas.microsoft.com/office/drawing/2014/main" id="{DA76C0FC-2071-4ED8-884E-D7571F93F61A}"/>
              </a:ext>
            </a:extLst>
          </p:cNvPr>
          <p:cNvSpPr>
            <a:spLocks noGrp="1"/>
          </p:cNvSpPr>
          <p:nvPr>
            <p:ph idx="1"/>
          </p:nvPr>
        </p:nvSpPr>
        <p:spPr>
          <a:xfrm>
            <a:off x="384048" y="1600199"/>
            <a:ext cx="8759952" cy="5082115"/>
          </a:xfrm>
        </p:spPr>
        <p:txBody>
          <a:bodyPr/>
          <a:lstStyle/>
          <a:p>
            <a:r>
              <a:rPr lang="en-US" dirty="0"/>
              <a:t>Biological model emphasizes that the mind’s activity depends entirely on an organic structure, the brain.</a:t>
            </a:r>
          </a:p>
          <a:p>
            <a:pPr marL="0" lvl="1" indent="0">
              <a:spcBef>
                <a:spcPts val="500"/>
              </a:spcBef>
              <a:buNone/>
            </a:pPr>
            <a:r>
              <a:rPr lang="en-US" altLang="en-US" sz="2800" noProof="0" dirty="0"/>
              <a:t>Pharmacological therapy:</a:t>
            </a:r>
          </a:p>
          <a:p>
            <a:pPr marL="283464" lvl="2" indent="-283464"/>
            <a:r>
              <a:rPr lang="en-US" altLang="en-US" sz="2200" noProof="0" dirty="0"/>
              <a:t>Antidepressants.</a:t>
            </a:r>
          </a:p>
          <a:p>
            <a:pPr marL="283464" lvl="2" indent="-283464"/>
            <a:r>
              <a:rPr lang="en-US" altLang="en-US" sz="2200" noProof="0" dirty="0"/>
              <a:t>Mood stabilizers.</a:t>
            </a:r>
          </a:p>
          <a:p>
            <a:pPr marL="283464" lvl="2" indent="-283464"/>
            <a:r>
              <a:rPr lang="en-US" altLang="en-US" sz="2200" noProof="0" dirty="0"/>
              <a:t>Antipsychotics.</a:t>
            </a:r>
          </a:p>
          <a:p>
            <a:pPr marL="283464" lvl="2" indent="-283464"/>
            <a:r>
              <a:rPr lang="en-US" altLang="en-US" sz="2200" noProof="0" dirty="0"/>
              <a:t>Anxiolytics (antianxiety agents) and hypnotics (sleeping pills).</a:t>
            </a:r>
          </a:p>
          <a:p>
            <a:pPr marL="283464" lvl="2" indent="-283464"/>
            <a:r>
              <a:rPr lang="en-US" altLang="en-US" sz="2200" noProof="0" dirty="0"/>
              <a:t>Stimulants.</a:t>
            </a:r>
          </a:p>
          <a:p>
            <a:pPr marL="0" lvl="1" indent="0">
              <a:spcBef>
                <a:spcPts val="500"/>
              </a:spcBef>
              <a:buNone/>
            </a:pPr>
            <a:r>
              <a:rPr lang="en-US" altLang="en-US" sz="2800" noProof="0" dirty="0"/>
              <a:t>Issues in drug therapy:</a:t>
            </a:r>
          </a:p>
          <a:p>
            <a:pPr marL="283464" lvl="2" indent="-283464"/>
            <a:r>
              <a:rPr lang="en-US" altLang="en-US" sz="2200" noProof="0" dirty="0"/>
              <a:t>For mild cases of depression, psychotherapy may be more effective.</a:t>
            </a:r>
          </a:p>
          <a:p>
            <a:pPr marL="283464" lvl="2" indent="-283464"/>
            <a:r>
              <a:rPr lang="en-US" altLang="en-US" sz="2200" noProof="0" dirty="0"/>
              <a:t>For moderate to severe depression, combined therapy appears to be significantly more effective than either type of treatment alone.</a:t>
            </a:r>
            <a:endParaRPr lang="en-US" sz="2200" noProof="0" dirty="0"/>
          </a:p>
        </p:txBody>
      </p:sp>
      <p:sp>
        <p:nvSpPr>
          <p:cNvPr id="5" name="Slide Number Placeholder">
            <a:extLst>
              <a:ext uri="{FF2B5EF4-FFF2-40B4-BE49-F238E27FC236}">
                <a16:creationId xmlns:a16="http://schemas.microsoft.com/office/drawing/2014/main" id="{12AFF8E7-475A-4678-BD1C-4B2A0ADC541E}"/>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30</a:t>
            </a:fld>
            <a:endParaRPr lang="en-US" dirty="0"/>
          </a:p>
        </p:txBody>
      </p:sp>
    </p:spTree>
    <p:extLst>
      <p:ext uri="{BB962C8B-B14F-4D97-AF65-F5344CB8AC3E}">
        <p14:creationId xmlns:p14="http://schemas.microsoft.com/office/powerpoint/2010/main" val="2939767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01CD-F5B3-4B86-8B2A-BB41AAE62985}"/>
              </a:ext>
            </a:extLst>
          </p:cNvPr>
          <p:cNvSpPr>
            <a:spLocks noGrp="1"/>
          </p:cNvSpPr>
          <p:nvPr>
            <p:ph type="title"/>
          </p:nvPr>
        </p:nvSpPr>
        <p:spPr/>
        <p:txBody>
          <a:bodyPr/>
          <a:lstStyle/>
          <a:p>
            <a:r>
              <a:rPr lang="en-US" dirty="0"/>
              <a:t>Models of Human Nature and Therapeutic Change </a:t>
            </a:r>
            <a:r>
              <a:rPr lang="en-US" sz="1600" dirty="0"/>
              <a:t>2</a:t>
            </a:r>
          </a:p>
        </p:txBody>
      </p:sp>
      <p:sp>
        <p:nvSpPr>
          <p:cNvPr id="3" name="Content Placeholder 2">
            <a:extLst>
              <a:ext uri="{FF2B5EF4-FFF2-40B4-BE49-F238E27FC236}">
                <a16:creationId xmlns:a16="http://schemas.microsoft.com/office/drawing/2014/main" id="{DA76C0FC-2071-4ED8-884E-D7571F93F61A}"/>
              </a:ext>
            </a:extLst>
          </p:cNvPr>
          <p:cNvSpPr>
            <a:spLocks noGrp="1"/>
          </p:cNvSpPr>
          <p:nvPr>
            <p:ph idx="1"/>
          </p:nvPr>
        </p:nvSpPr>
        <p:spPr>
          <a:xfrm>
            <a:off x="384048" y="1600199"/>
            <a:ext cx="8275875" cy="4953001"/>
          </a:xfrm>
        </p:spPr>
        <p:txBody>
          <a:bodyPr/>
          <a:lstStyle/>
          <a:p>
            <a:r>
              <a:rPr lang="en-US" altLang="en-US" noProof="0" dirty="0"/>
              <a:t>Behavioral model focuses on what people do.</a:t>
            </a:r>
          </a:p>
          <a:p>
            <a:pPr lvl="1"/>
            <a:r>
              <a:rPr lang="en-US" altLang="en-US" noProof="0" dirty="0"/>
              <a:t>Behaviorists analyze behavior in terms of </a:t>
            </a:r>
            <a:r>
              <a:rPr lang="en-US" altLang="en-US" b="1" noProof="0" dirty="0"/>
              <a:t>stimulus</a:t>
            </a:r>
            <a:r>
              <a:rPr lang="en-US" altLang="en-US" noProof="0" dirty="0"/>
              <a:t>, </a:t>
            </a:r>
            <a:r>
              <a:rPr lang="en-US" altLang="en-US" b="1" noProof="0" dirty="0"/>
              <a:t>response</a:t>
            </a:r>
            <a:r>
              <a:rPr lang="en-US" altLang="en-US" noProof="0" dirty="0"/>
              <a:t>, and </a:t>
            </a:r>
            <a:r>
              <a:rPr lang="en-US" altLang="en-US" b="1" noProof="0" dirty="0"/>
              <a:t>reinforcement</a:t>
            </a:r>
            <a:r>
              <a:rPr lang="en-US" altLang="en-US" noProof="0" dirty="0"/>
              <a:t>.</a:t>
            </a:r>
            <a:endParaRPr lang="en-US" altLang="en-US" b="1" noProof="0" dirty="0"/>
          </a:p>
          <a:p>
            <a:pPr lvl="1"/>
            <a:r>
              <a:rPr lang="en-US" altLang="en-US" noProof="0" dirty="0"/>
              <a:t>Fearful people are taught to practice </a:t>
            </a:r>
            <a:r>
              <a:rPr lang="en-US" altLang="en-US" b="1" noProof="0" dirty="0"/>
              <a:t>exposure</a:t>
            </a:r>
            <a:r>
              <a:rPr lang="en-US" altLang="en-US" noProof="0" dirty="0"/>
              <a:t>.</a:t>
            </a:r>
            <a:endParaRPr lang="en-US" altLang="en-US" b="1" noProof="0" dirty="0"/>
          </a:p>
          <a:p>
            <a:r>
              <a:rPr lang="en-US" altLang="en-US" noProof="0" dirty="0"/>
              <a:t>Cognitive model emphasizes the effect of ideas on behavior and feelings.</a:t>
            </a:r>
          </a:p>
          <a:p>
            <a:pPr lvl="1"/>
            <a:r>
              <a:rPr lang="en-US" altLang="en-US" noProof="0" dirty="0"/>
              <a:t>Attempts to expose and identify harmful false ideas.</a:t>
            </a:r>
          </a:p>
          <a:p>
            <a:r>
              <a:rPr lang="en-US" altLang="en-US" noProof="0" dirty="0"/>
              <a:t>Psychodynamic model also emphasizes thoughts.</a:t>
            </a:r>
          </a:p>
          <a:p>
            <a:pPr lvl="1"/>
            <a:r>
              <a:rPr lang="en-US" altLang="en-US" noProof="0" dirty="0"/>
              <a:t>Symptoms are a result of a complex set of wishes and emotions hidden by active defenses.</a:t>
            </a:r>
            <a:endParaRPr lang="en-US" noProof="0" dirty="0"/>
          </a:p>
        </p:txBody>
      </p:sp>
      <p:sp>
        <p:nvSpPr>
          <p:cNvPr id="5" name="Slide Number Placeholder">
            <a:extLst>
              <a:ext uri="{FF2B5EF4-FFF2-40B4-BE49-F238E27FC236}">
                <a16:creationId xmlns:a16="http://schemas.microsoft.com/office/drawing/2014/main" id="{12AFF8E7-475A-4678-BD1C-4B2A0ADC541E}"/>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31</a:t>
            </a:fld>
            <a:endParaRPr lang="en-US" dirty="0"/>
          </a:p>
        </p:txBody>
      </p:sp>
    </p:spTree>
    <p:extLst>
      <p:ext uri="{BB962C8B-B14F-4D97-AF65-F5344CB8AC3E}">
        <p14:creationId xmlns:p14="http://schemas.microsoft.com/office/powerpoint/2010/main" val="3798293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01CD-F5B3-4B86-8B2A-BB41AAE62985}"/>
              </a:ext>
            </a:extLst>
          </p:cNvPr>
          <p:cNvSpPr>
            <a:spLocks noGrp="1"/>
          </p:cNvSpPr>
          <p:nvPr>
            <p:ph type="title"/>
          </p:nvPr>
        </p:nvSpPr>
        <p:spPr/>
        <p:txBody>
          <a:bodyPr/>
          <a:lstStyle/>
          <a:p>
            <a:r>
              <a:rPr lang="en-US" dirty="0"/>
              <a:t>Models of Human Nature and Therapeutic Change </a:t>
            </a:r>
            <a:r>
              <a:rPr lang="en-US" sz="1600" dirty="0"/>
              <a:t>3</a:t>
            </a:r>
          </a:p>
        </p:txBody>
      </p:sp>
      <p:sp>
        <p:nvSpPr>
          <p:cNvPr id="3" name="Content Placeholder 2">
            <a:extLst>
              <a:ext uri="{FF2B5EF4-FFF2-40B4-BE49-F238E27FC236}">
                <a16:creationId xmlns:a16="http://schemas.microsoft.com/office/drawing/2014/main" id="{DA76C0FC-2071-4ED8-884E-D7571F93F61A}"/>
              </a:ext>
            </a:extLst>
          </p:cNvPr>
          <p:cNvSpPr>
            <a:spLocks noGrp="1"/>
          </p:cNvSpPr>
          <p:nvPr>
            <p:ph idx="1"/>
          </p:nvPr>
        </p:nvSpPr>
        <p:spPr>
          <a:xfrm>
            <a:off x="384048" y="1600199"/>
            <a:ext cx="8610445" cy="4953001"/>
          </a:xfrm>
        </p:spPr>
        <p:txBody>
          <a:bodyPr/>
          <a:lstStyle/>
          <a:p>
            <a:r>
              <a:rPr lang="en-US" dirty="0"/>
              <a:t>Evaluating the models:</a:t>
            </a:r>
          </a:p>
          <a:p>
            <a:pPr marL="0" lvl="1" indent="0">
              <a:buNone/>
            </a:pPr>
            <a:r>
              <a:rPr lang="en-US" altLang="en-US" sz="2600" noProof="0" dirty="0"/>
              <a:t>Most clinicians do not subscribe to a single model but understand mental illness through a biopsychosocial model.</a:t>
            </a:r>
          </a:p>
          <a:p>
            <a:pPr marL="0" lvl="1" indent="0">
              <a:buNone/>
            </a:pPr>
            <a:r>
              <a:rPr lang="en-US" altLang="en-US" sz="2600" noProof="0" dirty="0"/>
              <a:t>Therapists have recently developed pragmatic cognitive-behavioral therapies (CBTs) that combine effective elements </a:t>
            </a:r>
            <a:br>
              <a:rPr lang="en-US" altLang="en-US" sz="2600" noProof="0" dirty="0"/>
            </a:br>
            <a:r>
              <a:rPr lang="en-US" altLang="en-US" sz="2600" noProof="0" dirty="0"/>
              <a:t>of both models.</a:t>
            </a:r>
          </a:p>
          <a:p>
            <a:pPr marL="283464" lvl="2" indent="-283464"/>
            <a:r>
              <a:rPr lang="en-US" altLang="en-US" sz="2400" noProof="0" dirty="0"/>
              <a:t>Treating social anxiety: combination of exposure and changing problematic patterns of thinking.</a:t>
            </a:r>
          </a:p>
          <a:p>
            <a:pPr marL="0" lvl="1" indent="0">
              <a:buNone/>
            </a:pPr>
            <a:r>
              <a:rPr lang="en-US" altLang="en-US" sz="2600" noProof="0" dirty="0"/>
              <a:t>Drug therapies and CBTs are also sometimes combined.</a:t>
            </a:r>
          </a:p>
          <a:p>
            <a:pPr marL="0" lvl="1" indent="0">
              <a:buNone/>
            </a:pPr>
            <a:r>
              <a:rPr lang="en-US" altLang="en-US" sz="2600" noProof="0" dirty="0"/>
              <a:t>Psychodynamic therapies have been attacked as ineffective and endless.</a:t>
            </a:r>
            <a:endParaRPr lang="en-US" sz="2600" noProof="0" dirty="0"/>
          </a:p>
        </p:txBody>
      </p:sp>
      <p:sp>
        <p:nvSpPr>
          <p:cNvPr id="5" name="Slide Number Placeholder">
            <a:extLst>
              <a:ext uri="{FF2B5EF4-FFF2-40B4-BE49-F238E27FC236}">
                <a16:creationId xmlns:a16="http://schemas.microsoft.com/office/drawing/2014/main" id="{12AFF8E7-475A-4678-BD1C-4B2A0ADC541E}"/>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32</a:t>
            </a:fld>
            <a:endParaRPr lang="en-US" dirty="0"/>
          </a:p>
        </p:txBody>
      </p:sp>
    </p:spTree>
    <p:extLst>
      <p:ext uri="{BB962C8B-B14F-4D97-AF65-F5344CB8AC3E}">
        <p14:creationId xmlns:p14="http://schemas.microsoft.com/office/powerpoint/2010/main" val="2567355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01CD-F5B3-4B86-8B2A-BB41AAE62985}"/>
              </a:ext>
            </a:extLst>
          </p:cNvPr>
          <p:cNvSpPr>
            <a:spLocks noGrp="1"/>
          </p:cNvSpPr>
          <p:nvPr>
            <p:ph type="title"/>
          </p:nvPr>
        </p:nvSpPr>
        <p:spPr/>
        <p:txBody>
          <a:bodyPr/>
          <a:lstStyle/>
          <a:p>
            <a:r>
              <a:rPr lang="en-US" dirty="0"/>
              <a:t>Other Psychotherapies</a:t>
            </a:r>
          </a:p>
        </p:txBody>
      </p:sp>
      <p:sp>
        <p:nvSpPr>
          <p:cNvPr id="3" name="Content Placeholder 2">
            <a:extLst>
              <a:ext uri="{FF2B5EF4-FFF2-40B4-BE49-F238E27FC236}">
                <a16:creationId xmlns:a16="http://schemas.microsoft.com/office/drawing/2014/main" id="{DA76C0FC-2071-4ED8-884E-D7571F93F61A}"/>
              </a:ext>
            </a:extLst>
          </p:cNvPr>
          <p:cNvSpPr>
            <a:spLocks noGrp="1"/>
          </p:cNvSpPr>
          <p:nvPr>
            <p:ph idx="1"/>
          </p:nvPr>
        </p:nvSpPr>
        <p:spPr>
          <a:xfrm>
            <a:off x="533555" y="1600199"/>
            <a:ext cx="8076891" cy="4953001"/>
          </a:xfrm>
        </p:spPr>
        <p:txBody>
          <a:bodyPr/>
          <a:lstStyle/>
          <a:p>
            <a:r>
              <a:rPr lang="en-US" altLang="en-US" noProof="0" dirty="0"/>
              <a:t>Dialectical behavior therapy (DBT).</a:t>
            </a:r>
          </a:p>
          <a:p>
            <a:pPr lvl="1"/>
            <a:r>
              <a:rPr lang="en-US" altLang="en-US" noProof="0" dirty="0"/>
              <a:t>Encourages distress tolerance and acceptance of painful feelings through mindfulness.</a:t>
            </a:r>
          </a:p>
        </p:txBody>
      </p:sp>
      <p:sp>
        <p:nvSpPr>
          <p:cNvPr id="5" name="Slide Number Placeholder">
            <a:extLst>
              <a:ext uri="{FF2B5EF4-FFF2-40B4-BE49-F238E27FC236}">
                <a16:creationId xmlns:a16="http://schemas.microsoft.com/office/drawing/2014/main" id="{12AFF8E7-475A-4678-BD1C-4B2A0ADC541E}"/>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33</a:t>
            </a:fld>
            <a:endParaRPr lang="en-US" dirty="0"/>
          </a:p>
        </p:txBody>
      </p:sp>
    </p:spTree>
    <p:extLst>
      <p:ext uri="{BB962C8B-B14F-4D97-AF65-F5344CB8AC3E}">
        <p14:creationId xmlns:p14="http://schemas.microsoft.com/office/powerpoint/2010/main" val="3017428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01CD-F5B3-4B86-8B2A-BB41AAE62985}"/>
              </a:ext>
            </a:extLst>
          </p:cNvPr>
          <p:cNvSpPr>
            <a:spLocks noGrp="1"/>
          </p:cNvSpPr>
          <p:nvPr>
            <p:ph type="title"/>
          </p:nvPr>
        </p:nvSpPr>
        <p:spPr/>
        <p:txBody>
          <a:bodyPr/>
          <a:lstStyle/>
          <a:p>
            <a:r>
              <a:rPr lang="en-US" dirty="0"/>
              <a:t>Getting Help </a:t>
            </a:r>
            <a:r>
              <a:rPr lang="en-US" sz="1600" dirty="0"/>
              <a:t>1</a:t>
            </a:r>
          </a:p>
        </p:txBody>
      </p:sp>
      <p:sp>
        <p:nvSpPr>
          <p:cNvPr id="3" name="Content Placeholder 2">
            <a:extLst>
              <a:ext uri="{FF2B5EF4-FFF2-40B4-BE49-F238E27FC236}">
                <a16:creationId xmlns:a16="http://schemas.microsoft.com/office/drawing/2014/main" id="{DA76C0FC-2071-4ED8-884E-D7571F93F61A}"/>
              </a:ext>
            </a:extLst>
          </p:cNvPr>
          <p:cNvSpPr>
            <a:spLocks noGrp="1"/>
          </p:cNvSpPr>
          <p:nvPr>
            <p:ph idx="1"/>
          </p:nvPr>
        </p:nvSpPr>
        <p:spPr>
          <a:xfrm>
            <a:off x="533555" y="1600199"/>
            <a:ext cx="8076891" cy="4953001"/>
          </a:xfrm>
        </p:spPr>
        <p:txBody>
          <a:bodyPr/>
          <a:lstStyle/>
          <a:p>
            <a:r>
              <a:rPr lang="en-US" altLang="en-US" noProof="0" dirty="0"/>
              <a:t>Self help:</a:t>
            </a:r>
          </a:p>
          <a:p>
            <a:pPr lvl="1"/>
            <a:r>
              <a:rPr lang="en-US" altLang="en-US" noProof="0" dirty="0"/>
              <a:t>Learn more about what you can do on your own.</a:t>
            </a:r>
          </a:p>
          <a:p>
            <a:pPr lvl="1"/>
            <a:r>
              <a:rPr lang="en-US" altLang="en-US" noProof="0" dirty="0"/>
              <a:t>Writing a journal can help with coping.</a:t>
            </a:r>
          </a:p>
          <a:p>
            <a:pPr lvl="1"/>
            <a:r>
              <a:rPr lang="en-US" altLang="en-US" noProof="0" dirty="0"/>
              <a:t>Religious belief and practice is constructive for some.</a:t>
            </a:r>
          </a:p>
          <a:p>
            <a:r>
              <a:rPr lang="en-US" altLang="en-US" noProof="0" dirty="0"/>
              <a:t>Peer counseling and support groups:</a:t>
            </a:r>
          </a:p>
          <a:p>
            <a:pPr lvl="1"/>
            <a:r>
              <a:rPr lang="en-US" altLang="en-US" noProof="0" dirty="0"/>
              <a:t>Allow you to share your concerns with others.</a:t>
            </a:r>
          </a:p>
          <a:p>
            <a:r>
              <a:rPr lang="en-US" altLang="en-US" noProof="0" dirty="0"/>
              <a:t>Online help and apps.</a:t>
            </a:r>
          </a:p>
        </p:txBody>
      </p:sp>
      <p:sp>
        <p:nvSpPr>
          <p:cNvPr id="5" name="Slide Number Placeholder">
            <a:extLst>
              <a:ext uri="{FF2B5EF4-FFF2-40B4-BE49-F238E27FC236}">
                <a16:creationId xmlns:a16="http://schemas.microsoft.com/office/drawing/2014/main" id="{12AFF8E7-475A-4678-BD1C-4B2A0ADC541E}"/>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34</a:t>
            </a:fld>
            <a:endParaRPr lang="en-US" dirty="0"/>
          </a:p>
        </p:txBody>
      </p:sp>
    </p:spTree>
    <p:extLst>
      <p:ext uri="{BB962C8B-B14F-4D97-AF65-F5344CB8AC3E}">
        <p14:creationId xmlns:p14="http://schemas.microsoft.com/office/powerpoint/2010/main" val="3854130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01CD-F5B3-4B86-8B2A-BB41AAE62985}"/>
              </a:ext>
            </a:extLst>
          </p:cNvPr>
          <p:cNvSpPr>
            <a:spLocks noGrp="1"/>
          </p:cNvSpPr>
          <p:nvPr>
            <p:ph type="title"/>
          </p:nvPr>
        </p:nvSpPr>
        <p:spPr/>
        <p:txBody>
          <a:bodyPr/>
          <a:lstStyle/>
          <a:p>
            <a:r>
              <a:rPr lang="en-US" dirty="0"/>
              <a:t>Getting Help </a:t>
            </a:r>
            <a:r>
              <a:rPr lang="en-US" sz="1600" dirty="0"/>
              <a:t>2</a:t>
            </a:r>
          </a:p>
        </p:txBody>
      </p:sp>
      <p:sp>
        <p:nvSpPr>
          <p:cNvPr id="3" name="Content Placeholder 2">
            <a:extLst>
              <a:ext uri="{FF2B5EF4-FFF2-40B4-BE49-F238E27FC236}">
                <a16:creationId xmlns:a16="http://schemas.microsoft.com/office/drawing/2014/main" id="{DA76C0FC-2071-4ED8-884E-D7571F93F61A}"/>
              </a:ext>
            </a:extLst>
          </p:cNvPr>
          <p:cNvSpPr>
            <a:spLocks noGrp="1"/>
          </p:cNvSpPr>
          <p:nvPr>
            <p:ph idx="1"/>
          </p:nvPr>
        </p:nvSpPr>
        <p:spPr>
          <a:xfrm>
            <a:off x="505929" y="1600199"/>
            <a:ext cx="8132143" cy="4953001"/>
          </a:xfrm>
        </p:spPr>
        <p:txBody>
          <a:bodyPr/>
          <a:lstStyle/>
          <a:p>
            <a:r>
              <a:rPr lang="en-US" altLang="en-US" noProof="0" dirty="0"/>
              <a:t>Professional help is indicated when:</a:t>
            </a:r>
          </a:p>
          <a:p>
            <a:pPr lvl="1"/>
            <a:r>
              <a:rPr lang="en-US" altLang="en-US" noProof="0" dirty="0"/>
              <a:t>Depression, anxiety, or other emotional problems seriously interfere with school, work, or relationships.</a:t>
            </a:r>
          </a:p>
          <a:p>
            <a:pPr lvl="1"/>
            <a:r>
              <a:rPr lang="en-US" altLang="en-US" noProof="0" dirty="0"/>
              <a:t>Suicide is attempted or seriously considered.</a:t>
            </a:r>
          </a:p>
          <a:p>
            <a:pPr lvl="1"/>
            <a:r>
              <a:rPr lang="en-US" altLang="en-US" noProof="0" dirty="0"/>
              <a:t>Hallucinations, delusions, memory loss, or incoherent speech occurs.</a:t>
            </a:r>
          </a:p>
          <a:p>
            <a:pPr lvl="1"/>
            <a:r>
              <a:rPr lang="en-US" altLang="en-US" noProof="0" dirty="0"/>
              <a:t>Alcohol or drugs impair normal functioning, or reducing the amount leads to psychological withdrawal symptoms.</a:t>
            </a:r>
          </a:p>
          <a:p>
            <a:r>
              <a:rPr lang="en-US" altLang="en-US" noProof="0" dirty="0"/>
              <a:t>Overcoming the stigma of seeking help is the first step.</a:t>
            </a:r>
          </a:p>
          <a:p>
            <a:pPr lvl="1"/>
            <a:r>
              <a:rPr lang="en-US" altLang="en-US" noProof="0" dirty="0"/>
              <a:t>For students, the student help center is a great start.</a:t>
            </a:r>
          </a:p>
        </p:txBody>
      </p:sp>
      <p:sp>
        <p:nvSpPr>
          <p:cNvPr id="5" name="Slide Number Placeholder">
            <a:extLst>
              <a:ext uri="{FF2B5EF4-FFF2-40B4-BE49-F238E27FC236}">
                <a16:creationId xmlns:a16="http://schemas.microsoft.com/office/drawing/2014/main" id="{12AFF8E7-475A-4678-BD1C-4B2A0ADC541E}"/>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35</a:t>
            </a:fld>
            <a:endParaRPr lang="en-US" dirty="0"/>
          </a:p>
        </p:txBody>
      </p:sp>
    </p:spTree>
    <p:extLst>
      <p:ext uri="{BB962C8B-B14F-4D97-AF65-F5344CB8AC3E}">
        <p14:creationId xmlns:p14="http://schemas.microsoft.com/office/powerpoint/2010/main" val="2836708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Review</a:t>
            </a:r>
          </a:p>
        </p:txBody>
      </p:sp>
      <p:sp>
        <p:nvSpPr>
          <p:cNvPr id="3" name="Text Placeholder 2"/>
          <p:cNvSpPr>
            <a:spLocks noGrp="1"/>
          </p:cNvSpPr>
          <p:nvPr>
            <p:ph idx="1"/>
          </p:nvPr>
        </p:nvSpPr>
        <p:spPr>
          <a:xfrm>
            <a:off x="202367" y="1447800"/>
            <a:ext cx="8739266" cy="4724399"/>
          </a:xfrm>
        </p:spPr>
        <p:txBody>
          <a:bodyPr/>
          <a:lstStyle/>
          <a:p>
            <a:pPr marL="283464" indent="-283464">
              <a:spcBef>
                <a:spcPts val="576"/>
              </a:spcBef>
              <a:buFont typeface="Arial" panose="020B0604020202020204" pitchFamily="34" charset="0"/>
              <a:buChar char="•"/>
            </a:pPr>
            <a:r>
              <a:rPr lang="en-US" sz="2600" spc="-30" noProof="0" dirty="0"/>
              <a:t>Describe what it means to be psychologically healthy.</a:t>
            </a:r>
          </a:p>
          <a:p>
            <a:pPr marL="283464" indent="-283464">
              <a:spcBef>
                <a:spcPts val="576"/>
              </a:spcBef>
              <a:buFont typeface="Arial" panose="020B0604020202020204" pitchFamily="34" charset="0"/>
              <a:buChar char="•"/>
            </a:pPr>
            <a:r>
              <a:rPr lang="en-US" sz="2600" spc="-30" noProof="0" dirty="0"/>
              <a:t>Discuss psychological approaches you can use to face life’s challenges with a positive self-concept.</a:t>
            </a:r>
          </a:p>
          <a:p>
            <a:pPr marL="283464" indent="-283464">
              <a:spcBef>
                <a:spcPts val="576"/>
              </a:spcBef>
              <a:buFont typeface="Arial" panose="020B0604020202020204" pitchFamily="34" charset="0"/>
              <a:buChar char="•"/>
            </a:pPr>
            <a:r>
              <a:rPr lang="en-US" sz="2600" spc="-30" noProof="0" dirty="0"/>
              <a:t>Describe common psychological disorders.</a:t>
            </a:r>
          </a:p>
          <a:p>
            <a:pPr marL="283464" indent="-283464">
              <a:spcBef>
                <a:spcPts val="576"/>
              </a:spcBef>
              <a:buFont typeface="Arial" panose="020B0604020202020204" pitchFamily="34" charset="0"/>
              <a:buChar char="•"/>
            </a:pPr>
            <a:r>
              <a:rPr lang="en-US" sz="2600" spc="-30" noProof="0" dirty="0"/>
              <a:t>Recognize the warning signs, risk factors, and protective </a:t>
            </a:r>
            <a:br>
              <a:rPr lang="en-US" sz="2600" spc="-30" noProof="0" dirty="0"/>
            </a:br>
            <a:r>
              <a:rPr lang="en-US" sz="2600" spc="-30" noProof="0" dirty="0"/>
              <a:t>factors related to suicide.</a:t>
            </a:r>
          </a:p>
          <a:p>
            <a:pPr marL="283464" indent="-283464">
              <a:spcBef>
                <a:spcPts val="576"/>
              </a:spcBef>
              <a:buFont typeface="Arial" panose="020B0604020202020204" pitchFamily="34" charset="0"/>
              <a:buChar char="•"/>
            </a:pPr>
            <a:r>
              <a:rPr lang="en-US" sz="2600" spc="-30" noProof="0" dirty="0"/>
              <a:t>Summarize the models of human nature on which therapies are based.</a:t>
            </a:r>
          </a:p>
          <a:p>
            <a:pPr marL="283464" indent="-283464">
              <a:spcBef>
                <a:spcPts val="576"/>
              </a:spcBef>
              <a:buFont typeface="Arial" panose="020B0604020202020204" pitchFamily="34" charset="0"/>
              <a:buChar char="•"/>
            </a:pPr>
            <a:r>
              <a:rPr lang="en-US" sz="2600" spc="-30" noProof="0" dirty="0"/>
              <a:t>Describe the types of help available for psychological problems.</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6A1C975C-B60D-47C8-A7A6-380D513A2501}"/>
              </a:ext>
            </a:extLst>
          </p:cNvPr>
          <p:cNvSpPr>
            <a:spLocks noGrp="1"/>
          </p:cNvSpPr>
          <p:nvPr>
            <p:ph type="title"/>
          </p:nvPr>
        </p:nvSpPr>
        <p:spPr>
          <a:xfrm>
            <a:off x="3168362" y="455066"/>
            <a:ext cx="2807277" cy="383020"/>
          </a:xfrm>
        </p:spPr>
        <p:txBody>
          <a:bodyPr/>
          <a:lstStyle/>
          <a:p>
            <a:r>
              <a:rPr lang="en-US" dirty="0"/>
              <a:t>End of Main Content</a:t>
            </a:r>
          </a:p>
        </p:txBody>
      </p:sp>
      <p:sp>
        <p:nvSpPr>
          <p:cNvPr id="5" name="Text Placeholder 3">
            <a:extLst>
              <a:ext uri="{FF2B5EF4-FFF2-40B4-BE49-F238E27FC236}">
                <a16:creationId xmlns:a16="http://schemas.microsoft.com/office/drawing/2014/main" id="{6E472607-DCAC-4DAE-84DC-2BB7D88BF9A1}"/>
              </a:ext>
            </a:extLst>
          </p:cNvPr>
          <p:cNvSpPr txBox="1">
            <a:spLocks/>
          </p:cNvSpPr>
          <p:nvPr/>
        </p:nvSpPr>
        <p:spPr>
          <a:xfrm>
            <a:off x="0" y="6252655"/>
            <a:ext cx="9144000" cy="501650"/>
          </a:xfrm>
          <a:prstGeom prst="rect">
            <a:avLst/>
          </a:prstGeom>
        </p:spPr>
        <p:txBody>
          <a:bodyPr anchor="ctr"/>
          <a:lstStyle>
            <a:lvl1pPr marL="0" indent="0" algn="ctr" defTabSz="457200" rtl="0" eaLnBrk="1" latinLnBrk="0" hangingPunct="1">
              <a:spcBef>
                <a:spcPct val="20000"/>
              </a:spcBef>
              <a:buFont typeface="Arial"/>
              <a:buNone/>
              <a:defRPr sz="8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800" kern="1200">
                <a:solidFill>
                  <a:schemeClr val="bg1"/>
                </a:solidFill>
                <a:latin typeface="+mn-lt"/>
                <a:ea typeface="+mn-ea"/>
                <a:cs typeface="+mn-cs"/>
              </a:defRPr>
            </a:lvl2pPr>
            <a:lvl3pPr marL="914400" indent="0" algn="ctr" defTabSz="457200" rtl="0" eaLnBrk="1" latinLnBrk="0" hangingPunct="1">
              <a:spcBef>
                <a:spcPct val="20000"/>
              </a:spcBef>
              <a:buFont typeface="Arial"/>
              <a:buNone/>
              <a:defRPr sz="800" kern="1200">
                <a:solidFill>
                  <a:schemeClr val="bg1"/>
                </a:solidFill>
                <a:latin typeface="+mn-lt"/>
                <a:ea typeface="+mn-ea"/>
                <a:cs typeface="+mn-cs"/>
              </a:defRPr>
            </a:lvl3pPr>
            <a:lvl4pPr marL="1371600" indent="0" algn="ctr" defTabSz="457200" rtl="0" eaLnBrk="1" latinLnBrk="0" hangingPunct="1">
              <a:spcBef>
                <a:spcPct val="20000"/>
              </a:spcBef>
              <a:buFont typeface="Arial"/>
              <a:buNone/>
              <a:defRPr sz="800" kern="1200">
                <a:solidFill>
                  <a:schemeClr val="bg1"/>
                </a:solidFill>
                <a:latin typeface="+mn-lt"/>
                <a:ea typeface="+mn-ea"/>
                <a:cs typeface="+mn-cs"/>
              </a:defRPr>
            </a:lvl4pPr>
            <a:lvl5pPr marL="1828800" indent="0" algn="ctr" defTabSz="457200" rtl="0" eaLnBrk="1" latinLnBrk="0" hangingPunct="1">
              <a:spcBef>
                <a:spcPct val="20000"/>
              </a:spcBef>
              <a:buFont typeface="Arial"/>
              <a:buNone/>
              <a:defRPr sz="8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dirty="0">
                <a:latin typeface="Sanserif"/>
              </a:rPr>
              <a:t>Copyright 2022 © McGraw Hill LLC. All rights reserved. No reproduction or distribution without the prior written consent of McGraw Hill LLC.</a:t>
            </a:r>
          </a:p>
        </p:txBody>
      </p:sp>
    </p:spTree>
    <p:extLst>
      <p:ext uri="{BB962C8B-B14F-4D97-AF65-F5344CB8AC3E}">
        <p14:creationId xmlns:p14="http://schemas.microsoft.com/office/powerpoint/2010/main" val="316703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39883B-2AA6-42B6-9B20-A237C0D68F2F}"/>
              </a:ext>
            </a:extLst>
          </p:cNvPr>
          <p:cNvSpPr>
            <a:spLocks noGrp="1"/>
          </p:cNvSpPr>
          <p:nvPr>
            <p:ph type="ctrTitle"/>
          </p:nvPr>
        </p:nvSpPr>
        <p:spPr>
          <a:xfrm>
            <a:off x="1047749" y="1524000"/>
            <a:ext cx="6323722" cy="1470025"/>
          </a:xfrm>
        </p:spPr>
        <p:txBody>
          <a:bodyPr/>
          <a:lstStyle/>
          <a:p>
            <a:r>
              <a:rPr lang="en-US" dirty="0"/>
              <a:t>Accessibility Content: Text Alternatives for Images</a:t>
            </a:r>
          </a:p>
        </p:txBody>
      </p:sp>
      <p:sp>
        <p:nvSpPr>
          <p:cNvPr id="5" name="Slide Number Placeholder">
            <a:extLst>
              <a:ext uri="{FF2B5EF4-FFF2-40B4-BE49-F238E27FC236}">
                <a16:creationId xmlns:a16="http://schemas.microsoft.com/office/drawing/2014/main" id="{C5E62DFD-1DD9-4BE8-A1C7-7CBADAB17344}"/>
              </a:ext>
            </a:extLst>
          </p:cNvPr>
          <p:cNvSpPr txBox="1">
            <a:spLocks/>
          </p:cNvSpPr>
          <p:nvPr/>
        </p:nvSpPr>
        <p:spPr>
          <a:xfrm>
            <a:off x="8807021" y="6682314"/>
            <a:ext cx="342900" cy="143831"/>
          </a:xfrm>
          <a:prstGeom prst="rect">
            <a:avLst/>
          </a:prstGeom>
        </p:spPr>
        <p:txBody>
          <a:bodyPr/>
          <a:lstStyle>
            <a:defPPr>
              <a:defRPr lang="en-US"/>
            </a:defPPr>
            <a:lvl1pPr algn="ctr" rtl="0" eaLnBrk="0" fontAlgn="base" hangingPunct="0">
              <a:spcBef>
                <a:spcPct val="0"/>
              </a:spcBef>
              <a:spcAft>
                <a:spcPct val="0"/>
              </a:spcAft>
              <a:defRPr sz="800" kern="1200">
                <a:solidFill>
                  <a:schemeClr val="bg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68151E55-6873-49E2-B8D5-2F265E6F1973}" type="slidenum">
              <a:rPr lang="en-US" smtClean="0"/>
              <a:pPr/>
              <a:t>38</a:t>
            </a:fld>
            <a:endParaRPr lang="en-US" dirty="0"/>
          </a:p>
        </p:txBody>
      </p:sp>
    </p:spTree>
    <p:extLst>
      <p:ext uri="{BB962C8B-B14F-4D97-AF65-F5344CB8AC3E}">
        <p14:creationId xmlns:p14="http://schemas.microsoft.com/office/powerpoint/2010/main" val="5278598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7F3FE0-C4B1-4412-B3CE-572ACB20D306}"/>
              </a:ext>
            </a:extLst>
          </p:cNvPr>
          <p:cNvSpPr>
            <a:spLocks noGrp="1"/>
          </p:cNvSpPr>
          <p:nvPr>
            <p:ph type="title"/>
          </p:nvPr>
        </p:nvSpPr>
        <p:spPr>
          <a:xfrm>
            <a:off x="581378" y="228600"/>
            <a:ext cx="7981244" cy="609600"/>
          </a:xfrm>
        </p:spPr>
        <p:txBody>
          <a:bodyPr/>
          <a:lstStyle/>
          <a:p>
            <a:r>
              <a:rPr lang="en-US" dirty="0">
                <a:solidFill>
                  <a:srgbClr val="C30C20"/>
                </a:solidFill>
              </a:rPr>
              <a:t>Figure 3.1</a:t>
            </a:r>
            <a:r>
              <a:rPr lang="en-US" dirty="0"/>
              <a:t> Maslow’s hierarchy of needs – </a:t>
            </a:r>
            <a:r>
              <a:rPr lang="en-US" dirty="0">
                <a:solidFill>
                  <a:srgbClr val="C30C20"/>
                </a:solidFill>
              </a:rPr>
              <a:t>Text Alternative</a:t>
            </a:r>
          </a:p>
        </p:txBody>
      </p:sp>
      <p:sp>
        <p:nvSpPr>
          <p:cNvPr id="5" name="Text Placeholder 4">
            <a:extLst>
              <a:ext uri="{FF2B5EF4-FFF2-40B4-BE49-F238E27FC236}">
                <a16:creationId xmlns:a16="http://schemas.microsoft.com/office/drawing/2014/main" id="{F2DC6EC7-2A1B-4377-A87C-73680ECBC5E7}"/>
              </a:ext>
            </a:extLst>
          </p:cNvPr>
          <p:cNvSpPr>
            <a:spLocks noGrp="1"/>
          </p:cNvSpPr>
          <p:nvPr>
            <p:ph type="body" sz="quarter" idx="10"/>
          </p:nvPr>
        </p:nvSpPr>
        <p:spPr>
          <a:xfrm>
            <a:off x="2730500" y="1008992"/>
            <a:ext cx="3695700" cy="287337"/>
          </a:xfrm>
        </p:spPr>
        <p:txBody>
          <a:bodyPr/>
          <a:lstStyle/>
          <a:p>
            <a:r>
              <a:rPr lang="en-US" dirty="0">
                <a:hlinkClick r:id="rId2" action="ppaction://hlinksldjump"/>
              </a:rPr>
              <a:t>Return to parent-slide containing image</a:t>
            </a:r>
            <a:endParaRPr lang="en-US" dirty="0"/>
          </a:p>
        </p:txBody>
      </p:sp>
      <p:sp>
        <p:nvSpPr>
          <p:cNvPr id="6" name="Content Placeholder 5">
            <a:extLst>
              <a:ext uri="{FF2B5EF4-FFF2-40B4-BE49-F238E27FC236}">
                <a16:creationId xmlns:a16="http://schemas.microsoft.com/office/drawing/2014/main" id="{FE390E27-F43B-470C-9C62-7839D7176F51}"/>
              </a:ext>
            </a:extLst>
          </p:cNvPr>
          <p:cNvSpPr>
            <a:spLocks noGrp="1"/>
          </p:cNvSpPr>
          <p:nvPr>
            <p:ph sz="quarter" idx="11"/>
          </p:nvPr>
        </p:nvSpPr>
        <p:spPr/>
        <p:txBody>
          <a:bodyPr/>
          <a:lstStyle/>
          <a:p>
            <a:pPr>
              <a:spcBef>
                <a:spcPts val="1800"/>
              </a:spcBef>
            </a:pPr>
            <a:r>
              <a:rPr lang="en-US" dirty="0"/>
              <a:t>Physiological needs, the base of the pyramid: food and water; shelter; sleep; exercise; sex.</a:t>
            </a:r>
          </a:p>
          <a:p>
            <a:pPr>
              <a:spcBef>
                <a:spcPts val="1800"/>
              </a:spcBef>
            </a:pPr>
            <a:r>
              <a:rPr lang="en-US" dirty="0"/>
              <a:t>Next, safety and security needs: safe surroundings; protection by others; knowing to avoid risks.</a:t>
            </a:r>
          </a:p>
          <a:p>
            <a:pPr>
              <a:spcBef>
                <a:spcPts val="1800"/>
              </a:spcBef>
            </a:pPr>
            <a:r>
              <a:rPr lang="en-US" dirty="0"/>
              <a:t>Love and belongingness needs: being loved; loving others; being connected to others.</a:t>
            </a:r>
          </a:p>
          <a:p>
            <a:pPr>
              <a:spcBef>
                <a:spcPts val="1800"/>
              </a:spcBef>
            </a:pPr>
            <a:r>
              <a:rPr lang="en-US" dirty="0"/>
              <a:t>Self-esteem needs: self-esteem as a person; as a doer; and in relationships.</a:t>
            </a:r>
          </a:p>
          <a:p>
            <a:pPr>
              <a:spcBef>
                <a:spcPts val="1800"/>
              </a:spcBef>
            </a:pPr>
            <a:r>
              <a:rPr lang="en-US" dirty="0"/>
              <a:t>Self-actualization, the peak of the pyramid: realism; self-acceptance; autonomy; authenticity; capability for intimacy; creativity.</a:t>
            </a:r>
          </a:p>
        </p:txBody>
      </p:sp>
      <p:sp>
        <p:nvSpPr>
          <p:cNvPr id="7" name="Text Placeholder 6">
            <a:extLst>
              <a:ext uri="{FF2B5EF4-FFF2-40B4-BE49-F238E27FC236}">
                <a16:creationId xmlns:a16="http://schemas.microsoft.com/office/drawing/2014/main" id="{4C53E951-46EB-495F-A4FE-36FDBED14C77}"/>
              </a:ext>
            </a:extLst>
          </p:cNvPr>
          <p:cNvSpPr>
            <a:spLocks noGrp="1"/>
          </p:cNvSpPr>
          <p:nvPr>
            <p:ph type="body" sz="quarter" idx="12"/>
          </p:nvPr>
        </p:nvSpPr>
        <p:spPr/>
        <p:txBody>
          <a:bodyPr/>
          <a:lstStyle/>
          <a:p>
            <a:r>
              <a:rPr lang="en-US" dirty="0">
                <a:hlinkClick r:id="rId2" action="ppaction://hlinksldjump"/>
              </a:rPr>
              <a:t>Return to parent-slide containing image</a:t>
            </a:r>
            <a:endParaRPr lang="en-US" dirty="0"/>
          </a:p>
        </p:txBody>
      </p:sp>
      <p:sp>
        <p:nvSpPr>
          <p:cNvPr id="8" name="Slide Number Placeholder">
            <a:extLst>
              <a:ext uri="{FF2B5EF4-FFF2-40B4-BE49-F238E27FC236}">
                <a16:creationId xmlns:a16="http://schemas.microsoft.com/office/drawing/2014/main" id="{27337CD9-B703-4400-A000-F30606879583}"/>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39</a:t>
            </a:fld>
            <a:endParaRPr lang="en-US" dirty="0"/>
          </a:p>
        </p:txBody>
      </p:sp>
    </p:spTree>
    <p:extLst>
      <p:ext uri="{BB962C8B-B14F-4D97-AF65-F5344CB8AC3E}">
        <p14:creationId xmlns:p14="http://schemas.microsoft.com/office/powerpoint/2010/main" val="543125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01CD-F5B3-4B86-8B2A-BB41AAE62985}"/>
              </a:ext>
            </a:extLst>
          </p:cNvPr>
          <p:cNvSpPr>
            <a:spLocks noGrp="1"/>
          </p:cNvSpPr>
          <p:nvPr>
            <p:ph type="title"/>
          </p:nvPr>
        </p:nvSpPr>
        <p:spPr/>
        <p:txBody>
          <a:bodyPr/>
          <a:lstStyle/>
          <a:p>
            <a:r>
              <a:rPr lang="en-US" dirty="0"/>
              <a:t>Positive Psychology </a:t>
            </a:r>
            <a:r>
              <a:rPr lang="en-US" sz="1600" dirty="0"/>
              <a:t>2</a:t>
            </a:r>
          </a:p>
        </p:txBody>
      </p:sp>
      <p:sp>
        <p:nvSpPr>
          <p:cNvPr id="3" name="Content Placeholder 2">
            <a:extLst>
              <a:ext uri="{FF2B5EF4-FFF2-40B4-BE49-F238E27FC236}">
                <a16:creationId xmlns:a16="http://schemas.microsoft.com/office/drawing/2014/main" id="{DA76C0FC-2071-4ED8-884E-D7571F93F61A}"/>
              </a:ext>
            </a:extLst>
          </p:cNvPr>
          <p:cNvSpPr>
            <a:spLocks noGrp="1"/>
          </p:cNvSpPr>
          <p:nvPr>
            <p:ph idx="1"/>
          </p:nvPr>
        </p:nvSpPr>
        <p:spPr>
          <a:xfrm>
            <a:off x="467105" y="1572207"/>
            <a:ext cx="8098397" cy="4953001"/>
          </a:xfrm>
        </p:spPr>
        <p:txBody>
          <a:bodyPr/>
          <a:lstStyle/>
          <a:p>
            <a:r>
              <a:rPr lang="en-US" b="1" dirty="0"/>
              <a:t>Self-actualization</a:t>
            </a:r>
            <a:r>
              <a:rPr lang="en-US" dirty="0"/>
              <a:t> is a state met by people who have fulfilled a good measure of their human potential.</a:t>
            </a:r>
          </a:p>
          <a:p>
            <a:pPr>
              <a:spcBef>
                <a:spcPts val="576"/>
              </a:spcBef>
            </a:pPr>
            <a:r>
              <a:rPr lang="en-US" dirty="0"/>
              <a:t>Realism.</a:t>
            </a:r>
          </a:p>
          <a:p>
            <a:pPr>
              <a:spcBef>
                <a:spcPts val="576"/>
              </a:spcBef>
            </a:pPr>
            <a:r>
              <a:rPr lang="en-US" dirty="0"/>
              <a:t>Acceptance.</a:t>
            </a:r>
          </a:p>
          <a:p>
            <a:pPr marL="283464" indent="-283464">
              <a:spcBef>
                <a:spcPts val="576"/>
              </a:spcBef>
              <a:buFont typeface="Arial" panose="020B0604020202020204" pitchFamily="34" charset="0"/>
              <a:buChar char="•"/>
            </a:pPr>
            <a:r>
              <a:rPr lang="en-US" sz="2400" dirty="0"/>
              <a:t>Positive </a:t>
            </a:r>
            <a:r>
              <a:rPr lang="en-US" sz="2400" b="1" dirty="0"/>
              <a:t>self-concept</a:t>
            </a:r>
            <a:r>
              <a:rPr lang="en-US" sz="2400" dirty="0"/>
              <a:t> and healthy </a:t>
            </a:r>
            <a:r>
              <a:rPr lang="en-US" sz="2400" b="1" dirty="0"/>
              <a:t>self-esteem</a:t>
            </a:r>
            <a:r>
              <a:rPr lang="en-US" sz="2400" dirty="0"/>
              <a:t>.</a:t>
            </a:r>
          </a:p>
          <a:p>
            <a:pPr>
              <a:spcBef>
                <a:spcPts val="576"/>
              </a:spcBef>
            </a:pPr>
            <a:r>
              <a:rPr lang="en-US" b="1" dirty="0"/>
              <a:t>Autonomy</a:t>
            </a:r>
            <a:r>
              <a:rPr lang="en-US" dirty="0"/>
              <a:t>: physical, social, emotional, and intellectual independence.</a:t>
            </a:r>
          </a:p>
          <a:p>
            <a:pPr>
              <a:spcBef>
                <a:spcPts val="576"/>
              </a:spcBef>
            </a:pPr>
            <a:r>
              <a:rPr lang="en-US" dirty="0"/>
              <a:t>Authenticity.</a:t>
            </a:r>
          </a:p>
          <a:p>
            <a:pPr>
              <a:spcBef>
                <a:spcPts val="576"/>
              </a:spcBef>
            </a:pPr>
            <a:r>
              <a:rPr lang="en-US" dirty="0"/>
              <a:t>Capacity for intimacy.</a:t>
            </a:r>
          </a:p>
          <a:p>
            <a:pPr>
              <a:spcBef>
                <a:spcPts val="576"/>
              </a:spcBef>
            </a:pPr>
            <a:r>
              <a:rPr lang="en-US" dirty="0"/>
              <a:t>Creativity.</a:t>
            </a:r>
          </a:p>
        </p:txBody>
      </p:sp>
      <p:sp>
        <p:nvSpPr>
          <p:cNvPr id="5" name="Slide Number Placeholder">
            <a:extLst>
              <a:ext uri="{FF2B5EF4-FFF2-40B4-BE49-F238E27FC236}">
                <a16:creationId xmlns:a16="http://schemas.microsoft.com/office/drawing/2014/main" id="{12AFF8E7-475A-4678-BD1C-4B2A0ADC541E}"/>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4</a:t>
            </a:fld>
            <a:endParaRPr lang="en-US" dirty="0"/>
          </a:p>
        </p:txBody>
      </p:sp>
    </p:spTree>
    <p:extLst>
      <p:ext uri="{BB962C8B-B14F-4D97-AF65-F5344CB8AC3E}">
        <p14:creationId xmlns:p14="http://schemas.microsoft.com/office/powerpoint/2010/main" val="31889918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7F3FE0-C4B1-4412-B3CE-572ACB20D306}"/>
              </a:ext>
            </a:extLst>
          </p:cNvPr>
          <p:cNvSpPr>
            <a:spLocks noGrp="1"/>
          </p:cNvSpPr>
          <p:nvPr>
            <p:ph type="title"/>
          </p:nvPr>
        </p:nvSpPr>
        <p:spPr>
          <a:xfrm>
            <a:off x="637822" y="228600"/>
            <a:ext cx="7868356" cy="609600"/>
          </a:xfrm>
        </p:spPr>
        <p:txBody>
          <a:bodyPr/>
          <a:lstStyle/>
          <a:p>
            <a:r>
              <a:rPr lang="en-US" dirty="0">
                <a:solidFill>
                  <a:srgbClr val="C30C20"/>
                </a:solidFill>
              </a:rPr>
              <a:t>Figure 3.2</a:t>
            </a:r>
            <a:r>
              <a:rPr lang="en-US" dirty="0"/>
              <a:t> Nerve cell communication – </a:t>
            </a:r>
            <a:r>
              <a:rPr lang="en-US" dirty="0">
                <a:solidFill>
                  <a:srgbClr val="C30C20"/>
                </a:solidFill>
              </a:rPr>
              <a:t>Text Alternative</a:t>
            </a:r>
          </a:p>
        </p:txBody>
      </p:sp>
      <p:sp>
        <p:nvSpPr>
          <p:cNvPr id="5" name="Text Placeholder 4">
            <a:extLst>
              <a:ext uri="{FF2B5EF4-FFF2-40B4-BE49-F238E27FC236}">
                <a16:creationId xmlns:a16="http://schemas.microsoft.com/office/drawing/2014/main" id="{F2DC6EC7-2A1B-4377-A87C-73680ECBC5E7}"/>
              </a:ext>
            </a:extLst>
          </p:cNvPr>
          <p:cNvSpPr>
            <a:spLocks noGrp="1"/>
          </p:cNvSpPr>
          <p:nvPr>
            <p:ph type="body" sz="quarter" idx="10"/>
          </p:nvPr>
        </p:nvSpPr>
        <p:spPr>
          <a:xfrm>
            <a:off x="2730500" y="1008992"/>
            <a:ext cx="3695700" cy="287337"/>
          </a:xfrm>
        </p:spPr>
        <p:txBody>
          <a:bodyPr/>
          <a:lstStyle/>
          <a:p>
            <a:r>
              <a:rPr lang="en-US" dirty="0">
                <a:hlinkClick r:id="rId2" action="ppaction://hlinksldjump"/>
              </a:rPr>
              <a:t>Return to parent-slide containing image</a:t>
            </a:r>
            <a:endParaRPr lang="en-US" dirty="0"/>
          </a:p>
        </p:txBody>
      </p:sp>
      <p:sp>
        <p:nvSpPr>
          <p:cNvPr id="6" name="Content Placeholder 5">
            <a:extLst>
              <a:ext uri="{FF2B5EF4-FFF2-40B4-BE49-F238E27FC236}">
                <a16:creationId xmlns:a16="http://schemas.microsoft.com/office/drawing/2014/main" id="{FE390E27-F43B-470C-9C62-7839D7176F51}"/>
              </a:ext>
            </a:extLst>
          </p:cNvPr>
          <p:cNvSpPr>
            <a:spLocks noGrp="1"/>
          </p:cNvSpPr>
          <p:nvPr>
            <p:ph sz="quarter" idx="11"/>
          </p:nvPr>
        </p:nvSpPr>
        <p:spPr>
          <a:xfrm>
            <a:off x="417514" y="1501775"/>
            <a:ext cx="8231964" cy="4703763"/>
          </a:xfrm>
        </p:spPr>
        <p:txBody>
          <a:bodyPr/>
          <a:lstStyle/>
          <a:p>
            <a:pPr>
              <a:spcBef>
                <a:spcPts val="1800"/>
              </a:spcBef>
            </a:pPr>
            <a:r>
              <a:rPr lang="en-US" dirty="0"/>
              <a:t>(1) A thought or sense stimulates a cell’s neurotransmitter receptors on receptor nerve endings, or dendrites.</a:t>
            </a:r>
          </a:p>
          <a:p>
            <a:pPr>
              <a:spcBef>
                <a:spcPts val="1800"/>
              </a:spcBef>
            </a:pPr>
            <a:r>
              <a:rPr lang="en-US" dirty="0"/>
              <a:t>(2) An electrical impulse travels down the length of the long, </a:t>
            </a:r>
            <a:r>
              <a:rPr lang="en-US" dirty="0" err="1"/>
              <a:t>fiberlike</a:t>
            </a:r>
            <a:r>
              <a:rPr lang="en-US" dirty="0"/>
              <a:t> nerve axon.</a:t>
            </a:r>
          </a:p>
          <a:p>
            <a:pPr>
              <a:spcBef>
                <a:spcPts val="1800"/>
              </a:spcBef>
            </a:pPr>
            <a:r>
              <a:rPr lang="en-US" dirty="0"/>
              <a:t>(3) When an electrical impulse reaches the axon terminal, it stimulates the release of neurotransmitters into synapse (the space between neurons).</a:t>
            </a:r>
          </a:p>
          <a:p>
            <a:pPr>
              <a:spcBef>
                <a:spcPts val="1800"/>
              </a:spcBef>
            </a:pPr>
            <a:r>
              <a:rPr lang="en-US" dirty="0"/>
              <a:t>(4) Neurotransmitters attach to receptors on a dendrite of another neuron, activating a new electrical impulse.</a:t>
            </a:r>
          </a:p>
          <a:p>
            <a:pPr>
              <a:spcBef>
                <a:spcPts val="1800"/>
              </a:spcBef>
            </a:pPr>
            <a:r>
              <a:rPr lang="en-US" dirty="0"/>
              <a:t>(5) Neurotransmitter levels and activity in a synapse are affected both by how much is released and by how much is reabsorbed by the message-sending cell (via neurotransmitter reuptakes).</a:t>
            </a:r>
          </a:p>
        </p:txBody>
      </p:sp>
      <p:sp>
        <p:nvSpPr>
          <p:cNvPr id="7" name="Text Placeholder 6">
            <a:extLst>
              <a:ext uri="{FF2B5EF4-FFF2-40B4-BE49-F238E27FC236}">
                <a16:creationId xmlns:a16="http://schemas.microsoft.com/office/drawing/2014/main" id="{4C53E951-46EB-495F-A4FE-36FDBED14C77}"/>
              </a:ext>
            </a:extLst>
          </p:cNvPr>
          <p:cNvSpPr>
            <a:spLocks noGrp="1"/>
          </p:cNvSpPr>
          <p:nvPr>
            <p:ph type="body" sz="quarter" idx="12"/>
          </p:nvPr>
        </p:nvSpPr>
        <p:spPr/>
        <p:txBody>
          <a:bodyPr/>
          <a:lstStyle/>
          <a:p>
            <a:r>
              <a:rPr lang="en-US" dirty="0">
                <a:hlinkClick r:id="rId2" action="ppaction://hlinksldjump"/>
              </a:rPr>
              <a:t>Return to parent-slide containing image</a:t>
            </a:r>
            <a:endParaRPr lang="en-US" dirty="0"/>
          </a:p>
        </p:txBody>
      </p:sp>
      <p:sp>
        <p:nvSpPr>
          <p:cNvPr id="8" name="Slide Number Placeholder">
            <a:extLst>
              <a:ext uri="{FF2B5EF4-FFF2-40B4-BE49-F238E27FC236}">
                <a16:creationId xmlns:a16="http://schemas.microsoft.com/office/drawing/2014/main" id="{C58719DA-768D-42E0-AE0B-BB355CDF1BD5}"/>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40</a:t>
            </a:fld>
            <a:endParaRPr lang="en-US" dirty="0"/>
          </a:p>
        </p:txBody>
      </p:sp>
    </p:spTree>
    <p:extLst>
      <p:ext uri="{BB962C8B-B14F-4D97-AF65-F5344CB8AC3E}">
        <p14:creationId xmlns:p14="http://schemas.microsoft.com/office/powerpoint/2010/main" val="2677945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9DE37-AE1B-48F9-992B-3C4E7AFCD280}"/>
              </a:ext>
            </a:extLst>
          </p:cNvPr>
          <p:cNvSpPr>
            <a:spLocks noGrp="1"/>
          </p:cNvSpPr>
          <p:nvPr>
            <p:ph type="title"/>
          </p:nvPr>
        </p:nvSpPr>
        <p:spPr>
          <a:xfrm>
            <a:off x="1828800" y="5372957"/>
            <a:ext cx="5486400" cy="566738"/>
          </a:xfrm>
        </p:spPr>
        <p:txBody>
          <a:bodyPr/>
          <a:lstStyle/>
          <a:p>
            <a:r>
              <a:rPr lang="en-US" dirty="0"/>
              <a:t>Figure 3.1 </a:t>
            </a:r>
            <a:r>
              <a:rPr lang="en-US" dirty="0">
                <a:solidFill>
                  <a:schemeClr val="tx1"/>
                </a:solidFill>
              </a:rPr>
              <a:t>Maslow’s hierarchy of needs.</a:t>
            </a:r>
          </a:p>
        </p:txBody>
      </p:sp>
      <p:pic>
        <p:nvPicPr>
          <p:cNvPr id="4" name="Picture 3" descr="If imagined as a pyramid, the hierarchy of needs has as its broad base the most basic and important needs: the physiological needs.">
            <a:extLst>
              <a:ext uri="{FF2B5EF4-FFF2-40B4-BE49-F238E27FC236}">
                <a16:creationId xmlns:a16="http://schemas.microsoft.com/office/drawing/2014/main" id="{23443B24-8B45-479E-8E9C-CAF0CB83CA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1651" y="269327"/>
            <a:ext cx="5120699" cy="5103630"/>
          </a:xfrm>
          <a:prstGeom prst="rect">
            <a:avLst/>
          </a:prstGeom>
        </p:spPr>
      </p:pic>
      <p:sp>
        <p:nvSpPr>
          <p:cNvPr id="6" name="Text Placeholder 5">
            <a:extLst>
              <a:ext uri="{FF2B5EF4-FFF2-40B4-BE49-F238E27FC236}">
                <a16:creationId xmlns:a16="http://schemas.microsoft.com/office/drawing/2014/main" id="{50356DC7-2E3C-4479-89F7-099328D17C5A}"/>
              </a:ext>
            </a:extLst>
          </p:cNvPr>
          <p:cNvSpPr>
            <a:spLocks noGrp="1"/>
          </p:cNvSpPr>
          <p:nvPr>
            <p:ph type="body" sz="quarter" idx="12"/>
          </p:nvPr>
        </p:nvSpPr>
        <p:spPr/>
        <p:txBody>
          <a:bodyPr/>
          <a:lstStyle/>
          <a:p>
            <a:r>
              <a:rPr lang="en-US" dirty="0">
                <a:hlinkClick r:id="rId3" action="ppaction://hlinksldjump"/>
              </a:rPr>
              <a:t>Access the text alternative for slide images.</a:t>
            </a:r>
            <a:endParaRPr lang="en-US" dirty="0"/>
          </a:p>
        </p:txBody>
      </p:sp>
      <p:sp>
        <p:nvSpPr>
          <p:cNvPr id="5" name="Text Placeholder 4">
            <a:extLst>
              <a:ext uri="{FF2B5EF4-FFF2-40B4-BE49-F238E27FC236}">
                <a16:creationId xmlns:a16="http://schemas.microsoft.com/office/drawing/2014/main" id="{3DA34BAF-BFAD-4779-9924-DFBDB93A34F7}"/>
              </a:ext>
            </a:extLst>
          </p:cNvPr>
          <p:cNvSpPr>
            <a:spLocks noGrp="1"/>
          </p:cNvSpPr>
          <p:nvPr>
            <p:ph type="body" sz="quarter" idx="4294967295"/>
          </p:nvPr>
        </p:nvSpPr>
        <p:spPr>
          <a:xfrm>
            <a:off x="831241" y="6678413"/>
            <a:ext cx="7772400" cy="179587"/>
          </a:xfrm>
          <a:prstGeom prst="rect">
            <a:avLst/>
          </a:prstGeom>
        </p:spPr>
        <p:txBody>
          <a:bodyPr/>
          <a:lstStyle/>
          <a:p>
            <a:pPr marL="0" indent="0" algn="r">
              <a:buNone/>
            </a:pPr>
            <a:r>
              <a:rPr lang="en-US" sz="800" dirty="0">
                <a:solidFill>
                  <a:schemeClr val="bg1"/>
                </a:solidFill>
              </a:rPr>
              <a:t>SOURCE: Maslow, A. 1970. </a:t>
            </a:r>
            <a:r>
              <a:rPr lang="en-US" sz="800" i="1" dirty="0">
                <a:solidFill>
                  <a:schemeClr val="bg1"/>
                </a:solidFill>
              </a:rPr>
              <a:t>Motivation and Personality</a:t>
            </a:r>
            <a:r>
              <a:rPr lang="en-US" sz="800" dirty="0">
                <a:solidFill>
                  <a:schemeClr val="bg1"/>
                </a:solidFill>
              </a:rPr>
              <a:t>, 2nd ed. New York: Harper &amp; Row.</a:t>
            </a:r>
          </a:p>
        </p:txBody>
      </p:sp>
      <p:sp>
        <p:nvSpPr>
          <p:cNvPr id="8" name="Slide Number Placeholder">
            <a:extLst>
              <a:ext uri="{FF2B5EF4-FFF2-40B4-BE49-F238E27FC236}">
                <a16:creationId xmlns:a16="http://schemas.microsoft.com/office/drawing/2014/main" id="{45E4A504-05FE-433F-B7B4-EADE3FC37419}"/>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5</a:t>
            </a:fld>
            <a:endParaRPr lang="en-US" dirty="0"/>
          </a:p>
        </p:txBody>
      </p:sp>
    </p:spTree>
    <p:extLst>
      <p:ext uri="{BB962C8B-B14F-4D97-AF65-F5344CB8AC3E}">
        <p14:creationId xmlns:p14="http://schemas.microsoft.com/office/powerpoint/2010/main" val="1255754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01CD-F5B3-4B86-8B2A-BB41AAE62985}"/>
              </a:ext>
            </a:extLst>
          </p:cNvPr>
          <p:cNvSpPr>
            <a:spLocks noGrp="1"/>
          </p:cNvSpPr>
          <p:nvPr>
            <p:ph type="title"/>
          </p:nvPr>
        </p:nvSpPr>
        <p:spPr/>
        <p:txBody>
          <a:bodyPr/>
          <a:lstStyle/>
          <a:p>
            <a:r>
              <a:rPr lang="en-US" dirty="0"/>
              <a:t>Positive Psychology </a:t>
            </a:r>
            <a:r>
              <a:rPr lang="en-US" sz="1600" dirty="0"/>
              <a:t>3</a:t>
            </a:r>
          </a:p>
        </p:txBody>
      </p:sp>
      <p:sp>
        <p:nvSpPr>
          <p:cNvPr id="3" name="Content Placeholder 2">
            <a:extLst>
              <a:ext uri="{FF2B5EF4-FFF2-40B4-BE49-F238E27FC236}">
                <a16:creationId xmlns:a16="http://schemas.microsoft.com/office/drawing/2014/main" id="{DA76C0FC-2071-4ED8-884E-D7571F93F61A}"/>
              </a:ext>
            </a:extLst>
          </p:cNvPr>
          <p:cNvSpPr>
            <a:spLocks noGrp="1"/>
          </p:cNvSpPr>
          <p:nvPr>
            <p:ph idx="1"/>
          </p:nvPr>
        </p:nvSpPr>
        <p:spPr>
          <a:xfrm>
            <a:off x="464270" y="1600199"/>
            <a:ext cx="8553606" cy="4953001"/>
          </a:xfrm>
        </p:spPr>
        <p:txBody>
          <a:bodyPr/>
          <a:lstStyle/>
          <a:p>
            <a:r>
              <a:rPr lang="en-US" b="1" dirty="0"/>
              <a:t>Positive psychology </a:t>
            </a:r>
            <a:r>
              <a:rPr lang="en-US" dirty="0"/>
              <a:t>is focused on defining goals and on ways to achieve them.</a:t>
            </a:r>
          </a:p>
          <a:p>
            <a:r>
              <a:rPr lang="en-US" dirty="0"/>
              <a:t>Martin Seligman: Happiness can come to us through three equally valid dimensions.</a:t>
            </a:r>
          </a:p>
          <a:p>
            <a:pPr>
              <a:spcBef>
                <a:spcPts val="576"/>
              </a:spcBef>
            </a:pPr>
            <a:r>
              <a:rPr lang="en-US" dirty="0"/>
              <a:t>Pleasant life—maximizing positive </a:t>
            </a:r>
            <a:r>
              <a:rPr lang="en-US" b="1" dirty="0"/>
              <a:t>emotions</a:t>
            </a:r>
            <a:r>
              <a:rPr lang="en-US" dirty="0"/>
              <a:t>.</a:t>
            </a:r>
          </a:p>
          <a:p>
            <a:pPr>
              <a:spcBef>
                <a:spcPts val="576"/>
              </a:spcBef>
            </a:pPr>
            <a:r>
              <a:rPr lang="en-US" dirty="0"/>
              <a:t>Engaged life—cultivating positive personality traits.</a:t>
            </a:r>
          </a:p>
          <a:p>
            <a:pPr marL="283464" indent="-283464">
              <a:spcBef>
                <a:spcPts val="576"/>
              </a:spcBef>
              <a:buFont typeface="Arial" panose="020B0604020202020204" pitchFamily="34" charset="0"/>
              <a:buChar char="•"/>
            </a:pPr>
            <a:r>
              <a:rPr lang="en-US" sz="2400" b="1" dirty="0"/>
              <a:t>Emotional intelligence</a:t>
            </a:r>
            <a:r>
              <a:rPr lang="en-US" sz="2400" dirty="0"/>
              <a:t>: the capacity to identify and manage your own emotions and the emotions of others.</a:t>
            </a:r>
          </a:p>
          <a:p>
            <a:pPr>
              <a:spcBef>
                <a:spcPts val="576"/>
              </a:spcBef>
            </a:pPr>
            <a:r>
              <a:rPr lang="en-US" dirty="0"/>
              <a:t>Meaningful life—working with others toward meaningful objectives.</a:t>
            </a:r>
          </a:p>
        </p:txBody>
      </p:sp>
      <p:sp>
        <p:nvSpPr>
          <p:cNvPr id="5" name="Slide Number Placeholder">
            <a:extLst>
              <a:ext uri="{FF2B5EF4-FFF2-40B4-BE49-F238E27FC236}">
                <a16:creationId xmlns:a16="http://schemas.microsoft.com/office/drawing/2014/main" id="{12AFF8E7-475A-4678-BD1C-4B2A0ADC541E}"/>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6</a:t>
            </a:fld>
            <a:endParaRPr lang="en-US" dirty="0"/>
          </a:p>
        </p:txBody>
      </p:sp>
    </p:spTree>
    <p:extLst>
      <p:ext uri="{BB962C8B-B14F-4D97-AF65-F5344CB8AC3E}">
        <p14:creationId xmlns:p14="http://schemas.microsoft.com/office/powerpoint/2010/main" val="2868314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01CD-F5B3-4B86-8B2A-BB41AAE62985}"/>
              </a:ext>
            </a:extLst>
          </p:cNvPr>
          <p:cNvSpPr>
            <a:spLocks noGrp="1"/>
          </p:cNvSpPr>
          <p:nvPr>
            <p:ph type="title"/>
          </p:nvPr>
        </p:nvSpPr>
        <p:spPr/>
        <p:txBody>
          <a:bodyPr/>
          <a:lstStyle/>
          <a:p>
            <a:r>
              <a:rPr lang="en-US" dirty="0"/>
              <a:t>What Psychological Health Is Not</a:t>
            </a:r>
          </a:p>
        </p:txBody>
      </p:sp>
      <p:sp>
        <p:nvSpPr>
          <p:cNvPr id="3" name="Content Placeholder 2">
            <a:extLst>
              <a:ext uri="{FF2B5EF4-FFF2-40B4-BE49-F238E27FC236}">
                <a16:creationId xmlns:a16="http://schemas.microsoft.com/office/drawing/2014/main" id="{DA76C0FC-2071-4ED8-884E-D7571F93F61A}"/>
              </a:ext>
            </a:extLst>
          </p:cNvPr>
          <p:cNvSpPr>
            <a:spLocks noGrp="1"/>
          </p:cNvSpPr>
          <p:nvPr>
            <p:ph idx="1"/>
          </p:nvPr>
        </p:nvSpPr>
        <p:spPr>
          <a:xfrm>
            <a:off x="380187" y="1600199"/>
            <a:ext cx="8383627" cy="4953001"/>
          </a:xfrm>
        </p:spPr>
        <p:txBody>
          <a:bodyPr/>
          <a:lstStyle/>
          <a:p>
            <a:r>
              <a:rPr lang="en-US" dirty="0"/>
              <a:t>Psychological health is not the same as being “normal.”</a:t>
            </a:r>
          </a:p>
          <a:p>
            <a:r>
              <a:rPr lang="en-US" dirty="0"/>
              <a:t>Seeking help does not prove someone is psychologically unhealthy or mentally ill.</a:t>
            </a:r>
          </a:p>
          <a:p>
            <a:r>
              <a:rPr lang="en-US" dirty="0"/>
              <a:t>People cannot be “mentally ill” or “mentally healthy” solely on the basis of symptoms.</a:t>
            </a:r>
          </a:p>
          <a:p>
            <a:r>
              <a:rPr lang="en-US" dirty="0"/>
              <a:t>Psychological health can’t be judged on outward appearance.</a:t>
            </a:r>
          </a:p>
        </p:txBody>
      </p:sp>
      <p:sp>
        <p:nvSpPr>
          <p:cNvPr id="5" name="Slide Number Placeholder">
            <a:extLst>
              <a:ext uri="{FF2B5EF4-FFF2-40B4-BE49-F238E27FC236}">
                <a16:creationId xmlns:a16="http://schemas.microsoft.com/office/drawing/2014/main" id="{12AFF8E7-475A-4678-BD1C-4B2A0ADC541E}"/>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7</a:t>
            </a:fld>
            <a:endParaRPr lang="en-US" dirty="0"/>
          </a:p>
        </p:txBody>
      </p:sp>
    </p:spTree>
    <p:extLst>
      <p:ext uri="{BB962C8B-B14F-4D97-AF65-F5344CB8AC3E}">
        <p14:creationId xmlns:p14="http://schemas.microsoft.com/office/powerpoint/2010/main" val="4044957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01CD-F5B3-4B86-8B2A-BB41AAE62985}"/>
              </a:ext>
            </a:extLst>
          </p:cNvPr>
          <p:cNvSpPr>
            <a:spLocks noGrp="1"/>
          </p:cNvSpPr>
          <p:nvPr>
            <p:ph type="title"/>
          </p:nvPr>
        </p:nvSpPr>
        <p:spPr/>
        <p:txBody>
          <a:bodyPr/>
          <a:lstStyle/>
          <a:p>
            <a:r>
              <a:rPr lang="en-US" dirty="0"/>
              <a:t>Meeting Life’s Challenges with a Positive Self-Concept</a:t>
            </a:r>
          </a:p>
        </p:txBody>
      </p:sp>
      <p:sp>
        <p:nvSpPr>
          <p:cNvPr id="3" name="Content Placeholder 2">
            <a:extLst>
              <a:ext uri="{FF2B5EF4-FFF2-40B4-BE49-F238E27FC236}">
                <a16:creationId xmlns:a16="http://schemas.microsoft.com/office/drawing/2014/main" id="{DA76C0FC-2071-4ED8-884E-D7571F93F61A}"/>
              </a:ext>
            </a:extLst>
          </p:cNvPr>
          <p:cNvSpPr>
            <a:spLocks noGrp="1"/>
          </p:cNvSpPr>
          <p:nvPr>
            <p:ph idx="1"/>
          </p:nvPr>
        </p:nvSpPr>
        <p:spPr>
          <a:xfrm>
            <a:off x="380187" y="1600199"/>
            <a:ext cx="8383627" cy="4953001"/>
          </a:xfrm>
        </p:spPr>
        <p:txBody>
          <a:bodyPr/>
          <a:lstStyle/>
          <a:p>
            <a:r>
              <a:rPr lang="en-US" dirty="0"/>
              <a:t>Growing up psychologically means developing coping mechanisms for meeting life’s challenges.</a:t>
            </a:r>
          </a:p>
          <a:p>
            <a:r>
              <a:rPr lang="en-US" dirty="0"/>
              <a:t>Erik Erikson: Personality and identity develop through a series of eight stages that extend throughout life.</a:t>
            </a:r>
          </a:p>
          <a:p>
            <a:pPr>
              <a:spcBef>
                <a:spcPts val="576"/>
              </a:spcBef>
            </a:pPr>
            <a:r>
              <a:rPr lang="en-US" dirty="0"/>
              <a:t>Developing a unified sense of self—an adult identity.</a:t>
            </a:r>
          </a:p>
          <a:p>
            <a:pPr>
              <a:spcBef>
                <a:spcPts val="576"/>
              </a:spcBef>
            </a:pPr>
            <a:r>
              <a:rPr lang="en-US" dirty="0"/>
              <a:t>Developing values and purpose in your life.</a:t>
            </a:r>
          </a:p>
          <a:p>
            <a:pPr marL="283464" indent="-283464">
              <a:spcBef>
                <a:spcPts val="576"/>
              </a:spcBef>
              <a:buFont typeface="Arial" panose="020B0604020202020204" pitchFamily="34" charset="0"/>
              <a:buChar char="•"/>
            </a:pPr>
            <a:r>
              <a:rPr lang="en-US" sz="2400" b="1" dirty="0"/>
              <a:t>Values</a:t>
            </a:r>
            <a:r>
              <a:rPr lang="en-US" sz="2400" dirty="0"/>
              <a:t>: criteria for judging what is good and bad and that underlie our moral decisions and behavior.</a:t>
            </a:r>
          </a:p>
        </p:txBody>
      </p:sp>
      <p:sp>
        <p:nvSpPr>
          <p:cNvPr id="5" name="Slide Number Placeholder">
            <a:extLst>
              <a:ext uri="{FF2B5EF4-FFF2-40B4-BE49-F238E27FC236}">
                <a16:creationId xmlns:a16="http://schemas.microsoft.com/office/drawing/2014/main" id="{12AFF8E7-475A-4678-BD1C-4B2A0ADC541E}"/>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8</a:t>
            </a:fld>
            <a:endParaRPr lang="en-US" dirty="0"/>
          </a:p>
        </p:txBody>
      </p:sp>
    </p:spTree>
    <p:extLst>
      <p:ext uri="{BB962C8B-B14F-4D97-AF65-F5344CB8AC3E}">
        <p14:creationId xmlns:p14="http://schemas.microsoft.com/office/powerpoint/2010/main" val="4252680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01CD-F5B3-4B86-8B2A-BB41AAE62985}"/>
              </a:ext>
            </a:extLst>
          </p:cNvPr>
          <p:cNvSpPr>
            <a:spLocks noGrp="1"/>
          </p:cNvSpPr>
          <p:nvPr>
            <p:ph type="title"/>
          </p:nvPr>
        </p:nvSpPr>
        <p:spPr/>
        <p:txBody>
          <a:bodyPr/>
          <a:lstStyle/>
          <a:p>
            <a:r>
              <a:rPr lang="en-US" dirty="0"/>
              <a:t>Achieving Healthy Self-Esteem</a:t>
            </a:r>
          </a:p>
        </p:txBody>
      </p:sp>
      <p:sp>
        <p:nvSpPr>
          <p:cNvPr id="3" name="Content Placeholder 2">
            <a:extLst>
              <a:ext uri="{FF2B5EF4-FFF2-40B4-BE49-F238E27FC236}">
                <a16:creationId xmlns:a16="http://schemas.microsoft.com/office/drawing/2014/main" id="{DA76C0FC-2071-4ED8-884E-D7571F93F61A}"/>
              </a:ext>
            </a:extLst>
          </p:cNvPr>
          <p:cNvSpPr>
            <a:spLocks noGrp="1"/>
          </p:cNvSpPr>
          <p:nvPr>
            <p:ph idx="1"/>
          </p:nvPr>
        </p:nvSpPr>
        <p:spPr>
          <a:xfrm>
            <a:off x="384048" y="1600199"/>
            <a:ext cx="8422973" cy="5082115"/>
          </a:xfrm>
        </p:spPr>
        <p:txBody>
          <a:bodyPr/>
          <a:lstStyle/>
          <a:p>
            <a:r>
              <a:rPr lang="en-US" noProof="0" dirty="0"/>
              <a:t>Developing a positive self-concept:</a:t>
            </a:r>
          </a:p>
          <a:p>
            <a:pPr marL="0" lvl="1" indent="0">
              <a:buNone/>
            </a:pPr>
            <a:r>
              <a:rPr lang="en-US" sz="2600" noProof="0" dirty="0"/>
              <a:t>Sense of being loved and being able to give love and accomplish goals.</a:t>
            </a:r>
          </a:p>
          <a:p>
            <a:pPr marL="0" lvl="1" indent="0">
              <a:buNone/>
            </a:pPr>
            <a:r>
              <a:rPr lang="en-US" sz="2600" noProof="0" dirty="0"/>
              <a:t>Integration of </a:t>
            </a:r>
            <a:r>
              <a:rPr lang="en-US" sz="2600" dirty="0"/>
              <a:t>your</a:t>
            </a:r>
            <a:r>
              <a:rPr lang="en-US" sz="2600" noProof="0" dirty="0"/>
              <a:t> self-concept.</a:t>
            </a:r>
          </a:p>
          <a:p>
            <a:pPr marL="0" lvl="1" indent="0">
              <a:buNone/>
            </a:pPr>
            <a:r>
              <a:rPr lang="en-US" sz="2600" noProof="0" dirty="0"/>
              <a:t>Stability—freedom from contradictions in your self-concept.</a:t>
            </a:r>
          </a:p>
          <a:p>
            <a:pPr>
              <a:spcBef>
                <a:spcPts val="1500"/>
              </a:spcBef>
            </a:pPr>
            <a:r>
              <a:rPr lang="en-US" noProof="0" dirty="0"/>
              <a:t>Meeting challenges to self-esteem:</a:t>
            </a:r>
          </a:p>
          <a:p>
            <a:pPr marL="0" lvl="1" indent="0">
              <a:buNone/>
            </a:pPr>
            <a:r>
              <a:rPr lang="en-US" sz="2600" noProof="0" dirty="0"/>
              <a:t>Acknowledge when something has gone wrong.</a:t>
            </a:r>
          </a:p>
          <a:p>
            <a:pPr marL="0" lvl="1" indent="0">
              <a:buNone/>
            </a:pPr>
            <a:r>
              <a:rPr lang="en-US" sz="2600" noProof="0" dirty="0"/>
              <a:t>Notice your thinking and avoid focusing on the negative.</a:t>
            </a:r>
          </a:p>
          <a:p>
            <a:pPr marL="283464" lvl="2" indent="-283464"/>
            <a:r>
              <a:rPr lang="en-US" sz="2200" b="1" noProof="0" dirty="0"/>
              <a:t>Cognitive distortions</a:t>
            </a:r>
            <a:r>
              <a:rPr lang="en-US" sz="2200" noProof="0" dirty="0"/>
              <a:t>: patterns of negative thinking that make events seem worse than they are.</a:t>
            </a:r>
          </a:p>
          <a:p>
            <a:pPr marL="0" lvl="1" indent="0">
              <a:buNone/>
            </a:pPr>
            <a:r>
              <a:rPr lang="en-US" sz="2600" noProof="0" dirty="0"/>
              <a:t>Develop realistic </a:t>
            </a:r>
            <a:r>
              <a:rPr lang="en-US" sz="2600" b="1" noProof="0" dirty="0"/>
              <a:t>self-talk</a:t>
            </a:r>
            <a:r>
              <a:rPr lang="en-US" sz="2600" noProof="0" dirty="0"/>
              <a:t>—statements you make to yourself.</a:t>
            </a:r>
            <a:endParaRPr lang="en-US" sz="2600" b="1" noProof="0" dirty="0"/>
          </a:p>
        </p:txBody>
      </p:sp>
      <p:sp>
        <p:nvSpPr>
          <p:cNvPr id="5" name="Slide Number Placeholder">
            <a:extLst>
              <a:ext uri="{FF2B5EF4-FFF2-40B4-BE49-F238E27FC236}">
                <a16:creationId xmlns:a16="http://schemas.microsoft.com/office/drawing/2014/main" id="{12AFF8E7-475A-4678-BD1C-4B2A0ADC541E}"/>
              </a:ext>
            </a:extLst>
          </p:cNvPr>
          <p:cNvSpPr>
            <a:spLocks noGrp="1"/>
          </p:cNvSpPr>
          <p:nvPr>
            <p:ph type="sldNum" sz="quarter" idx="4"/>
          </p:nvPr>
        </p:nvSpPr>
        <p:spPr>
          <a:xfrm>
            <a:off x="8807021" y="6682314"/>
            <a:ext cx="342900" cy="143831"/>
          </a:xfrm>
          <a:prstGeom prst="rect">
            <a:avLst/>
          </a:prstGeom>
        </p:spPr>
        <p:txBody>
          <a:bodyPr/>
          <a:lstStyle>
            <a:lvl1pPr>
              <a:defRPr sz="800">
                <a:solidFill>
                  <a:schemeClr val="bg1"/>
                </a:solidFill>
              </a:defRPr>
            </a:lvl1pPr>
          </a:lstStyle>
          <a:p>
            <a:fld id="{68151E55-6873-49E2-B8D5-2F265E6F1973}" type="slidenum">
              <a:rPr lang="en-US" smtClean="0"/>
              <a:pPr/>
              <a:t>9</a:t>
            </a:fld>
            <a:endParaRPr lang="en-US" dirty="0"/>
          </a:p>
        </p:txBody>
      </p:sp>
    </p:spTree>
    <p:extLst>
      <p:ext uri="{BB962C8B-B14F-4D97-AF65-F5344CB8AC3E}">
        <p14:creationId xmlns:p14="http://schemas.microsoft.com/office/powerpoint/2010/main" val="1347356126"/>
      </p:ext>
    </p:extLst>
  </p:cSld>
  <p:clrMapOvr>
    <a:masterClrMapping/>
  </p:clrMapOvr>
</p:sld>
</file>

<file path=ppt/theme/theme1.xml><?xml version="1.0" encoding="utf-8"?>
<a:theme xmlns:a="http://schemas.openxmlformats.org/drawingml/2006/main" name="Insel16e_title and end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6_Modified_MHHE_Accessible" id="{E82C14FF-4BDE-4F64-9A68-F6EDA5AFB1BB}" vid="{F737F535-3048-4356-99AF-2805CA228E6B}"/>
    </a:ext>
  </a:extLst>
</a:theme>
</file>

<file path=ppt/theme/theme2.xml><?xml version="1.0" encoding="utf-8"?>
<a:theme xmlns:a="http://schemas.openxmlformats.org/drawingml/2006/main" name="2_Insel16e_title and end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6_Modified_MHHE_Accessible" id="{E82C14FF-4BDE-4F64-9A68-F6EDA5AFB1BB}" vid="{F737F535-3048-4356-99AF-2805CA228E6B}"/>
    </a:ext>
  </a:extLst>
</a:theme>
</file>

<file path=ppt/theme/theme3.xml><?xml version="1.0" encoding="utf-8"?>
<a:theme xmlns:a="http://schemas.openxmlformats.org/drawingml/2006/main" name="1_Insel16e_title and end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6_Modified_MHHE_Accessible" id="{E82C14FF-4BDE-4F64-9A68-F6EDA5AFB1BB}" vid="{F737F535-3048-4356-99AF-2805CA228E6B}"/>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sel16e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1432</TotalTime>
  <Words>3152</Words>
  <Application>Microsoft Office PowerPoint</Application>
  <PresentationFormat>On-screen Show (4:3)</PresentationFormat>
  <Paragraphs>359</Paragraphs>
  <Slides>40</Slides>
  <Notes>1</Notes>
  <HiddenSlides>3</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40</vt:i4>
      </vt:variant>
    </vt:vector>
  </HeadingPairs>
  <TitlesOfParts>
    <vt:vector size="51" baseType="lpstr">
      <vt:lpstr>Arial</vt:lpstr>
      <vt:lpstr>Calibri</vt:lpstr>
      <vt:lpstr>Calibri (Body)</vt:lpstr>
      <vt:lpstr>Calibri Light</vt:lpstr>
      <vt:lpstr>Sanserif</vt:lpstr>
      <vt:lpstr>Insel16e_title and end slides</vt:lpstr>
      <vt:lpstr>2_Insel16e_title and end slides</vt:lpstr>
      <vt:lpstr>1_Insel16e_title and end slides</vt:lpstr>
      <vt:lpstr>Custom Design</vt:lpstr>
      <vt:lpstr>Insel16e_appendix</vt:lpstr>
      <vt:lpstr>Red bar footer BODY/MAIN CONTENT</vt:lpstr>
      <vt:lpstr>Psychological Health</vt:lpstr>
      <vt:lpstr>Defining Psychological Health</vt:lpstr>
      <vt:lpstr>Positive Psychology 1</vt:lpstr>
      <vt:lpstr>Positive Psychology 2</vt:lpstr>
      <vt:lpstr>Figure 3.1 Maslow’s hierarchy of needs.</vt:lpstr>
      <vt:lpstr>Positive Psychology 3</vt:lpstr>
      <vt:lpstr>What Psychological Health Is Not</vt:lpstr>
      <vt:lpstr>Meeting Life’s Challenges with a Positive Self-Concept</vt:lpstr>
      <vt:lpstr>Achieving Healthy Self-Esteem</vt:lpstr>
      <vt:lpstr>Psychological Defense Mechanisms—Healthy and Unhealthy</vt:lpstr>
      <vt:lpstr>Table 3.1 Defense and Coping Mechanisms</vt:lpstr>
      <vt:lpstr>Optimism and Honesty</vt:lpstr>
      <vt:lpstr>Social Media and Loneliness</vt:lpstr>
      <vt:lpstr>Anger</vt:lpstr>
      <vt:lpstr>Figure 3.2 Nerve cell communication.</vt:lpstr>
      <vt:lpstr>Anxiety Disorders 1</vt:lpstr>
      <vt:lpstr>Anxiety Disorders 2</vt:lpstr>
      <vt:lpstr>Anxiety Disorders 3</vt:lpstr>
      <vt:lpstr>Attention-Deficit/Hyperactivity Disorder</vt:lpstr>
      <vt:lpstr>Mood Disorders 1</vt:lpstr>
      <vt:lpstr>Mood Disorders 2</vt:lpstr>
      <vt:lpstr>Mood Disorders 3</vt:lpstr>
      <vt:lpstr>Schizophrenia</vt:lpstr>
      <vt:lpstr>Table 3.2 Prevalence of Selected Psychological Disorders among Americans</vt:lpstr>
      <vt:lpstr>Suicide 1</vt:lpstr>
      <vt:lpstr>Suicide 2</vt:lpstr>
      <vt:lpstr>Suicide 3</vt:lpstr>
      <vt:lpstr>Figure 3.3 Percentages of American adults having suicidal thoughts in the past year, by ethnicity.</vt:lpstr>
      <vt:lpstr>Table 3.3 Myths about Suicide: Don’t Be Misled</vt:lpstr>
      <vt:lpstr>Models of Human Nature and Therapeutic Change 1</vt:lpstr>
      <vt:lpstr>Models of Human Nature and Therapeutic Change 2</vt:lpstr>
      <vt:lpstr>Models of Human Nature and Therapeutic Change 3</vt:lpstr>
      <vt:lpstr>Other Psychotherapies</vt:lpstr>
      <vt:lpstr>Getting Help 1</vt:lpstr>
      <vt:lpstr>Getting Help 2</vt:lpstr>
      <vt:lpstr>Review</vt:lpstr>
      <vt:lpstr>End of Main Content</vt:lpstr>
      <vt:lpstr>Accessibility Content: Text Alternatives for Images</vt:lpstr>
      <vt:lpstr>Figure 3.1 Maslow’s hierarchy of needs – Text Alternative</vt:lpstr>
      <vt:lpstr>Figure 3.2 Nerve cell communication – Text Alternative</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Psychological Health</dc:title>
  <dc:creator>MHE</dc:creator>
  <cp:keywords>PPT</cp:keywords>
  <cp:lastModifiedBy>Ritik Singh</cp:lastModifiedBy>
  <cp:revision>195</cp:revision>
  <dcterms:modified xsi:type="dcterms:W3CDTF">2021-02-11T07:06:38Z</dcterms:modified>
</cp:coreProperties>
</file>