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59" r:id="rId5"/>
    <p:sldId id="273" r:id="rId6"/>
    <p:sldId id="274" r:id="rId7"/>
    <p:sldId id="261" r:id="rId8"/>
    <p:sldId id="262" r:id="rId9"/>
    <p:sldId id="270" r:id="rId10"/>
    <p:sldId id="271" r:id="rId11"/>
    <p:sldId id="272" r:id="rId12"/>
    <p:sldId id="275" r:id="rId13"/>
    <p:sldId id="276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40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3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1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434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8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85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8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89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5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55B63E-A6A8-4BE5-847E-7E221DE121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DDADA0-E9F1-42BA-A746-6A828666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1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Midterm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Binary Conversions, Combinational Logic Design, Arithmetic Hardware, Binary Arithmetic, MIPS Assembly</a:t>
            </a:r>
          </a:p>
        </p:txBody>
      </p:sp>
    </p:spTree>
    <p:extLst>
      <p:ext uri="{BB962C8B-B14F-4D97-AF65-F5344CB8AC3E}">
        <p14:creationId xmlns:p14="http://schemas.microsoft.com/office/powerpoint/2010/main" val="2863610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the following two signed numbers using Booth’s algorithm: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10100110</a:t>
            </a:r>
            <a:br>
              <a:rPr lang="en-US" dirty="0"/>
            </a:br>
            <a:r>
              <a:rPr lang="en-US" dirty="0"/>
              <a:t>	x	01110110</a:t>
            </a:r>
          </a:p>
        </p:txBody>
      </p:sp>
    </p:spTree>
    <p:extLst>
      <p:ext uri="{BB962C8B-B14F-4D97-AF65-F5344CB8AC3E}">
        <p14:creationId xmlns:p14="http://schemas.microsoft.com/office/powerpoint/2010/main" val="189127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220.2 (base 10) to IEEE-754 single precision floating point format.</a:t>
            </a:r>
          </a:p>
        </p:txBody>
      </p:sp>
    </p:spTree>
    <p:extLst>
      <p:ext uri="{BB962C8B-B14F-4D97-AF65-F5344CB8AC3E}">
        <p14:creationId xmlns:p14="http://schemas.microsoft.com/office/powerpoint/2010/main" val="141060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rmAutofit/>
          </a:bodyPr>
          <a:lstStyle/>
          <a:p>
            <a:r>
              <a:rPr lang="en-US" dirty="0"/>
              <a:t>Assembly Operations</a:t>
            </a:r>
          </a:p>
          <a:p>
            <a:pPr lvl="1"/>
            <a:r>
              <a:rPr lang="en-US" dirty="0"/>
              <a:t>Arithmetic  	(add, </a:t>
            </a:r>
            <a:r>
              <a:rPr lang="en-US" dirty="0" err="1"/>
              <a:t>addi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Logical	(and, or, </a:t>
            </a:r>
            <a:r>
              <a:rPr lang="en-US" dirty="0" err="1"/>
              <a:t>andi</a:t>
            </a:r>
            <a:r>
              <a:rPr lang="en-US" dirty="0"/>
              <a:t>, </a:t>
            </a:r>
            <a:r>
              <a:rPr lang="en-US" dirty="0" err="1"/>
              <a:t>ori</a:t>
            </a:r>
            <a:r>
              <a:rPr lang="en-US" dirty="0"/>
              <a:t>, </a:t>
            </a:r>
            <a:r>
              <a:rPr lang="en-US" dirty="0" err="1"/>
              <a:t>slt</a:t>
            </a:r>
            <a:r>
              <a:rPr lang="en-US" dirty="0"/>
              <a:t>, </a:t>
            </a:r>
            <a:r>
              <a:rPr lang="en-US" dirty="0" err="1"/>
              <a:t>slti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Load/Store	(</a:t>
            </a:r>
            <a:r>
              <a:rPr lang="en-US" dirty="0" err="1"/>
              <a:t>lw</a:t>
            </a:r>
            <a:r>
              <a:rPr lang="en-US" dirty="0"/>
              <a:t>, </a:t>
            </a:r>
            <a:r>
              <a:rPr lang="en-US" dirty="0" err="1"/>
              <a:t>sw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Branches	(</a:t>
            </a:r>
            <a:r>
              <a:rPr lang="en-US" dirty="0" err="1"/>
              <a:t>beq</a:t>
            </a:r>
            <a:r>
              <a:rPr lang="en-US" dirty="0"/>
              <a:t>, j)</a:t>
            </a:r>
          </a:p>
          <a:p>
            <a:r>
              <a:rPr lang="en-US" dirty="0"/>
              <a:t>Instruction Formats</a:t>
            </a:r>
          </a:p>
          <a:p>
            <a:pPr lvl="1"/>
            <a:r>
              <a:rPr lang="en-US" dirty="0"/>
              <a:t>R-Type</a:t>
            </a:r>
          </a:p>
          <a:p>
            <a:pPr lvl="1"/>
            <a:r>
              <a:rPr lang="en-US" dirty="0"/>
              <a:t>I-Type</a:t>
            </a:r>
          </a:p>
          <a:p>
            <a:pPr lvl="1"/>
            <a:r>
              <a:rPr lang="en-US" dirty="0"/>
              <a:t>J-Type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10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9E22A-435E-4010-AC85-CFA7A7704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D8F7-7455-4B49-B237-71FA0D1BD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value is contained in </a:t>
            </a:r>
            <a:r>
              <a:rPr lang="en-US" b="1" dirty="0"/>
              <a:t>$t2</a:t>
            </a:r>
            <a:r>
              <a:rPr lang="en-US" dirty="0"/>
              <a:t> upon completion of the MIPS code below: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	$t1, $zero, 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sll</a:t>
            </a:r>
            <a:r>
              <a:rPr lang="en-US" dirty="0"/>
              <a:t>	$t2, $t1, 8</a:t>
            </a:r>
          </a:p>
        </p:txBody>
      </p:sp>
    </p:spTree>
    <p:extLst>
      <p:ext uri="{BB962C8B-B14F-4D97-AF65-F5344CB8AC3E}">
        <p14:creationId xmlns:p14="http://schemas.microsoft.com/office/powerpoint/2010/main" val="1875173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rmAutofit/>
          </a:bodyPr>
          <a:lstStyle/>
          <a:p>
            <a:r>
              <a:rPr lang="en-US" dirty="0"/>
              <a:t>Consider the following segment of C code where the variables {u, w, z} reside in {$t1,$t2,$t3} respectively. Complete the corresponding assembly language fragment by writing in the correct instruction or register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(u == w) {			while:	__________ $t1, $t2, exit</a:t>
            </a:r>
          </a:p>
          <a:p>
            <a:pPr marL="0" indent="0">
              <a:buNone/>
            </a:pPr>
            <a:r>
              <a:rPr lang="en-US" dirty="0"/>
              <a:t>	u = u + 1;				__________ $t1, $t1, 1</a:t>
            </a:r>
            <a:br>
              <a:rPr lang="en-US" dirty="0"/>
            </a:br>
            <a:r>
              <a:rPr lang="en-US" dirty="0"/>
              <a:t> 	w = u – z;				sub _______, _______, _______ </a:t>
            </a:r>
          </a:p>
          <a:p>
            <a:pPr marL="0" indent="0">
              <a:buNone/>
            </a:pPr>
            <a:r>
              <a:rPr lang="en-US" dirty="0"/>
              <a:t>}						 __________ while</a:t>
            </a:r>
          </a:p>
          <a:p>
            <a:pPr marL="0" indent="0">
              <a:buNone/>
            </a:pPr>
            <a:r>
              <a:rPr lang="en-US" dirty="0"/>
              <a:t>					exit:</a:t>
            </a:r>
          </a:p>
        </p:txBody>
      </p:sp>
    </p:spTree>
    <p:extLst>
      <p:ext uri="{BB962C8B-B14F-4D97-AF65-F5344CB8AC3E}">
        <p14:creationId xmlns:p14="http://schemas.microsoft.com/office/powerpoint/2010/main" val="328192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0972800" cy="51134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Available on </a:t>
            </a:r>
            <a:r>
              <a:rPr lang="en-US" dirty="0" err="1"/>
              <a:t>webcourses</a:t>
            </a:r>
            <a:r>
              <a:rPr lang="en-US" dirty="0"/>
              <a:t> from Thursday, March 11</a:t>
            </a:r>
            <a:r>
              <a:rPr lang="en-US" baseline="30000" dirty="0"/>
              <a:t>th</a:t>
            </a:r>
            <a:r>
              <a:rPr lang="en-US" dirty="0"/>
              <a:t> through Saturday, March 13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  <a:p>
            <a:r>
              <a:rPr lang="en-US" dirty="0"/>
              <a:t>11 questions</a:t>
            </a:r>
          </a:p>
          <a:p>
            <a:r>
              <a:rPr lang="en-US" dirty="0"/>
              <a:t>75 minutes</a:t>
            </a:r>
          </a:p>
          <a:p>
            <a:endParaRPr lang="en-US" dirty="0"/>
          </a:p>
          <a:p>
            <a:r>
              <a:rPr lang="en-US" dirty="0" err="1"/>
              <a:t>Respondus</a:t>
            </a:r>
            <a:r>
              <a:rPr lang="en-US" dirty="0"/>
              <a:t> </a:t>
            </a:r>
            <a:r>
              <a:rPr lang="en-US" dirty="0" err="1"/>
              <a:t>LockDown</a:t>
            </a:r>
            <a:r>
              <a:rPr lang="en-US" dirty="0"/>
              <a:t> Browser Required</a:t>
            </a:r>
          </a:p>
          <a:p>
            <a:pPr lvl="1"/>
            <a:r>
              <a:rPr lang="en-US" dirty="0"/>
              <a:t>Will still allow access to </a:t>
            </a:r>
            <a:r>
              <a:rPr lang="en-US" dirty="0" err="1"/>
              <a:t>webcourses</a:t>
            </a:r>
            <a:r>
              <a:rPr lang="en-US" dirty="0"/>
              <a:t> for notes</a:t>
            </a:r>
          </a:p>
          <a:p>
            <a:pPr lvl="1"/>
            <a:r>
              <a:rPr lang="en-US" dirty="0"/>
              <a:t>Will provide on screen calculator, but you can also use your own</a:t>
            </a:r>
          </a:p>
          <a:p>
            <a:pPr lvl="1"/>
            <a:r>
              <a:rPr lang="en-US" dirty="0"/>
              <a:t>No webcam required</a:t>
            </a:r>
          </a:p>
          <a:p>
            <a:pPr lvl="1"/>
            <a:endParaRPr lang="en-US" dirty="0"/>
          </a:p>
          <a:p>
            <a:r>
              <a:rPr lang="en-US" dirty="0"/>
              <a:t>Open book / Open notes </a:t>
            </a:r>
          </a:p>
          <a:p>
            <a:pPr lvl="1"/>
            <a:r>
              <a:rPr lang="en-US" dirty="0"/>
              <a:t>Just not “open internet” or “open friend”</a:t>
            </a:r>
          </a:p>
        </p:txBody>
      </p:sp>
    </p:spTree>
    <p:extLst>
      <p:ext uri="{BB962C8B-B14F-4D97-AF65-F5344CB8AC3E}">
        <p14:creationId xmlns:p14="http://schemas.microsoft.com/office/powerpoint/2010/main" val="4543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Conversions</a:t>
            </a:r>
          </a:p>
          <a:p>
            <a:pPr lvl="1"/>
            <a:r>
              <a:rPr lang="en-US" dirty="0"/>
              <a:t>Unsigned</a:t>
            </a:r>
          </a:p>
          <a:p>
            <a:pPr lvl="1"/>
            <a:r>
              <a:rPr lang="en-US" dirty="0"/>
              <a:t>2’s Complement</a:t>
            </a:r>
          </a:p>
        </p:txBody>
      </p:sp>
    </p:spTree>
    <p:extLst>
      <p:ext uri="{BB962C8B-B14F-4D97-AF65-F5344CB8AC3E}">
        <p14:creationId xmlns:p14="http://schemas.microsoft.com/office/powerpoint/2010/main" val="387062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binary number A = 1101.  What is the decimal representation of A, if A is expressed as an:</a:t>
            </a:r>
          </a:p>
          <a:p>
            <a:pPr lvl="1"/>
            <a:r>
              <a:rPr lang="en-US" dirty="0"/>
              <a:t>Unsigned number</a:t>
            </a:r>
          </a:p>
          <a:p>
            <a:pPr lvl="1"/>
            <a:r>
              <a:rPr lang="en-US" dirty="0"/>
              <a:t>2’s complement number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Ripple-Carry Adder</a:t>
            </a:r>
          </a:p>
          <a:p>
            <a:r>
              <a:rPr lang="en-US" dirty="0"/>
              <a:t>Arithmetic Logic Unit</a:t>
            </a:r>
          </a:p>
          <a:p>
            <a:pPr lvl="1"/>
            <a:r>
              <a:rPr lang="en-US" dirty="0"/>
              <a:t>Inputs</a:t>
            </a:r>
          </a:p>
          <a:p>
            <a:pPr lvl="1"/>
            <a:r>
              <a:rPr lang="en-US" dirty="0"/>
              <a:t>Outputs</a:t>
            </a:r>
          </a:p>
          <a:p>
            <a:pPr lvl="1"/>
            <a:r>
              <a:rPr lang="en-US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299382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30C3B-E4BD-4BB1-A975-71AEF181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F50D6-0224-47A7-A77D-B811D757D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= 1101 and B = 0011, and both are 2’s complement numbers, determine A-B.  State if overflow occurs.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6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Truth Tables</a:t>
            </a:r>
          </a:p>
          <a:p>
            <a:r>
              <a:rPr lang="en-US" dirty="0"/>
              <a:t>Logic Gates</a:t>
            </a:r>
          </a:p>
          <a:p>
            <a:r>
              <a:rPr lang="en-US" dirty="0"/>
              <a:t>Canonical Forms</a:t>
            </a:r>
          </a:p>
          <a:p>
            <a:r>
              <a:rPr lang="en-US" dirty="0" err="1"/>
              <a:t>Karnaugh</a:t>
            </a:r>
            <a:r>
              <a:rPr lang="en-US" dirty="0"/>
              <a:t> Maps</a:t>
            </a:r>
          </a:p>
        </p:txBody>
      </p:sp>
    </p:spTree>
    <p:extLst>
      <p:ext uri="{BB962C8B-B14F-4D97-AF65-F5344CB8AC3E}">
        <p14:creationId xmlns:p14="http://schemas.microsoft.com/office/powerpoint/2010/main" val="215692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 combinational logic system that has two data inputs (A and B), one select input S, and one data output F.  If S=0, then F=A, and if S=1, then F=B.</a:t>
            </a:r>
          </a:p>
        </p:txBody>
      </p:sp>
    </p:spTree>
    <p:extLst>
      <p:ext uri="{BB962C8B-B14F-4D97-AF65-F5344CB8AC3E}">
        <p14:creationId xmlns:p14="http://schemas.microsoft.com/office/powerpoint/2010/main" val="315266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and Divide Integers</a:t>
            </a:r>
          </a:p>
          <a:p>
            <a:pPr lvl="1"/>
            <a:r>
              <a:rPr lang="en-US" dirty="0"/>
              <a:t>Booth’s Algorithm</a:t>
            </a:r>
          </a:p>
          <a:p>
            <a:r>
              <a:rPr lang="en-US" dirty="0"/>
              <a:t>Floating Point representation</a:t>
            </a:r>
          </a:p>
          <a:p>
            <a:pPr lvl="1"/>
            <a:r>
              <a:rPr lang="en-US" dirty="0"/>
              <a:t>IEEE 754</a:t>
            </a:r>
          </a:p>
        </p:txBody>
      </p:sp>
    </p:spTree>
    <p:extLst>
      <p:ext uri="{BB962C8B-B14F-4D97-AF65-F5344CB8AC3E}">
        <p14:creationId xmlns:p14="http://schemas.microsoft.com/office/powerpoint/2010/main" val="3566248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464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Clarity</vt:lpstr>
      <vt:lpstr>Midterm Review</vt:lpstr>
      <vt:lpstr>Notes</vt:lpstr>
      <vt:lpstr>Introduction to Binary</vt:lpstr>
      <vt:lpstr>Sample Question</vt:lpstr>
      <vt:lpstr>Arithmetic Hardware</vt:lpstr>
      <vt:lpstr>Sample Question</vt:lpstr>
      <vt:lpstr>Combinational Logic Design</vt:lpstr>
      <vt:lpstr>Sample Question</vt:lpstr>
      <vt:lpstr>Computer Arithmetic</vt:lpstr>
      <vt:lpstr>Sample Question</vt:lpstr>
      <vt:lpstr>Sample Question</vt:lpstr>
      <vt:lpstr>MIPS ISA</vt:lpstr>
      <vt:lpstr>Sample Question</vt:lpstr>
      <vt:lpstr>Sample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1 Review</dc:title>
  <dc:creator>Sarah Angell</dc:creator>
  <cp:lastModifiedBy>sarah.k.angell@gmail.com</cp:lastModifiedBy>
  <cp:revision>17</cp:revision>
  <dcterms:created xsi:type="dcterms:W3CDTF">2013-09-13T16:57:03Z</dcterms:created>
  <dcterms:modified xsi:type="dcterms:W3CDTF">2021-03-03T19:04:02Z</dcterms:modified>
</cp:coreProperties>
</file>