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9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5" r:id="rId12"/>
    <p:sldId id="296" r:id="rId13"/>
    <p:sldId id="297" r:id="rId14"/>
    <p:sldId id="298" r:id="rId15"/>
    <p:sldId id="299" r:id="rId16"/>
    <p:sldId id="300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F04EF-9AAC-4E9B-AB45-9516AE3B6C4B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AF323-0008-4E46-A962-7318DC32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0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7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77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80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8544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46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18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6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5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6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4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4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2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4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CDA 3103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Recitation </a:t>
            </a:r>
            <a:r>
              <a:rPr lang="en-US" dirty="0" smtClean="0"/>
              <a:t>8 </a:t>
            </a:r>
            <a:r>
              <a:rPr lang="en-US" dirty="0"/>
              <a:t>– </a:t>
            </a:r>
            <a:r>
              <a:rPr lang="en-US" dirty="0" smtClean="0"/>
              <a:t>MIPS Practice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4:</a:t>
            </a:r>
            <a:br>
              <a:rPr lang="en-US" dirty="0"/>
            </a:br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7681"/>
          </a:xfrm>
        </p:spPr>
        <p:txBody>
          <a:bodyPr>
            <a:normAutofit/>
          </a:bodyPr>
          <a:lstStyle/>
          <a:p>
            <a:r>
              <a:rPr lang="en-US" dirty="0" smtClean="0"/>
              <a:t>Solution: Non-Leaf Procedure (main)</a:t>
            </a:r>
          </a:p>
          <a:p>
            <a:pPr marL="0" indent="0">
              <a:buNone/>
            </a:pPr>
            <a:r>
              <a:rPr lang="en-US" dirty="0" smtClean="0"/>
              <a:t>	MAIN</a:t>
            </a:r>
            <a:r>
              <a:rPr lang="en-US" dirty="0"/>
              <a:t>: </a:t>
            </a:r>
            <a:r>
              <a:rPr lang="en-US" dirty="0" smtClean="0"/>
              <a:t>	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sp</a:t>
            </a:r>
            <a:r>
              <a:rPr lang="en-US" dirty="0"/>
              <a:t>, $</a:t>
            </a:r>
            <a:r>
              <a:rPr lang="en-US" dirty="0" err="1"/>
              <a:t>sp</a:t>
            </a:r>
            <a:r>
              <a:rPr lang="en-US" dirty="0"/>
              <a:t>, −4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sw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ra</a:t>
            </a:r>
            <a:r>
              <a:rPr lang="en-US" dirty="0"/>
              <a:t>, ($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/>
              <a:t>$a0, $0, 10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/>
              <a:t>$a1, $0, </a:t>
            </a:r>
            <a:r>
              <a:rPr lang="en-US" dirty="0" smtClean="0"/>
              <a:t>20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/>
              <a:t>$a3, $0, 100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jal</a:t>
            </a:r>
            <a:r>
              <a:rPr lang="en-US" dirty="0" smtClean="0"/>
              <a:t> </a:t>
            </a:r>
            <a:r>
              <a:rPr lang="en-US" dirty="0"/>
              <a:t>FUNC</a:t>
            </a:r>
          </a:p>
          <a:p>
            <a:pPr marL="0" indent="0">
              <a:buNone/>
            </a:pPr>
            <a:r>
              <a:rPr lang="en-US" dirty="0" smtClean="0"/>
              <a:t>			add </a:t>
            </a:r>
            <a:r>
              <a:rPr lang="en-US" dirty="0"/>
              <a:t>$t2, $v0 $0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lw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ra</a:t>
            </a:r>
            <a:r>
              <a:rPr lang="en-US" dirty="0"/>
              <a:t>, ($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sp</a:t>
            </a:r>
            <a:r>
              <a:rPr lang="en-US" dirty="0"/>
              <a:t>, $</a:t>
            </a:r>
            <a:r>
              <a:rPr lang="en-US" dirty="0" err="1"/>
              <a:t>sp</a:t>
            </a:r>
            <a:r>
              <a:rPr lang="en-US" dirty="0"/>
              <a:t>, 4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jr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71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5:</a:t>
            </a:r>
            <a:br>
              <a:rPr lang="en-US" dirty="0" smtClean="0"/>
            </a:b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copy (</a:t>
            </a:r>
            <a:r>
              <a:rPr lang="en-US" dirty="0" err="1"/>
              <a:t>int</a:t>
            </a:r>
            <a:r>
              <a:rPr lang="en-US" dirty="0"/>
              <a:t> a[], </a:t>
            </a:r>
            <a:r>
              <a:rPr lang="en-US" dirty="0" err="1"/>
              <a:t>int</a:t>
            </a:r>
            <a:r>
              <a:rPr lang="en-US" dirty="0"/>
              <a:t> b[], </a:t>
            </a:r>
            <a:r>
              <a:rPr lang="en-US" dirty="0" err="1"/>
              <a:t>int</a:t>
            </a:r>
            <a:r>
              <a:rPr lang="en-US" dirty="0"/>
              <a:t> n) {</a:t>
            </a:r>
            <a:br>
              <a:rPr lang="en-US" dirty="0"/>
            </a:br>
            <a:r>
              <a:rPr lang="en-US" dirty="0"/>
              <a:t> 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	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!= n; </a:t>
            </a:r>
            <a:r>
              <a:rPr lang="en-US" dirty="0" err="1"/>
              <a:t>i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		a[</a:t>
            </a:r>
            <a:r>
              <a:rPr lang="en-US" dirty="0" err="1"/>
              <a:t>i</a:t>
            </a:r>
            <a:r>
              <a:rPr lang="en-US" dirty="0"/>
              <a:t>] = b[</a:t>
            </a:r>
            <a:r>
              <a:rPr lang="en-US" dirty="0" err="1"/>
              <a:t>i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Translate this function into MIPS assembly.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61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5:</a:t>
            </a:r>
            <a:br>
              <a:rPr lang="en-US" dirty="0" smtClean="0"/>
            </a:b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void copy (</a:t>
            </a:r>
            <a:r>
              <a:rPr lang="en-US" dirty="0" err="1"/>
              <a:t>int</a:t>
            </a:r>
            <a:r>
              <a:rPr lang="en-US" dirty="0"/>
              <a:t> a[], </a:t>
            </a:r>
            <a:r>
              <a:rPr lang="en-US" dirty="0" err="1"/>
              <a:t>int</a:t>
            </a:r>
            <a:r>
              <a:rPr lang="en-US" dirty="0"/>
              <a:t> b[], </a:t>
            </a:r>
            <a:r>
              <a:rPr lang="en-US" dirty="0" err="1"/>
              <a:t>int</a:t>
            </a:r>
            <a:r>
              <a:rPr lang="en-US" dirty="0"/>
              <a:t> n) {</a:t>
            </a:r>
            <a:br>
              <a:rPr lang="en-US" dirty="0"/>
            </a:br>
            <a:r>
              <a:rPr lang="en-US" dirty="0"/>
              <a:t> 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	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!= n; </a:t>
            </a:r>
            <a:r>
              <a:rPr lang="en-US" dirty="0" err="1"/>
              <a:t>i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		a[</a:t>
            </a:r>
            <a:r>
              <a:rPr lang="en-US" dirty="0" err="1"/>
              <a:t>i</a:t>
            </a:r>
            <a:r>
              <a:rPr lang="en-US" dirty="0"/>
              <a:t>] = b[</a:t>
            </a:r>
            <a:r>
              <a:rPr lang="en-US" dirty="0" err="1"/>
              <a:t>i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Assume the base address of a is in $a0, the base address of b is in $a1, and n is in $a2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copy</a:t>
            </a:r>
            <a:r>
              <a:rPr lang="en-US" dirty="0"/>
              <a:t>: </a:t>
            </a:r>
            <a:r>
              <a:rPr lang="en-US" dirty="0" smtClean="0"/>
              <a:t>	move </a:t>
            </a:r>
            <a:r>
              <a:rPr lang="en-US" dirty="0"/>
              <a:t>$t0,$0</a:t>
            </a:r>
          </a:p>
          <a:p>
            <a:pPr marL="0" indent="0">
              <a:buNone/>
            </a:pPr>
            <a:r>
              <a:rPr lang="en-US" dirty="0"/>
              <a:t>loop: </a:t>
            </a:r>
            <a:r>
              <a:rPr lang="en-US" dirty="0" smtClean="0"/>
              <a:t>	</a:t>
            </a:r>
            <a:r>
              <a:rPr lang="en-US" dirty="0" err="1" smtClean="0"/>
              <a:t>beq</a:t>
            </a:r>
            <a:r>
              <a:rPr lang="en-US" dirty="0" smtClean="0"/>
              <a:t> </a:t>
            </a:r>
            <a:r>
              <a:rPr lang="en-US" dirty="0"/>
              <a:t>$t0,$a2,done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sll</a:t>
            </a:r>
            <a:r>
              <a:rPr lang="en-US" dirty="0" smtClean="0"/>
              <a:t> </a:t>
            </a:r>
            <a:r>
              <a:rPr lang="en-US" dirty="0"/>
              <a:t>$t1,$t0,2</a:t>
            </a:r>
          </a:p>
          <a:p>
            <a:pPr marL="0" indent="0">
              <a:buNone/>
            </a:pPr>
            <a:r>
              <a:rPr lang="en-US" dirty="0" smtClean="0"/>
              <a:t>		add </a:t>
            </a:r>
            <a:r>
              <a:rPr lang="en-US" dirty="0"/>
              <a:t>$t2,$t1,$a1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lw</a:t>
            </a:r>
            <a:r>
              <a:rPr lang="en-US" dirty="0" smtClean="0"/>
              <a:t> </a:t>
            </a:r>
            <a:r>
              <a:rPr lang="en-US" dirty="0"/>
              <a:t>$t2,0($t2)</a:t>
            </a:r>
          </a:p>
          <a:p>
            <a:pPr marL="0" indent="0">
              <a:buNone/>
            </a:pPr>
            <a:r>
              <a:rPr lang="en-US" dirty="0" smtClean="0"/>
              <a:t>		add </a:t>
            </a:r>
            <a:r>
              <a:rPr lang="en-US" dirty="0"/>
              <a:t>$t1,$t1,$a0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sw</a:t>
            </a:r>
            <a:r>
              <a:rPr lang="en-US" dirty="0" smtClean="0"/>
              <a:t> </a:t>
            </a:r>
            <a:r>
              <a:rPr lang="en-US" dirty="0"/>
              <a:t>$t2,0($t1)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/>
              <a:t>$t0,$t0,1</a:t>
            </a:r>
          </a:p>
          <a:p>
            <a:pPr marL="0" indent="0">
              <a:buNone/>
            </a:pPr>
            <a:r>
              <a:rPr lang="en-US" dirty="0" smtClean="0"/>
              <a:t>		j </a:t>
            </a:r>
            <a:r>
              <a:rPr lang="en-US" dirty="0"/>
              <a:t>loop</a:t>
            </a:r>
          </a:p>
          <a:p>
            <a:pPr marL="0" indent="0">
              <a:buNone/>
            </a:pPr>
            <a:r>
              <a:rPr lang="en-US" dirty="0"/>
              <a:t>done: </a:t>
            </a:r>
            <a:r>
              <a:rPr lang="en-US" dirty="0" smtClean="0"/>
              <a:t>	</a:t>
            </a:r>
            <a:r>
              <a:rPr lang="en-US" dirty="0" err="1" smtClean="0"/>
              <a:t>jr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ra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00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5:</a:t>
            </a:r>
            <a:br>
              <a:rPr lang="en-US" dirty="0" smtClean="0"/>
            </a:b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copy (</a:t>
            </a:r>
            <a:r>
              <a:rPr lang="en-US" dirty="0" err="1"/>
              <a:t>int</a:t>
            </a:r>
            <a:r>
              <a:rPr lang="en-US" dirty="0"/>
              <a:t> a[], </a:t>
            </a:r>
            <a:r>
              <a:rPr lang="en-US" dirty="0" err="1"/>
              <a:t>int</a:t>
            </a:r>
            <a:r>
              <a:rPr lang="en-US" dirty="0"/>
              <a:t> b[], </a:t>
            </a:r>
            <a:r>
              <a:rPr lang="en-US" dirty="0" err="1"/>
              <a:t>int</a:t>
            </a:r>
            <a:r>
              <a:rPr lang="en-US" dirty="0"/>
              <a:t> n) {</a:t>
            </a:r>
            <a:br>
              <a:rPr lang="en-US" dirty="0"/>
            </a:br>
            <a:r>
              <a:rPr lang="en-US" dirty="0"/>
              <a:t> 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	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!= n; </a:t>
            </a:r>
            <a:r>
              <a:rPr lang="en-US" dirty="0" err="1"/>
              <a:t>i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		a[</a:t>
            </a:r>
            <a:r>
              <a:rPr lang="en-US" dirty="0" err="1"/>
              <a:t>i</a:t>
            </a:r>
            <a:r>
              <a:rPr lang="en-US" dirty="0"/>
              <a:t>] = b[</a:t>
            </a:r>
            <a:r>
              <a:rPr lang="en-US" dirty="0" err="1"/>
              <a:t>i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Convert this function into pointer-based C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28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5:</a:t>
            </a:r>
            <a:br>
              <a:rPr lang="en-US" dirty="0" smtClean="0"/>
            </a:b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void copy (</a:t>
            </a:r>
            <a:r>
              <a:rPr lang="en-US" dirty="0" err="1"/>
              <a:t>int</a:t>
            </a:r>
            <a:r>
              <a:rPr lang="en-US" dirty="0"/>
              <a:t> a[], </a:t>
            </a:r>
            <a:r>
              <a:rPr lang="en-US" dirty="0" err="1"/>
              <a:t>int</a:t>
            </a:r>
            <a:r>
              <a:rPr lang="en-US" dirty="0"/>
              <a:t> b[], </a:t>
            </a:r>
            <a:r>
              <a:rPr lang="en-US" dirty="0" err="1"/>
              <a:t>int</a:t>
            </a:r>
            <a:r>
              <a:rPr lang="en-US" dirty="0"/>
              <a:t> n) {</a:t>
            </a:r>
            <a:br>
              <a:rPr lang="en-US" dirty="0"/>
            </a:br>
            <a:r>
              <a:rPr lang="en-US" dirty="0"/>
              <a:t> 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	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!= n; </a:t>
            </a:r>
            <a:r>
              <a:rPr lang="en-US" dirty="0" err="1"/>
              <a:t>i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		a[</a:t>
            </a:r>
            <a:r>
              <a:rPr lang="en-US" dirty="0" err="1"/>
              <a:t>i</a:t>
            </a:r>
            <a:r>
              <a:rPr lang="en-US" dirty="0"/>
              <a:t>] = b[</a:t>
            </a:r>
            <a:r>
              <a:rPr lang="en-US" dirty="0" err="1"/>
              <a:t>i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void copy(</a:t>
            </a:r>
            <a:r>
              <a:rPr lang="en-US" dirty="0" err="1"/>
              <a:t>int</a:t>
            </a:r>
            <a:r>
              <a:rPr lang="en-US" dirty="0"/>
              <a:t> *a, </a:t>
            </a:r>
            <a:r>
              <a:rPr lang="en-US" dirty="0" err="1"/>
              <a:t>int</a:t>
            </a:r>
            <a:r>
              <a:rPr lang="en-US" dirty="0"/>
              <a:t> *b, </a:t>
            </a:r>
            <a:r>
              <a:rPr lang="en-US" dirty="0" err="1"/>
              <a:t>int</a:t>
            </a:r>
            <a:r>
              <a:rPr lang="en-US" dirty="0"/>
              <a:t> n){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*p,*q;</a:t>
            </a:r>
          </a:p>
          <a:p>
            <a:pPr marL="0" indent="0">
              <a:buNone/>
            </a:pPr>
            <a:r>
              <a:rPr lang="en-US" dirty="0" smtClean="0"/>
              <a:t>	for(p=</a:t>
            </a:r>
            <a:r>
              <a:rPr lang="en-US" dirty="0" err="1" smtClean="0"/>
              <a:t>a,q</a:t>
            </a:r>
            <a:r>
              <a:rPr lang="en-US" dirty="0" smtClean="0"/>
              <a:t>=</a:t>
            </a:r>
            <a:r>
              <a:rPr lang="en-US" dirty="0" err="1" smtClean="0"/>
              <a:t>b;p</a:t>
            </a:r>
            <a:r>
              <a:rPr lang="en-US" dirty="0"/>
              <a:t>!=</a:t>
            </a:r>
            <a:r>
              <a:rPr lang="en-US" dirty="0" err="1"/>
              <a:t>a+n;p</a:t>
            </a:r>
            <a:r>
              <a:rPr lang="en-US" dirty="0"/>
              <a:t>++,q++)</a:t>
            </a:r>
          </a:p>
          <a:p>
            <a:pPr marL="0" indent="0">
              <a:buNone/>
            </a:pPr>
            <a:r>
              <a:rPr lang="en-US" dirty="0" smtClean="0"/>
              <a:t>		*</a:t>
            </a:r>
            <a:r>
              <a:rPr lang="en-US" dirty="0"/>
              <a:t>p=*q;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46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5:</a:t>
            </a:r>
            <a:br>
              <a:rPr lang="en-US" dirty="0" smtClean="0"/>
            </a:b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copy(</a:t>
            </a:r>
            <a:r>
              <a:rPr lang="en-US" dirty="0" err="1"/>
              <a:t>int</a:t>
            </a:r>
            <a:r>
              <a:rPr lang="en-US" dirty="0"/>
              <a:t> *a, </a:t>
            </a:r>
            <a:r>
              <a:rPr lang="en-US" dirty="0" err="1"/>
              <a:t>int</a:t>
            </a:r>
            <a:r>
              <a:rPr lang="en-US" dirty="0"/>
              <a:t> *b, </a:t>
            </a:r>
            <a:r>
              <a:rPr lang="en-US" dirty="0" err="1"/>
              <a:t>int</a:t>
            </a:r>
            <a:r>
              <a:rPr lang="en-US" dirty="0"/>
              <a:t> n){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*p,*q;</a:t>
            </a:r>
          </a:p>
          <a:p>
            <a:pPr marL="0" indent="0">
              <a:buNone/>
            </a:pPr>
            <a:r>
              <a:rPr lang="en-US" dirty="0"/>
              <a:t>	for(p=</a:t>
            </a:r>
            <a:r>
              <a:rPr lang="en-US" dirty="0" err="1"/>
              <a:t>a,q</a:t>
            </a:r>
            <a:r>
              <a:rPr lang="en-US" dirty="0"/>
              <a:t>=</a:t>
            </a:r>
            <a:r>
              <a:rPr lang="en-US" dirty="0" err="1"/>
              <a:t>b;p</a:t>
            </a:r>
            <a:r>
              <a:rPr lang="en-US" dirty="0"/>
              <a:t>!=</a:t>
            </a:r>
            <a:r>
              <a:rPr lang="en-US" dirty="0" err="1"/>
              <a:t>a+n;p</a:t>
            </a:r>
            <a:r>
              <a:rPr lang="en-US" dirty="0"/>
              <a:t>++,q++)</a:t>
            </a:r>
          </a:p>
          <a:p>
            <a:pPr marL="0" indent="0">
              <a:buNone/>
            </a:pPr>
            <a:r>
              <a:rPr lang="en-US" dirty="0"/>
              <a:t>		*p=*q;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Translate the pointer-based C code into assembly.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33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5:</a:t>
            </a:r>
            <a:br>
              <a:rPr lang="en-US" dirty="0" smtClean="0"/>
            </a:b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void copy(</a:t>
            </a:r>
            <a:r>
              <a:rPr lang="en-US" dirty="0" err="1"/>
              <a:t>int</a:t>
            </a:r>
            <a:r>
              <a:rPr lang="en-US" dirty="0"/>
              <a:t> *a, </a:t>
            </a:r>
            <a:r>
              <a:rPr lang="en-US" dirty="0" err="1"/>
              <a:t>int</a:t>
            </a:r>
            <a:r>
              <a:rPr lang="en-US" dirty="0"/>
              <a:t> *b, </a:t>
            </a:r>
            <a:r>
              <a:rPr lang="en-US" dirty="0" err="1"/>
              <a:t>int</a:t>
            </a:r>
            <a:r>
              <a:rPr lang="en-US" dirty="0"/>
              <a:t> n){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*p,*q;</a:t>
            </a:r>
          </a:p>
          <a:p>
            <a:pPr marL="0" indent="0">
              <a:buNone/>
            </a:pPr>
            <a:r>
              <a:rPr lang="en-US" dirty="0"/>
              <a:t>	for(p=</a:t>
            </a:r>
            <a:r>
              <a:rPr lang="en-US" dirty="0" err="1"/>
              <a:t>a,q</a:t>
            </a:r>
            <a:r>
              <a:rPr lang="en-US" dirty="0"/>
              <a:t>=</a:t>
            </a:r>
            <a:r>
              <a:rPr lang="en-US" dirty="0" err="1"/>
              <a:t>b;p</a:t>
            </a:r>
            <a:r>
              <a:rPr lang="en-US" dirty="0"/>
              <a:t>!=</a:t>
            </a:r>
            <a:r>
              <a:rPr lang="en-US" dirty="0" err="1"/>
              <a:t>a+n;p</a:t>
            </a:r>
            <a:r>
              <a:rPr lang="en-US" dirty="0"/>
              <a:t>++,q++)</a:t>
            </a:r>
          </a:p>
          <a:p>
            <a:pPr marL="0" indent="0">
              <a:buNone/>
            </a:pPr>
            <a:r>
              <a:rPr lang="en-US" dirty="0"/>
              <a:t>		*p=*q;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Assume the a, b and n are stored in $a0, $a1, and $a2 respectively.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4731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copy: </a:t>
            </a:r>
            <a:r>
              <a:rPr lang="en-US" dirty="0" smtClean="0"/>
              <a:t>	move </a:t>
            </a:r>
            <a:r>
              <a:rPr lang="en-US" dirty="0"/>
              <a:t>$t0,$a0</a:t>
            </a:r>
          </a:p>
          <a:p>
            <a:pPr marL="0" indent="0">
              <a:buNone/>
            </a:pPr>
            <a:r>
              <a:rPr lang="en-US" dirty="0" smtClean="0"/>
              <a:t>		move </a:t>
            </a:r>
            <a:r>
              <a:rPr lang="en-US" dirty="0"/>
              <a:t>$t1,$a1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sll</a:t>
            </a:r>
            <a:r>
              <a:rPr lang="en-US" dirty="0" smtClean="0"/>
              <a:t> </a:t>
            </a:r>
            <a:r>
              <a:rPr lang="en-US" dirty="0"/>
              <a:t>$t2,$a2,2</a:t>
            </a:r>
          </a:p>
          <a:p>
            <a:pPr marL="0" indent="0">
              <a:buNone/>
            </a:pPr>
            <a:r>
              <a:rPr lang="en-US" dirty="0" smtClean="0"/>
              <a:t>		add </a:t>
            </a:r>
            <a:r>
              <a:rPr lang="en-US" dirty="0"/>
              <a:t>$t2,$t2,$a0</a:t>
            </a:r>
          </a:p>
          <a:p>
            <a:pPr marL="0" indent="0">
              <a:buNone/>
            </a:pPr>
            <a:r>
              <a:rPr lang="en-US" dirty="0"/>
              <a:t>loop: </a:t>
            </a:r>
            <a:r>
              <a:rPr lang="en-US" dirty="0" smtClean="0"/>
              <a:t>	</a:t>
            </a:r>
            <a:r>
              <a:rPr lang="en-US" dirty="0" err="1" smtClean="0"/>
              <a:t>beq</a:t>
            </a:r>
            <a:r>
              <a:rPr lang="en-US" dirty="0" smtClean="0"/>
              <a:t> </a:t>
            </a:r>
            <a:r>
              <a:rPr lang="en-US" dirty="0"/>
              <a:t>$t0,$t2,done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lw</a:t>
            </a:r>
            <a:r>
              <a:rPr lang="en-US" dirty="0" smtClean="0"/>
              <a:t> </a:t>
            </a:r>
            <a:r>
              <a:rPr lang="en-US" dirty="0"/>
              <a:t>$t3,0($t1)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sw</a:t>
            </a:r>
            <a:r>
              <a:rPr lang="en-US" dirty="0" smtClean="0"/>
              <a:t> </a:t>
            </a:r>
            <a:r>
              <a:rPr lang="en-US" dirty="0"/>
              <a:t>$t3,0($t0)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/>
              <a:t>$t0,$t0,4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/>
              <a:t>$t1,$t1,4</a:t>
            </a:r>
          </a:p>
          <a:p>
            <a:pPr marL="0" indent="0">
              <a:buNone/>
            </a:pPr>
            <a:r>
              <a:rPr lang="en-US" dirty="0" smtClean="0"/>
              <a:t>		j </a:t>
            </a:r>
            <a:r>
              <a:rPr lang="en-US" dirty="0"/>
              <a:t>loop</a:t>
            </a:r>
          </a:p>
          <a:p>
            <a:pPr marL="0" indent="0">
              <a:buNone/>
            </a:pPr>
            <a:r>
              <a:rPr lang="en-US" dirty="0"/>
              <a:t>done: </a:t>
            </a:r>
            <a:r>
              <a:rPr lang="en-US" dirty="0" smtClean="0"/>
              <a:t>	</a:t>
            </a:r>
            <a:r>
              <a:rPr lang="en-US" dirty="0" err="1" smtClean="0"/>
              <a:t>jr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ra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03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4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 </a:t>
            </a:r>
            <a:br>
              <a:rPr lang="en-US" dirty="0" smtClean="0"/>
            </a:br>
            <a:r>
              <a:rPr lang="en-US" dirty="0" smtClean="0"/>
              <a:t>R-Type and I-Type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the following C code into MIPS assembly.  Assume that the values of f and g are assigned to $s0 and $s1 respectively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 = g + (-f – 5);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3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1: </a:t>
            </a:r>
            <a:br>
              <a:rPr lang="en-US" dirty="0"/>
            </a:br>
            <a:r>
              <a:rPr lang="en-US" dirty="0"/>
              <a:t>R-Type and I-Type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the following C code into MIPS assembly.  Assume that the values of f and g are assigned to $s0 and $s1 respectively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 = g + (-f – 5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sub </a:t>
            </a:r>
            <a:r>
              <a:rPr lang="en-US" dirty="0"/>
              <a:t>f, $0, f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/>
              <a:t>f, f, −5 </a:t>
            </a:r>
          </a:p>
          <a:p>
            <a:pPr marL="0" indent="0">
              <a:buNone/>
            </a:pPr>
            <a:r>
              <a:rPr lang="en-US" dirty="0" smtClean="0"/>
              <a:t>	add </a:t>
            </a:r>
            <a:r>
              <a:rPr lang="en-US" dirty="0"/>
              <a:t>f, f, 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5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</a:t>
            </a:r>
            <a:br>
              <a:rPr lang="en-US" dirty="0" smtClean="0"/>
            </a:br>
            <a:r>
              <a:rPr lang="en-US" dirty="0" smtClean="0"/>
              <a:t>Loading from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the following C code into MIPS assembly.  Assume that the value of f is assigned to $s0 and the base address of A is stored in $s6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 = f + A[2</a:t>
            </a:r>
            <a:r>
              <a:rPr lang="en-US" dirty="0" smtClean="0"/>
              <a:t>];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4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2:</a:t>
            </a:r>
            <a:br>
              <a:rPr lang="en-US" dirty="0"/>
            </a:br>
            <a:r>
              <a:rPr lang="en-US" dirty="0"/>
              <a:t>Loading from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the following C code into MIPS assembly.  Assume that the value of f is assigned to $s0 and the base address of A is stored in $s6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 = f + </a:t>
            </a:r>
            <a:r>
              <a:rPr lang="en-US" dirty="0" smtClean="0"/>
              <a:t>A[2];</a:t>
            </a:r>
          </a:p>
          <a:p>
            <a:endParaRPr lang="en-US" dirty="0"/>
          </a:p>
          <a:p>
            <a:r>
              <a:rPr lang="en-US" dirty="0" smtClean="0"/>
              <a:t>Solution: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lw</a:t>
            </a:r>
            <a:r>
              <a:rPr lang="en-US" dirty="0" smtClean="0"/>
              <a:t> </a:t>
            </a:r>
            <a:r>
              <a:rPr lang="en-US" dirty="0"/>
              <a:t>$t0, </a:t>
            </a:r>
            <a:r>
              <a:rPr lang="en-US" dirty="0" smtClean="0"/>
              <a:t>8($s6) 		# </a:t>
            </a:r>
            <a:r>
              <a:rPr lang="en-US" dirty="0"/>
              <a:t>$t0 &lt;-- </a:t>
            </a:r>
            <a:r>
              <a:rPr lang="en-US" dirty="0" smtClean="0"/>
              <a:t>A[2]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add </a:t>
            </a:r>
            <a:r>
              <a:rPr lang="en-US" dirty="0"/>
              <a:t>$s0, </a:t>
            </a:r>
            <a:r>
              <a:rPr lang="en-US" dirty="0" smtClean="0"/>
              <a:t>$s0</a:t>
            </a:r>
            <a:r>
              <a:rPr lang="en-US" dirty="0" smtClean="0"/>
              <a:t>, $t0 	# </a:t>
            </a:r>
            <a:r>
              <a:rPr lang="en-US" dirty="0"/>
              <a:t>f &lt;-- </a:t>
            </a:r>
            <a:r>
              <a:rPr lang="en-US" dirty="0" smtClean="0"/>
              <a:t>f + </a:t>
            </a:r>
            <a:r>
              <a:rPr lang="en-US" dirty="0" smtClean="0"/>
              <a:t>A[2]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93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3:</a:t>
            </a:r>
            <a:br>
              <a:rPr lang="en-US" dirty="0" smtClean="0"/>
            </a:br>
            <a:r>
              <a:rPr lang="en-US" dirty="0" smtClean="0"/>
              <a:t>Branches and Jumps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the following C code into MIPS assembly.  Assume that the values of a, b, and </a:t>
            </a:r>
            <a:r>
              <a:rPr lang="en-US" dirty="0" err="1"/>
              <a:t>i</a:t>
            </a:r>
            <a:r>
              <a:rPr lang="en-US" dirty="0"/>
              <a:t> are in registers $s0, $s1, and $t0 respectively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&lt;a; </a:t>
            </a:r>
            <a:r>
              <a:rPr lang="en-US" dirty="0" err="1"/>
              <a:t>i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	a += b;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1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3:</a:t>
            </a:r>
            <a:br>
              <a:rPr lang="en-US" dirty="0"/>
            </a:br>
            <a:r>
              <a:rPr lang="en-US" dirty="0"/>
              <a:t>Branches and Jumps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Convert the following C code into MIPS assembly.  Assume that the values of a, b, and </a:t>
            </a:r>
            <a:r>
              <a:rPr lang="en-US" dirty="0" err="1"/>
              <a:t>i</a:t>
            </a:r>
            <a:r>
              <a:rPr lang="en-US" dirty="0"/>
              <a:t> are in registers $s0, $s1, and $t0 respectively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&lt;a; </a:t>
            </a:r>
            <a:r>
              <a:rPr lang="en-US" dirty="0" err="1"/>
              <a:t>i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	a += b;</a:t>
            </a:r>
          </a:p>
          <a:p>
            <a:endParaRPr lang="en-US" dirty="0" smtClean="0"/>
          </a:p>
          <a:p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/>
              <a:t>$t0, $0, 0</a:t>
            </a:r>
          </a:p>
          <a:p>
            <a:pPr marL="0" indent="0">
              <a:buNone/>
            </a:pPr>
            <a:r>
              <a:rPr lang="en-US" dirty="0" smtClean="0"/>
              <a:t>			j TEST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LOOP</a:t>
            </a:r>
            <a:r>
              <a:rPr lang="en-US" dirty="0"/>
              <a:t>: </a:t>
            </a:r>
            <a:r>
              <a:rPr lang="en-US" dirty="0" smtClean="0"/>
              <a:t>	add </a:t>
            </a:r>
            <a:r>
              <a:rPr lang="en-US" dirty="0"/>
              <a:t>$s0, $s0, $s1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addi</a:t>
            </a:r>
            <a:r>
              <a:rPr lang="en-US" dirty="0" smtClean="0"/>
              <a:t> </a:t>
            </a:r>
            <a:r>
              <a:rPr lang="en-US" dirty="0"/>
              <a:t>$t0, $t0, 1</a:t>
            </a:r>
          </a:p>
          <a:p>
            <a:pPr marL="0" indent="0">
              <a:buNone/>
            </a:pPr>
            <a:r>
              <a:rPr lang="en-US" dirty="0" smtClean="0"/>
              <a:t>	TEST</a:t>
            </a:r>
            <a:r>
              <a:rPr lang="en-US" dirty="0"/>
              <a:t>: </a:t>
            </a:r>
            <a:r>
              <a:rPr lang="en-US" dirty="0" smtClean="0"/>
              <a:t>	</a:t>
            </a:r>
            <a:r>
              <a:rPr lang="en-US" dirty="0" err="1" smtClean="0"/>
              <a:t>slt</a:t>
            </a:r>
            <a:r>
              <a:rPr lang="en-US" dirty="0" smtClean="0"/>
              <a:t> </a:t>
            </a:r>
            <a:r>
              <a:rPr lang="en-US" dirty="0"/>
              <a:t>$t2, $t0, $s0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bne</a:t>
            </a:r>
            <a:r>
              <a:rPr lang="en-US" dirty="0" smtClean="0"/>
              <a:t> </a:t>
            </a:r>
            <a:r>
              <a:rPr lang="en-US" dirty="0"/>
              <a:t>$t2, $0, LOOP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5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</a:t>
            </a:r>
            <a:br>
              <a:rPr lang="en-US" dirty="0" smtClean="0"/>
            </a:br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the following C code into MIPS assembly.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 {</a:t>
            </a:r>
            <a:br>
              <a:rPr lang="en-US" dirty="0"/>
            </a:br>
            <a:r>
              <a:rPr lang="en-US" dirty="0"/>
              <a:t> 	</a:t>
            </a:r>
            <a:r>
              <a:rPr lang="en-US" dirty="0" err="1"/>
              <a:t>int</a:t>
            </a:r>
            <a:r>
              <a:rPr lang="en-US" dirty="0"/>
              <a:t> x = 10;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y = 20;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z;</a:t>
            </a:r>
            <a:br>
              <a:rPr lang="en-US" dirty="0"/>
            </a:br>
            <a:r>
              <a:rPr lang="en-US" dirty="0"/>
              <a:t>	z = </a:t>
            </a:r>
            <a:r>
              <a:rPr lang="en-US" dirty="0" err="1"/>
              <a:t>my_function</a:t>
            </a:r>
            <a:r>
              <a:rPr lang="en-US" dirty="0"/>
              <a:t>(x, y, 100);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my_function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x, </a:t>
            </a:r>
            <a:r>
              <a:rPr lang="en-US" dirty="0" err="1"/>
              <a:t>int</a:t>
            </a:r>
            <a:r>
              <a:rPr lang="en-US" dirty="0"/>
              <a:t> y, </a:t>
            </a:r>
            <a:r>
              <a:rPr lang="en-US" dirty="0" err="1"/>
              <a:t>int</a:t>
            </a:r>
            <a:r>
              <a:rPr lang="en-US" dirty="0"/>
              <a:t> value) {</a:t>
            </a:r>
            <a:br>
              <a:rPr lang="en-US" dirty="0"/>
            </a:br>
            <a:r>
              <a:rPr lang="en-US" dirty="0"/>
              <a:t>	return x – y + </a:t>
            </a:r>
            <a:r>
              <a:rPr lang="en-US" dirty="0" smtClean="0"/>
              <a:t>value;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8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4:</a:t>
            </a:r>
            <a:br>
              <a:rPr lang="en-US" dirty="0"/>
            </a:br>
            <a:r>
              <a:rPr lang="en-US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4616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Convert the following C code into MIPS assembly.</a:t>
            </a:r>
          </a:p>
          <a:p>
            <a:r>
              <a:rPr lang="en-US" dirty="0" err="1"/>
              <a:t>int</a:t>
            </a:r>
            <a:r>
              <a:rPr lang="en-US" dirty="0"/>
              <a:t> main() {</a:t>
            </a:r>
            <a:br>
              <a:rPr lang="en-US" dirty="0"/>
            </a:br>
            <a:r>
              <a:rPr lang="en-US" dirty="0"/>
              <a:t> 	</a:t>
            </a:r>
            <a:r>
              <a:rPr lang="en-US" dirty="0" err="1"/>
              <a:t>int</a:t>
            </a:r>
            <a:r>
              <a:rPr lang="en-US" dirty="0"/>
              <a:t> x = 10;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y = 20;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z;</a:t>
            </a:r>
            <a:br>
              <a:rPr lang="en-US" dirty="0"/>
            </a:br>
            <a:r>
              <a:rPr lang="en-US" dirty="0"/>
              <a:t>	z = </a:t>
            </a:r>
            <a:r>
              <a:rPr lang="en-US" dirty="0" err="1"/>
              <a:t>my_function</a:t>
            </a:r>
            <a:r>
              <a:rPr lang="en-US" dirty="0"/>
              <a:t>(x, y, 100);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my_function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x, </a:t>
            </a:r>
            <a:r>
              <a:rPr lang="en-US" dirty="0" err="1"/>
              <a:t>int</a:t>
            </a:r>
            <a:r>
              <a:rPr lang="en-US" dirty="0"/>
              <a:t> y, </a:t>
            </a:r>
            <a:r>
              <a:rPr lang="en-US" dirty="0" err="1"/>
              <a:t>int</a:t>
            </a:r>
            <a:r>
              <a:rPr lang="en-US" dirty="0"/>
              <a:t> value) {</a:t>
            </a:r>
            <a:br>
              <a:rPr lang="en-US" dirty="0"/>
            </a:br>
            <a:r>
              <a:rPr lang="en-US" dirty="0"/>
              <a:t>	return x – y + </a:t>
            </a:r>
            <a:r>
              <a:rPr lang="en-US" dirty="0" smtClean="0"/>
              <a:t>value;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</a:t>
            </a:r>
          </a:p>
          <a:p>
            <a:endParaRPr lang="en-US" dirty="0" smtClean="0"/>
          </a:p>
          <a:p>
            <a:r>
              <a:rPr lang="en-US" dirty="0" smtClean="0"/>
              <a:t>Solution: Leaf Procedure (</a:t>
            </a:r>
            <a:r>
              <a:rPr lang="en-US" dirty="0" err="1" smtClean="0"/>
              <a:t>my_function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FUNC</a:t>
            </a:r>
            <a:r>
              <a:rPr lang="en-US" dirty="0"/>
              <a:t>: </a:t>
            </a:r>
            <a:r>
              <a:rPr lang="en-US" dirty="0" smtClean="0"/>
              <a:t> 	sub </a:t>
            </a:r>
            <a:r>
              <a:rPr lang="en-US" dirty="0"/>
              <a:t>$t0, $a0, $a1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smtClean="0"/>
              <a:t>add </a:t>
            </a:r>
            <a:r>
              <a:rPr lang="en-US" dirty="0"/>
              <a:t>$v0, $t0, $a3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jr</a:t>
            </a:r>
            <a:r>
              <a:rPr lang="en-US" dirty="0" smtClean="0"/>
              <a:t> </a:t>
            </a:r>
            <a:r>
              <a:rPr lang="en-US" dirty="0"/>
              <a:t>$</a:t>
            </a:r>
            <a:r>
              <a:rPr lang="en-US" dirty="0" err="1"/>
              <a:t>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320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</TotalTime>
  <Words>416</Words>
  <Application>Microsoft Office PowerPoint</Application>
  <PresentationFormat>Widescreen</PresentationFormat>
  <Paragraphs>130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Wisp</vt:lpstr>
      <vt:lpstr>CDA 3103</vt:lpstr>
      <vt:lpstr>Question 1:  R-Type and I-Type arithmetic</vt:lpstr>
      <vt:lpstr>Question 1:  R-Type and I-Type arithmetic</vt:lpstr>
      <vt:lpstr>Question 2: Loading from Memory</vt:lpstr>
      <vt:lpstr>Question 2: Loading from Memory</vt:lpstr>
      <vt:lpstr>Question 3: Branches and Jumps</vt:lpstr>
      <vt:lpstr>Question 3: Branches and Jumps</vt:lpstr>
      <vt:lpstr>Question 4: Procedures</vt:lpstr>
      <vt:lpstr>Question 4: Procedures</vt:lpstr>
      <vt:lpstr>Question 4: Procedures</vt:lpstr>
      <vt:lpstr>Question 5: Pointers</vt:lpstr>
      <vt:lpstr>Question 5: Pointers</vt:lpstr>
      <vt:lpstr>Question 5: Pointers</vt:lpstr>
      <vt:lpstr>Question 5: Pointers</vt:lpstr>
      <vt:lpstr>Question 5: Pointers</vt:lpstr>
      <vt:lpstr>Question 5: Pointers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 3103</dc:title>
  <dc:creator>Sarah Angell</dc:creator>
  <cp:lastModifiedBy>Sarah Angell</cp:lastModifiedBy>
  <cp:revision>22</cp:revision>
  <dcterms:created xsi:type="dcterms:W3CDTF">2013-10-09T19:55:59Z</dcterms:created>
  <dcterms:modified xsi:type="dcterms:W3CDTF">2018-11-01T14:17:34Z</dcterms:modified>
</cp:coreProperties>
</file>