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0" r:id="rId2"/>
    <p:sldId id="286" r:id="rId3"/>
    <p:sldId id="287" r:id="rId4"/>
    <p:sldId id="288" r:id="rId5"/>
    <p:sldId id="289" r:id="rId6"/>
    <p:sldId id="291" r:id="rId7"/>
    <p:sldId id="292" r:id="rId8"/>
    <p:sldId id="293" r:id="rId9"/>
    <p:sldId id="294" r:id="rId10"/>
    <p:sldId id="295" r:id="rId11"/>
    <p:sldId id="2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22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A75B3-B581-4741-A406-9EDB92B40DE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90D11-23D1-45B1-B4D5-668D93D5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9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1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7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5702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96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37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4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86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1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7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2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9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4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2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6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CDA 3103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Recitation 10 – Control Signals</a:t>
            </a:r>
          </a:p>
        </p:txBody>
      </p:sp>
    </p:spTree>
    <p:extLst>
      <p:ext uri="{BB962C8B-B14F-4D97-AF65-F5344CB8AC3E}">
        <p14:creationId xmlns:p14="http://schemas.microsoft.com/office/powerpoint/2010/main" val="304013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Signals – Jump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Jump</a:t>
            </a:r>
          </a:p>
          <a:p>
            <a:pPr lvl="1"/>
            <a:r>
              <a:rPr lang="en-US" dirty="0" err="1"/>
              <a:t>Deasserted</a:t>
            </a:r>
            <a:r>
              <a:rPr lang="en-US" dirty="0"/>
              <a:t>: PC is either PC + 4 or the branch target </a:t>
            </a:r>
          </a:p>
          <a:p>
            <a:pPr lvl="1"/>
            <a:r>
              <a:rPr lang="en-US" dirty="0"/>
              <a:t>Asserted: PC = PC + 4[31-28] : Instruction[25-0] * 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176" y="3850227"/>
            <a:ext cx="6325944" cy="206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6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Control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single cycle </a:t>
            </a:r>
            <a:r>
              <a:rPr lang="en-US" dirty="0" err="1"/>
              <a:t>datapath</a:t>
            </a:r>
            <a:r>
              <a:rPr lang="en-US" dirty="0"/>
              <a:t>.  What would be the values of the control signals for the following instructions: add, </a:t>
            </a:r>
            <a:r>
              <a:rPr lang="en-US" dirty="0" err="1"/>
              <a:t>addi</a:t>
            </a:r>
            <a:r>
              <a:rPr lang="en-US" dirty="0"/>
              <a:t>, </a:t>
            </a:r>
            <a:r>
              <a:rPr lang="en-US" dirty="0" err="1"/>
              <a:t>lw</a:t>
            </a:r>
            <a:r>
              <a:rPr lang="en-US" dirty="0"/>
              <a:t>, </a:t>
            </a:r>
            <a:r>
              <a:rPr lang="en-US" dirty="0" err="1"/>
              <a:t>beq</a:t>
            </a:r>
            <a:r>
              <a:rPr lang="en-US"/>
              <a:t>, j?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714" y="2874628"/>
            <a:ext cx="4884351" cy="378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0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Single Cycle </a:t>
            </a:r>
            <a:r>
              <a:rPr lang="en-US" dirty="0" err="1"/>
              <a:t>Datapath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1582366"/>
            <a:ext cx="6552142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2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Signals – Register Destination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RegDst</a:t>
            </a:r>
            <a:endParaRPr lang="en-US" dirty="0"/>
          </a:p>
          <a:p>
            <a:pPr lvl="1"/>
            <a:r>
              <a:rPr lang="en-US" dirty="0" err="1"/>
              <a:t>Deasserted</a:t>
            </a:r>
            <a:r>
              <a:rPr lang="en-US" dirty="0"/>
              <a:t>: the register destination number for the write register comes the </a:t>
            </a:r>
            <a:r>
              <a:rPr lang="en-US" dirty="0" err="1"/>
              <a:t>rt</a:t>
            </a:r>
            <a:r>
              <a:rPr lang="en-US" dirty="0"/>
              <a:t> field (bits 20:16)</a:t>
            </a:r>
          </a:p>
          <a:p>
            <a:pPr lvl="1"/>
            <a:r>
              <a:rPr lang="en-US" dirty="0"/>
              <a:t>Asserted: the register destination number for the write register comes the </a:t>
            </a:r>
            <a:r>
              <a:rPr lang="en-US" dirty="0" err="1"/>
              <a:t>rd</a:t>
            </a:r>
            <a:r>
              <a:rPr lang="en-US" dirty="0"/>
              <a:t> field (bits 15:11)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023432"/>
            <a:ext cx="29718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7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Signals – Register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RegWrite</a:t>
            </a:r>
            <a:endParaRPr lang="en-US" dirty="0"/>
          </a:p>
          <a:p>
            <a:pPr lvl="1"/>
            <a:r>
              <a:rPr lang="en-US" dirty="0"/>
              <a:t>Asserted: the register destination on the write register input is written with the value on the write data input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1" y="3200401"/>
            <a:ext cx="18192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Signals – ALU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ALUSrc</a:t>
            </a:r>
            <a:endParaRPr lang="en-US" dirty="0"/>
          </a:p>
          <a:p>
            <a:pPr lvl="1"/>
            <a:r>
              <a:rPr lang="en-US" dirty="0" err="1"/>
              <a:t>Deasserted</a:t>
            </a:r>
            <a:r>
              <a:rPr lang="en-US" dirty="0"/>
              <a:t>: The second ALU operand comes from the second register file output</a:t>
            </a:r>
          </a:p>
          <a:p>
            <a:pPr lvl="1"/>
            <a:r>
              <a:rPr lang="en-US" dirty="0"/>
              <a:t>Asserted: The second ALU operand is the sign-extended lower 16 bits of the instruction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150" y="3609976"/>
            <a:ext cx="29337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2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Signals – Memory 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MemRead</a:t>
            </a:r>
            <a:endParaRPr lang="en-US" dirty="0"/>
          </a:p>
          <a:p>
            <a:pPr lvl="1"/>
            <a:r>
              <a:rPr lang="en-US" dirty="0"/>
              <a:t>Asserted: Data memory contents designated by the address input are put on the read data output.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388" y="3048000"/>
            <a:ext cx="141922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0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Signals – Memory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MemWrite</a:t>
            </a:r>
            <a:endParaRPr lang="en-US" dirty="0"/>
          </a:p>
          <a:p>
            <a:pPr lvl="1"/>
            <a:r>
              <a:rPr lang="en-US" dirty="0"/>
              <a:t>Asserted: Data memory contents designated by the address input are replaced by the value on the write data input.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388" y="3048000"/>
            <a:ext cx="141922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1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Signals – Memory to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MemtoReg</a:t>
            </a:r>
            <a:endParaRPr lang="en-US" dirty="0"/>
          </a:p>
          <a:p>
            <a:pPr lvl="1"/>
            <a:r>
              <a:rPr lang="en-US" dirty="0" err="1"/>
              <a:t>Deasserted</a:t>
            </a:r>
            <a:r>
              <a:rPr lang="en-US" dirty="0"/>
              <a:t>: The value fed to the register write data input comes from the ALU</a:t>
            </a:r>
          </a:p>
          <a:p>
            <a:pPr lvl="1"/>
            <a:r>
              <a:rPr lang="en-US" dirty="0"/>
              <a:t>Asserted: The value fed to the register write data input comes from the data memory.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429000"/>
            <a:ext cx="47053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0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Signals – Branch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on Equal</a:t>
            </a:r>
          </a:p>
          <a:p>
            <a:pPr lvl="1"/>
            <a:r>
              <a:rPr lang="en-US" dirty="0" err="1"/>
              <a:t>Deasserted</a:t>
            </a:r>
            <a:r>
              <a:rPr lang="en-US" dirty="0"/>
              <a:t>: PC = PC + 4</a:t>
            </a:r>
          </a:p>
          <a:p>
            <a:pPr lvl="1"/>
            <a:r>
              <a:rPr lang="en-US" dirty="0"/>
              <a:t>Asserted: Check Zero output of the ALU</a:t>
            </a:r>
          </a:p>
          <a:p>
            <a:pPr lvl="2"/>
            <a:r>
              <a:rPr lang="en-US" dirty="0"/>
              <a:t>When Zero is asserted use the branch target address.  PC = PC + 4 + 4*Instruction[15-0]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773" y="3872872"/>
            <a:ext cx="28194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94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306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Wisp</vt:lpstr>
      <vt:lpstr>CDA 3103</vt:lpstr>
      <vt:lpstr>MIPS Single Cycle Datapath </vt:lpstr>
      <vt:lpstr>Control Signals – Register Destination</vt:lpstr>
      <vt:lpstr>Control Signals – Register Write</vt:lpstr>
      <vt:lpstr>Control Signals – ALU Source</vt:lpstr>
      <vt:lpstr>Control Signals – Memory Read</vt:lpstr>
      <vt:lpstr>Control Signals – Memory Write</vt:lpstr>
      <vt:lpstr>Control Signals – Memory to Register</vt:lpstr>
      <vt:lpstr>Control Signals – Branch</vt:lpstr>
      <vt:lpstr>Control Signals – Jump</vt:lpstr>
      <vt:lpstr>Setting Control Signals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CDA3103</dc:title>
  <dc:creator>Sarah Angell</dc:creator>
  <cp:lastModifiedBy>Sarah</cp:lastModifiedBy>
  <cp:revision>21</cp:revision>
  <dcterms:created xsi:type="dcterms:W3CDTF">2013-09-30T20:08:53Z</dcterms:created>
  <dcterms:modified xsi:type="dcterms:W3CDTF">2016-09-08T21:22:16Z</dcterms:modified>
</cp:coreProperties>
</file>