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8" r:id="rId2"/>
    <p:sldId id="349" r:id="rId3"/>
    <p:sldId id="363" r:id="rId4"/>
    <p:sldId id="364" r:id="rId5"/>
    <p:sldId id="351" r:id="rId6"/>
    <p:sldId id="369" r:id="rId7"/>
    <p:sldId id="352" r:id="rId8"/>
    <p:sldId id="376" r:id="rId9"/>
    <p:sldId id="353" r:id="rId10"/>
    <p:sldId id="354" r:id="rId11"/>
    <p:sldId id="379" r:id="rId12"/>
    <p:sldId id="377" r:id="rId13"/>
    <p:sldId id="378" r:id="rId14"/>
    <p:sldId id="355" r:id="rId15"/>
    <p:sldId id="372" r:id="rId16"/>
    <p:sldId id="373" r:id="rId17"/>
    <p:sldId id="370" r:id="rId18"/>
    <p:sldId id="356" r:id="rId19"/>
    <p:sldId id="357" r:id="rId20"/>
    <p:sldId id="374" r:id="rId21"/>
    <p:sldId id="375" r:id="rId22"/>
    <p:sldId id="359" r:id="rId23"/>
    <p:sldId id="371" r:id="rId24"/>
    <p:sldId id="360" r:id="rId25"/>
    <p:sldId id="361" r:id="rId26"/>
    <p:sldId id="368" r:id="rId27"/>
    <p:sldId id="3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27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Advancing Your Career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Interview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Preparing for the interview</a:t>
            </a:r>
          </a:p>
          <a:p>
            <a:pPr lvl="2"/>
            <a:r>
              <a:rPr lang="en-US"/>
              <a:t>Purpose of an interview is twofold:</a:t>
            </a:r>
          </a:p>
          <a:p>
            <a:pPr lvl="3"/>
            <a:r>
              <a:rPr lang="en-US"/>
              <a:t>For a potential employer to learn about you.</a:t>
            </a:r>
          </a:p>
          <a:p>
            <a:pPr lvl="3"/>
            <a:r>
              <a:rPr lang="en-US"/>
              <a:t>For you to learn about the organization.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729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Interview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Preparing for the interview</a:t>
            </a:r>
          </a:p>
          <a:p>
            <a:pPr lvl="2"/>
            <a:r>
              <a:rPr lang="en-US"/>
              <a:t>To prepare, identify the following: </a:t>
            </a:r>
          </a:p>
          <a:p>
            <a:pPr lvl="3"/>
            <a:r>
              <a:rPr lang="en-US"/>
              <a:t>What you want to know about the position and the organization </a:t>
            </a:r>
          </a:p>
          <a:p>
            <a:pPr lvl="3"/>
            <a:r>
              <a:rPr lang="en-US"/>
              <a:t>What questions you might be asked about your education or past experiences (Be prepared to describe briefly your achievements.) </a:t>
            </a:r>
          </a:p>
          <a:p>
            <a:pPr lvl="3"/>
            <a:r>
              <a:rPr lang="en-US"/>
              <a:t>What you think your strengths and weaknesses are and how those fit with your potential employer’s needs </a:t>
            </a:r>
          </a:p>
          <a:p>
            <a:pPr lvl="3"/>
            <a:r>
              <a:rPr lang="en-US"/>
              <a:t>What you want to know about the organization and the job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729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Interview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Preparing for the interview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Obtain information about the position and the organization.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Describe education, past experiences, and achievements.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Assess strengths and weaknesses and their fit with your potential employer's needs.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729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Interview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Preparing for the interview</a:t>
            </a:r>
          </a:p>
          <a:p>
            <a:pPr lvl="2"/>
            <a:r>
              <a:rPr lang="en-US"/>
              <a:t>The way you dress creates your first impression and can enhance or detract from your words.</a:t>
            </a:r>
          </a:p>
          <a:p>
            <a:pPr lvl="3"/>
            <a:r>
              <a:rPr lang="en-US"/>
              <a:t>Keep it simple and conservative.</a:t>
            </a:r>
          </a:p>
          <a:p>
            <a:pPr lvl="2"/>
            <a:r>
              <a:rPr lang="en-US"/>
              <a:t>Take along a copy of your résumé even if you filled out an application.</a:t>
            </a:r>
          </a:p>
          <a:p>
            <a:pPr lvl="2"/>
            <a:r>
              <a:rPr lang="en-US"/>
              <a:t>Prepare mentally.</a:t>
            </a:r>
          </a:p>
          <a:p>
            <a:pPr lvl="2"/>
            <a:r>
              <a:rPr lang="en-US"/>
              <a:t>Enter the office with confidence, smile, and shake hands firmly.</a:t>
            </a:r>
          </a:p>
          <a:p>
            <a:pPr lvl="2"/>
            <a:r>
              <a:rPr lang="en-US"/>
              <a:t>Answer questions honestly.</a:t>
            </a:r>
          </a:p>
          <a:p>
            <a:pPr lvl="3"/>
            <a:r>
              <a:rPr lang="en-US"/>
              <a:t>Do not feel you must explain anything you are not asked.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7292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Interview</a:t>
            </a:r>
          </a:p>
          <a:p>
            <a:pPr lvl="1"/>
            <a:r>
              <a:rPr lang="en-US" dirty="0"/>
              <a:t>After the Interview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Send a thank-you letter </a:t>
            </a:r>
            <a:r>
              <a:rPr lang="en-US"/>
              <a:t>to everyone who interviewed you </a:t>
            </a:r>
            <a:r>
              <a:rPr lang="en-US" altLang="en-US" dirty="0" smtClean="0">
                <a:cs typeface="Verdana" panose="020B0604030504040204" pitchFamily="34" charset="0"/>
              </a:rPr>
              <a:t>within 24 hours.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Include a few words summing up your qualifications that fit the position</a:t>
            </a:r>
          </a:p>
          <a:p>
            <a:pPr lvl="2"/>
            <a:r>
              <a:rPr lang="en-US"/>
              <a:t>It is not unusual to have a second interview if you have passed initial scrutiny and appear to be an appropriate candidate for the position.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6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Accepting the Position</a:t>
            </a:r>
          </a:p>
          <a:p>
            <a:pPr lvl="1"/>
            <a:r>
              <a:rPr lang="en-US"/>
              <a:t>Opportunity to negotiate.</a:t>
            </a:r>
          </a:p>
          <a:p>
            <a:pPr lvl="2"/>
            <a:r>
              <a:rPr lang="en-US"/>
              <a:t>Salary is usually the main topic for negotiation. </a:t>
            </a:r>
          </a:p>
          <a:p>
            <a:pPr lvl="3"/>
            <a:r>
              <a:rPr lang="en-US"/>
              <a:t>Ask for a number higher than your lowest acceptable figure, but do not get carried away.</a:t>
            </a:r>
          </a:p>
          <a:p>
            <a:pPr lvl="2"/>
            <a:r>
              <a:rPr lang="en-US"/>
              <a:t>Follow up your verbal agreement with a formal letter of acceptance to the administrator who hired you.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06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Declining the Position</a:t>
            </a:r>
          </a:p>
          <a:p>
            <a:pPr lvl="1"/>
            <a:r>
              <a:rPr lang="en-US"/>
              <a:t>Let the appropriate person know your intention as soon as possible. </a:t>
            </a:r>
          </a:p>
          <a:p>
            <a:pPr lvl="1"/>
            <a:r>
              <a:rPr lang="en-US"/>
              <a:t>Explain briefly why you cannot accept the job at this time.</a:t>
            </a:r>
          </a:p>
          <a:p>
            <a:pPr lvl="1"/>
            <a:r>
              <a:rPr lang="en-US"/>
              <a:t>State that you hope the organization will keep you in mind in the future.</a:t>
            </a:r>
          </a:p>
          <a:p>
            <a:pPr lvl="2"/>
            <a:r>
              <a:rPr lang="en-US"/>
              <a:t>Never alienate potential connections.</a:t>
            </a:r>
          </a:p>
        </p:txBody>
      </p:sp>
    </p:spTree>
    <p:extLst>
      <p:ext uri="{BB962C8B-B14F-4D97-AF65-F5344CB8AC3E}">
        <p14:creationId xmlns:p14="http://schemas.microsoft.com/office/powerpoint/2010/main" val="4065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how to create your career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687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Progressing in Your Career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Assess yourself. Identify the following: </a:t>
            </a:r>
          </a:p>
          <a:p>
            <a:pPr lvl="1"/>
            <a:r>
              <a:rPr lang="en-US" altLang="en-US" dirty="0" smtClean="0"/>
              <a:t>Your personality, values, beliefs, likes, and dislikes</a:t>
            </a:r>
          </a:p>
          <a:p>
            <a:pPr lvl="1"/>
            <a:r>
              <a:rPr lang="en-US" altLang="en-US" dirty="0" smtClean="0"/>
              <a:t>Your lifestyle, family, friends, and social life</a:t>
            </a:r>
          </a:p>
          <a:p>
            <a:pPr lvl="1"/>
            <a:r>
              <a:rPr lang="en-US" altLang="en-US" dirty="0" smtClean="0"/>
              <a:t>Your hobbies and personal activities</a:t>
            </a:r>
          </a:p>
          <a:p>
            <a:pPr lvl="1"/>
            <a:r>
              <a:rPr lang="en-US" altLang="en-US" dirty="0" smtClean="0"/>
              <a:t>Your vision of your future</a:t>
            </a:r>
          </a:p>
          <a:p>
            <a:pPr lvl="1"/>
            <a:r>
              <a:rPr lang="en-US" altLang="en-US" dirty="0" smtClean="0"/>
              <a:t>Your skills, knowledge, and nursing preferences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5815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Progressing in Your Career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Select positions and professional activities that further your short- and long-term goals.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Assess the job market and your preferences, and determine your options.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Evaluate educational needs and opportunities.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Identify and cultivate mentor relationships.</a:t>
            </a:r>
          </a:p>
          <a:p>
            <a:r>
              <a:rPr lang="en-US"/>
              <a:t>Create a plan that is long term and flexible.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1123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how to envision your future.</a:t>
            </a:r>
          </a:p>
          <a:p>
            <a:r>
              <a:rPr lang="en-US" dirty="0" smtClean="0"/>
              <a:t>Relate the steps needed to obtain your first job.</a:t>
            </a:r>
          </a:p>
          <a:p>
            <a:r>
              <a:rPr lang="en-US" dirty="0" smtClean="0"/>
              <a:t>Explain how to create your career.</a:t>
            </a:r>
          </a:p>
          <a:p>
            <a:r>
              <a:rPr lang="en-US" dirty="0" smtClean="0"/>
              <a:t>Plan for your next position.</a:t>
            </a:r>
          </a:p>
          <a:p>
            <a:r>
              <a:rPr lang="en-US" dirty="0" smtClean="0"/>
              <a:t>Learn to adapt to change.</a:t>
            </a:r>
            <a:endParaRPr lang="en-US" alt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Progressing in Your Career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Tracking Your Progress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Evaluate your progress with an activity log.</a:t>
            </a:r>
          </a:p>
          <a:p>
            <a:pPr lvl="1"/>
            <a:r>
              <a:rPr lang="en-US"/>
              <a:t>Note the name of the program, activity, certification, or accomplishments, add the dates, who sponsored it and where.</a:t>
            </a:r>
          </a:p>
          <a:p>
            <a:pPr lvl="1"/>
            <a:r>
              <a:rPr lang="en-US"/>
              <a:t>Note anything special you received or learned.</a:t>
            </a:r>
          </a:p>
          <a:p>
            <a:pPr lvl="2"/>
            <a:r>
              <a:rPr lang="en-US"/>
              <a:t>Include a list of accomplishments on your job, </a:t>
            </a:r>
          </a:p>
          <a:p>
            <a:pPr lvl="1"/>
            <a:r>
              <a:rPr lang="en-US"/>
              <a:t>Keep track of your expenses as well.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1123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Progressing in Your Career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Identifying Your Learning Needs </a:t>
            </a:r>
          </a:p>
          <a:p>
            <a:pPr lvl="1"/>
            <a:r>
              <a:rPr lang="en-US"/>
              <a:t>Baccalaureate education for RN</a:t>
            </a:r>
          </a:p>
          <a:p>
            <a:pPr lvl="1"/>
            <a:r>
              <a:rPr lang="en-US"/>
              <a:t>Certification</a:t>
            </a:r>
          </a:p>
          <a:p>
            <a:pPr lvl="2"/>
            <a:r>
              <a:rPr lang="en-US"/>
              <a:t>Formal recognition that a nurse has acquired specialized knowledge, skills, and experience that meet identified standards</a:t>
            </a:r>
          </a:p>
          <a:p>
            <a:pPr lvl="1"/>
            <a:r>
              <a:rPr lang="en-US"/>
              <a:t>Graduate education</a:t>
            </a:r>
          </a:p>
          <a:p>
            <a:pPr lvl="1"/>
            <a:r>
              <a:rPr lang="en-US"/>
              <a:t>Continuing education</a:t>
            </a:r>
          </a:p>
          <a:p>
            <a:pPr lvl="1"/>
            <a:r>
              <a:rPr lang="en-US"/>
              <a:t>Professional associations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1123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Progressing in Your Career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and Using Mentors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Mentor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 person with more experience who is willing to help another progress in the professional role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 person who provides opportunities for learning and explores ways in which to grow</a:t>
            </a:r>
          </a:p>
          <a:p>
            <a:pPr lvl="2"/>
            <a:r>
              <a:rPr lang="en-US"/>
              <a:t>May be a senior nurse or someone in another closely aligned profession</a:t>
            </a:r>
          </a:p>
        </p:txBody>
      </p:sp>
    </p:spTree>
    <p:extLst>
      <p:ext uri="{BB962C8B-B14F-4D97-AF65-F5344CB8AC3E}">
        <p14:creationId xmlns:p14="http://schemas.microsoft.com/office/powerpoint/2010/main" val="154784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for your next position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59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Considering Your Next Position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Your Next Position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New opportunities are available to nurses.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Self-assessment is essential.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Consider why you want to or are ready to leave.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Be aware if you have selected the job that fits your needs now.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55282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Considering Your Next Position 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Leaving Your Present Position</a:t>
            </a:r>
          </a:p>
          <a:p>
            <a:pPr lvl="1"/>
            <a:r>
              <a:rPr lang="en-US"/>
              <a:t>Check to see how much notice your employer requires. </a:t>
            </a:r>
          </a:p>
          <a:p>
            <a:pPr lvl="1"/>
            <a:r>
              <a:rPr lang="en-US"/>
              <a:t>Tell your supervisor as soon as you have accepted the new position.</a:t>
            </a:r>
          </a:p>
          <a:p>
            <a:pPr lvl="2"/>
            <a:r>
              <a:rPr lang="en-US"/>
              <a:t>Follow up with a formal letter of resignation. </a:t>
            </a:r>
          </a:p>
          <a:p>
            <a:pPr lvl="1"/>
            <a:r>
              <a:rPr lang="en-US"/>
              <a:t>Resist the urge to just walk out.</a:t>
            </a:r>
          </a:p>
          <a:p>
            <a:pPr lvl="1"/>
            <a:r>
              <a:rPr lang="en-US"/>
              <a:t>Resist the urge to belittle the organization or the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1484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to adapt to change.</a:t>
            </a:r>
            <a:endParaRPr lang="en-US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3586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Adapting to Change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Remain flexible.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The courage to change direction is essential for nurses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Other events can change your future.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Spouse's job transfer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Becoming a parent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Allow for unplanned events.</a:t>
            </a:r>
          </a:p>
          <a:p>
            <a:r>
              <a:rPr lang="en-US" altLang="en-US" dirty="0" smtClean="0">
                <a:cs typeface="Verdana" panose="020B0604030504040204" pitchFamily="34" charset="0"/>
              </a:rPr>
              <a:t>Keep your eye on your vision.</a:t>
            </a:r>
          </a:p>
        </p:txBody>
      </p:sp>
    </p:spTree>
    <p:extLst>
      <p:ext uri="{BB962C8B-B14F-4D97-AF65-F5344CB8AC3E}">
        <p14:creationId xmlns:p14="http://schemas.microsoft.com/office/powerpoint/2010/main" val="344600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activity log</a:t>
            </a:r>
          </a:p>
          <a:p>
            <a:r>
              <a:rPr lang="en-US" smtClean="0"/>
              <a:t>certification</a:t>
            </a:r>
          </a:p>
          <a:p>
            <a:r>
              <a:rPr lang="en-US" smtClean="0"/>
              <a:t>mentor</a:t>
            </a:r>
          </a:p>
          <a:p>
            <a:r>
              <a:rPr lang="en-US" smtClean="0"/>
              <a:t>résumé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to envision your </a:t>
            </a:r>
            <a:r>
              <a:rPr lang="en-US" dirty="0" smtClean="0"/>
              <a:t>future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Envisioning Your Future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Stages of a Nursing Career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Phase 1: Promise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First 10 years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Initial experiences, building blocks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Phase 2: Momentum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11 to 29 years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Learning and growing, multiple experiences, greater visibility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Phase 3: Harvest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Last years of career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Sharing, mentoring, legacy</a:t>
            </a:r>
          </a:p>
        </p:txBody>
      </p:sp>
    </p:spTree>
    <p:extLst>
      <p:ext uri="{BB962C8B-B14F-4D97-AF65-F5344CB8AC3E}">
        <p14:creationId xmlns:p14="http://schemas.microsoft.com/office/powerpoint/2010/main" val="128439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 the steps needed to obtain your first job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699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criteria for choosing your first job include: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Opportunities to hone skills in clinical area of interest.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Ability to learn from experienced clinicians.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Organizational culture supportive of nursing.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Organizational mission that fits your values.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Opportunities for advancement.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233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position and the organization fit, consider the following additional criteria:</a:t>
            </a:r>
          </a:p>
          <a:p>
            <a:pPr lvl="1"/>
            <a:r>
              <a:rPr lang="en-US"/>
              <a:t>The schedule fits your lifestyle. </a:t>
            </a:r>
          </a:p>
          <a:p>
            <a:pPr lvl="1"/>
            <a:r>
              <a:rPr lang="en-US"/>
              <a:t>The institution is near your home. </a:t>
            </a:r>
          </a:p>
          <a:p>
            <a:r>
              <a:rPr lang="en-US"/>
              <a:t>The least important criterion for selecting your first job is the salary.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6233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Acquiring Your First Position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Applying for the Position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Prepare a résumé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Written record of: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Goals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Educational achievements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Employment</a:t>
            </a:r>
          </a:p>
          <a:p>
            <a:pPr lvl="3"/>
            <a:r>
              <a:rPr lang="en-US" altLang="en-US" dirty="0" smtClean="0">
                <a:cs typeface="Verdana" panose="020B0604030504040204" pitchFamily="34" charset="0"/>
              </a:rPr>
              <a:t>Accomplishments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231958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2306</TotalTime>
  <Words>1120</Words>
  <Application>Microsoft Office PowerPoint</Application>
  <PresentationFormat>On-screen Show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Learning Outcome One</vt:lpstr>
      <vt:lpstr>Envisioning Your Future</vt:lpstr>
      <vt:lpstr>Learning Outcome Two</vt:lpstr>
      <vt:lpstr>Acquiring Your First Position</vt:lpstr>
      <vt:lpstr>Acquiring Your First Position</vt:lpstr>
      <vt:lpstr>Acquiring Your First Position</vt:lpstr>
      <vt:lpstr>Acquiring Your First Position</vt:lpstr>
      <vt:lpstr>Acquiring Your First Position</vt:lpstr>
      <vt:lpstr>Acquiring Your First Position</vt:lpstr>
      <vt:lpstr>Acquiring Your First Position</vt:lpstr>
      <vt:lpstr>Acquiring Your First Position</vt:lpstr>
      <vt:lpstr>Acquiring Your First Position</vt:lpstr>
      <vt:lpstr>Acquiring Your First Position</vt:lpstr>
      <vt:lpstr>Learning Outcome Three</vt:lpstr>
      <vt:lpstr>Progressing in Your Career</vt:lpstr>
      <vt:lpstr>Progressing in Your Career</vt:lpstr>
      <vt:lpstr>Progressing in Your Career</vt:lpstr>
      <vt:lpstr>Progressing in Your Career</vt:lpstr>
      <vt:lpstr>Progressing in Your Career</vt:lpstr>
      <vt:lpstr>Learning Outcome Four</vt:lpstr>
      <vt:lpstr>Considering Your Next Position </vt:lpstr>
      <vt:lpstr>Considering Your Next Position </vt:lpstr>
      <vt:lpstr>Learning Outcome Five</vt:lpstr>
      <vt:lpstr>Adapting to Change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189</cp:revision>
  <dcterms:created xsi:type="dcterms:W3CDTF">2017-07-13T21:27:00Z</dcterms:created>
  <dcterms:modified xsi:type="dcterms:W3CDTF">2017-08-02T01:34:46Z</dcterms:modified>
  <cp:category/>
</cp:coreProperties>
</file>