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8" r:id="rId2"/>
    <p:sldId id="349" r:id="rId3"/>
    <p:sldId id="370" r:id="rId4"/>
    <p:sldId id="380" r:id="rId5"/>
    <p:sldId id="371" r:id="rId6"/>
    <p:sldId id="350" r:id="rId7"/>
    <p:sldId id="381" r:id="rId8"/>
    <p:sldId id="354" r:id="rId9"/>
    <p:sldId id="376" r:id="rId10"/>
    <p:sldId id="355" r:id="rId11"/>
    <p:sldId id="356" r:id="rId12"/>
    <p:sldId id="382" r:id="rId13"/>
    <p:sldId id="358" r:id="rId14"/>
    <p:sldId id="383" r:id="rId15"/>
    <p:sldId id="359" r:id="rId16"/>
    <p:sldId id="385" r:id="rId17"/>
    <p:sldId id="386" r:id="rId18"/>
    <p:sldId id="384" r:id="rId19"/>
    <p:sldId id="360" r:id="rId20"/>
    <p:sldId id="361" r:id="rId21"/>
    <p:sldId id="387" r:id="rId22"/>
    <p:sldId id="362" r:id="rId23"/>
    <p:sldId id="363" r:id="rId24"/>
    <p:sldId id="388" r:id="rId25"/>
    <p:sldId id="377" r:id="rId26"/>
    <p:sldId id="365" r:id="rId27"/>
    <p:sldId id="366" r:id="rId28"/>
    <p:sldId id="391" r:id="rId29"/>
    <p:sldId id="393" r:id="rId30"/>
    <p:sldId id="392" r:id="rId31"/>
    <p:sldId id="394" r:id="rId32"/>
    <p:sldId id="367" r:id="rId33"/>
    <p:sldId id="378" r:id="rId34"/>
    <p:sldId id="389" r:id="rId35"/>
    <p:sldId id="379" r:id="rId36"/>
    <p:sldId id="3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8536C5-52C9-4A06-80C4-9B2223512C43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02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8536C5-52C9-4A06-80C4-9B2223512C43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02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8536C5-52C9-4A06-80C4-9B2223512C4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029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8536C5-52C9-4A06-80C4-9B2223512C4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Have students identify how they would ask for assistance and ask other nurses to check in on their patients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While they are handling the life threatening situation.</a:t>
            </a:r>
          </a:p>
        </p:txBody>
      </p:sp>
    </p:spTree>
    <p:extLst>
      <p:ext uri="{BB962C8B-B14F-4D97-AF65-F5344CB8AC3E}">
        <p14:creationId xmlns:p14="http://schemas.microsoft.com/office/powerpoint/2010/main" val="321902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14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>
                <a:latin typeface="Arial"/>
                <a:cs typeface="Arial"/>
              </a:rPr>
              <a:t>Managing Time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Goals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Goals are specific statements of outcomes that are to be achieved. </a:t>
            </a:r>
          </a:p>
          <a:p>
            <a:r>
              <a:rPr lang="en-US"/>
              <a:t>Defining goals and time frames helps reduce stress by preventing the panic people often feel when confronted with multiple demands. </a:t>
            </a:r>
          </a:p>
          <a:p>
            <a:r>
              <a:rPr lang="en-US"/>
              <a:t>Goal setting helps relate current behavior, activities, or operations to the long-range goals of an organization or individual.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9749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Think of individual or personal goals in categories such as: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Department or unit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Interpersonal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Professional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Financial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Social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158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Think of individual or personal goals in categories such as: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Vacation and travel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Physical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Lifestyle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Community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Spiritual</a:t>
            </a:r>
          </a:p>
          <a:p>
            <a:r>
              <a:rPr lang="en-US"/>
              <a:t>Short-term goals should be set for the next 6 to 12 months, but they should be related to long-term goals.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158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Identify objectives to be achieved.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Describe specific activities necessary to achieve these objectives.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Estimate time required for each activity.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Determine planned activities for concurrent action versus sequential.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Identify activities that can be delegated.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7285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Delegating tasks to others can be an efficient time-management tool. </a:t>
            </a:r>
          </a:p>
          <a:p>
            <a:r>
              <a:rPr lang="en-US"/>
              <a:t>Delegation is perhaps the most difficult leadership skill for a nurse or a manager to acquire.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7285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Priorities </a:t>
            </a:r>
          </a:p>
          <a:p>
            <a:pPr lvl="1"/>
            <a:r>
              <a:rPr lang="en-US"/>
              <a:t>Consider both short- and long-term goals and categorize by the following:</a:t>
            </a:r>
          </a:p>
          <a:p>
            <a:pPr lvl="2"/>
            <a:r>
              <a:rPr lang="en-US"/>
              <a:t>What you must do </a:t>
            </a:r>
          </a:p>
          <a:p>
            <a:pPr lvl="2"/>
            <a:r>
              <a:rPr lang="en-US"/>
              <a:t>What you should do if possible </a:t>
            </a:r>
          </a:p>
          <a:p>
            <a:pPr lvl="2"/>
            <a:r>
              <a:rPr lang="en-US"/>
              <a:t>What you could do if you have time to spare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9845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Priorities </a:t>
            </a:r>
          </a:p>
          <a:p>
            <a:pPr lvl="1"/>
            <a:r>
              <a:rPr lang="en-US"/>
              <a:t>Activities can be identified according to the following: </a:t>
            </a:r>
          </a:p>
          <a:p>
            <a:pPr lvl="2"/>
            <a:r>
              <a:rPr lang="en-US"/>
              <a:t>Urgent and important </a:t>
            </a:r>
          </a:p>
          <a:p>
            <a:pPr lvl="2"/>
            <a:r>
              <a:rPr lang="en-US"/>
              <a:t>Important but not urgent </a:t>
            </a:r>
          </a:p>
          <a:p>
            <a:pPr lvl="2"/>
            <a:r>
              <a:rPr lang="en-US"/>
              <a:t>Urgent but not important </a:t>
            </a:r>
          </a:p>
          <a:p>
            <a:pPr lvl="2"/>
            <a:r>
              <a:rPr lang="en-US"/>
              <a:t>Busywork </a:t>
            </a:r>
          </a:p>
          <a:p>
            <a:pPr lvl="2"/>
            <a:r>
              <a:rPr lang="en-US"/>
              <a:t>Wasted time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9845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Priorities </a:t>
            </a:r>
          </a:p>
          <a:p>
            <a:pPr lvl="1"/>
            <a:r>
              <a:rPr lang="en-US"/>
              <a:t>Activities that are both urgent and important must be completed.</a:t>
            </a:r>
          </a:p>
          <a:p>
            <a:pPr lvl="1"/>
            <a:r>
              <a:rPr lang="en-US"/>
              <a:t>Others’ emergencies or crises can intrude on your priorities.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9845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Priorities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 patient’s condition becomes life threatening and you have other patients who need your care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How do you handle the situation?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9845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Priorities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You are the clinical preceptor for a nurse resident who needs to debrief about how he communicated with the case manager about a patient’s discharge plans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How do you handle the situation?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262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Critique time-wasters.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Examine goals and determine priorities.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Develop ways to control interruptions.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Incorporate time management strategies into meeting activities.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Summarize methods to respect time for yourself and others.</a:t>
            </a:r>
          </a:p>
        </p:txBody>
      </p:sp>
    </p:spTree>
    <p:extLst>
      <p:ext uri="{BB962C8B-B14F-4D97-AF65-F5344CB8AC3E}">
        <p14:creationId xmlns:p14="http://schemas.microsoft.com/office/powerpoint/2010/main" val="23604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Priorities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Today is the deadline to submit a quality assurance report about decubitus ulcers; the study results demonstrate that staff practice is consistent with standards and the decubitus ulcer rate is decreasing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How do you handle the situation?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05713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Daily Planning and Scheduling</a:t>
            </a:r>
          </a:p>
          <a:p>
            <a:pPr lvl="1"/>
            <a:r>
              <a:rPr lang="en-US"/>
              <a:t>Prepare a to-do list of the tasks to be completed each day.</a:t>
            </a:r>
          </a:p>
          <a:p>
            <a:pPr lvl="2"/>
            <a:r>
              <a:rPr lang="en-US"/>
              <a:t>A weekly to-do list may be more effective.</a:t>
            </a:r>
          </a:p>
          <a:p>
            <a:pPr lvl="1"/>
            <a:r>
              <a:rPr lang="en-US"/>
              <a:t>Some time should remain uncommitted to allow you to deal with emergencies and crises that are sure to happen.</a:t>
            </a:r>
          </a:p>
          <a:p>
            <a:pPr lvl="1"/>
            <a:r>
              <a:rPr lang="en-US"/>
              <a:t>A system to keep track of regularly scheduled meetings and appointments.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05713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Grouping Activities and Minimizing Routine Work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Group similar items within the divisions of the work shift.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Group routine tasks during the least productive time.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Use transition or waiting time productively.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Implement the daily plan and follow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7291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Organization and Self-discipline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Work from clearly defined priorities based on measurable, achievable objectives.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Establish realistic commitments to manage time effectively.</a:t>
            </a:r>
          </a:p>
          <a:p>
            <a:pPr lvl="1"/>
            <a:r>
              <a:rPr lang="en-US"/>
              <a:t>There is never enough time for all the activities, situations, and events in which one might like to become involved.</a:t>
            </a:r>
          </a:p>
          <a:p>
            <a:pPr lvl="1"/>
            <a:r>
              <a:rPr lang="en-US"/>
              <a:t>To be effective, nurses and nurse managers must be personally well organized and possess self-discipline.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7387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Setting Goals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Organization and Self-discipline </a:t>
            </a:r>
          </a:p>
          <a:p>
            <a:pPr lvl="1"/>
            <a:r>
              <a:rPr lang="en-US"/>
              <a:t>Self-discipline also includes being able to say no.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Explain to your superior how being overloaded will have consequences on your assignments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Communicate your own needs to others</a:t>
            </a:r>
          </a:p>
        </p:txBody>
      </p:sp>
    </p:spTree>
    <p:extLst>
      <p:ext uri="{BB962C8B-B14F-4D97-AF65-F5344CB8AC3E}">
        <p14:creationId xmlns:p14="http://schemas.microsoft.com/office/powerpoint/2010/main" val="357387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Develop ways to control interruptions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32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Interruptions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Each time you are stopped in the middle of one activity to give attention to something else, you are wasting valuable time.</a:t>
            </a:r>
          </a:p>
          <a:p>
            <a:r>
              <a:rPr lang="en-US"/>
              <a:t>Some interruptions interfere with achieving the job and are less important and urgent than current activities. 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How can you approach interruptions to save time?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792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Controlling Interruptions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an interruption log.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List interruptions that occur.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Describe how the interruption affects your work.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Analyze interruptions to determine patterns.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Calculate how much time is wasted.</a:t>
            </a:r>
          </a:p>
          <a:p>
            <a:r>
              <a:rPr lang="en-US"/>
              <a:t>Analysis of this data may identify patterns.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4218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Interruptions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Phone Calls, Voice Mail, Email, and Text Messages</a:t>
            </a:r>
          </a:p>
          <a:p>
            <a:pPr lvl="1"/>
            <a:r>
              <a:rPr lang="en-US" altLang="en-US" dirty="0" smtClean="0"/>
              <a:t>Phone call strategies</a:t>
            </a:r>
          </a:p>
          <a:p>
            <a:pPr lvl="2"/>
            <a:r>
              <a:rPr lang="en-US"/>
              <a:t>Minimize socializing and small talk </a:t>
            </a:r>
          </a:p>
          <a:p>
            <a:pPr lvl="2"/>
            <a:r>
              <a:rPr lang="en-US"/>
              <a:t>Plan calls. </a:t>
            </a:r>
          </a:p>
          <a:p>
            <a:pPr lvl="2"/>
            <a:r>
              <a:rPr lang="en-US"/>
              <a:t>Set a time for calls. </a:t>
            </a:r>
          </a:p>
          <a:p>
            <a:pPr lvl="2"/>
            <a:r>
              <a:rPr lang="en-US"/>
              <a:t>State the reason for the call and ask for preferred call times. </a:t>
            </a:r>
          </a:p>
          <a:p>
            <a:pPr lvl="1"/>
            <a:r>
              <a:rPr lang="en-US" altLang="en-US" dirty="0" smtClean="0"/>
              <a:t>Voice mail</a:t>
            </a:r>
          </a:p>
          <a:p>
            <a:pPr lvl="2"/>
            <a:r>
              <a:rPr lang="en-US"/>
              <a:t>Excellent way to send and receive messages when real-time interaction is not essential </a:t>
            </a:r>
          </a:p>
          <a:p>
            <a:pPr lvl="2"/>
            <a:r>
              <a:rPr lang="en-US"/>
              <a:t>State the message in a professional manner.</a:t>
            </a:r>
          </a:p>
          <a:p>
            <a:pPr lvl="2"/>
            <a:r>
              <a:rPr lang="en-US"/>
              <a:t>Omit personal or confidential information.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4218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Interruptions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Phone Calls, Voice Mail, Email, and Text Messages</a:t>
            </a:r>
          </a:p>
          <a:p>
            <a:pPr lvl="1"/>
            <a:r>
              <a:rPr lang="en-US" altLang="en-US" dirty="0" smtClean="0"/>
              <a:t>Text messages</a:t>
            </a:r>
          </a:p>
          <a:p>
            <a:pPr lvl="2"/>
            <a:r>
              <a:rPr lang="en-US"/>
              <a:t>Establish a time to return them. </a:t>
            </a:r>
          </a:p>
          <a:p>
            <a:pPr lvl="1"/>
            <a:r>
              <a:rPr lang="en-US" altLang="en-US" dirty="0" smtClean="0"/>
              <a:t>E-mail</a:t>
            </a:r>
          </a:p>
          <a:p>
            <a:pPr lvl="2"/>
            <a:r>
              <a:rPr lang="en-US"/>
              <a:t>Can enhance time management or be a time-waster </a:t>
            </a:r>
          </a:p>
          <a:p>
            <a:pPr lvl="2"/>
            <a:r>
              <a:rPr lang="en-US"/>
              <a:t>Better to use more personal forms of communication for potentially sensitive or troublesome issues </a:t>
            </a:r>
          </a:p>
          <a:p>
            <a:pPr lvl="2"/>
            <a:r>
              <a:rPr lang="en-US" altLang="en-US" dirty="0" smtClean="0"/>
              <a:t>Check only at specific times of day.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4218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goal setting</a:t>
            </a:r>
          </a:p>
          <a:p>
            <a:r>
              <a:rPr lang="en-US"/>
              <a:t>interruption log</a:t>
            </a:r>
          </a:p>
          <a:p>
            <a:r>
              <a:rPr lang="en-US"/>
              <a:t>time logs</a:t>
            </a:r>
          </a:p>
          <a:p>
            <a:r>
              <a:rPr lang="en-US"/>
              <a:t>time-waster</a:t>
            </a:r>
          </a:p>
          <a:p>
            <a:r>
              <a:rPr lang="en-US"/>
              <a:t>to-do list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Controlling Interruptions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In-person Interruptions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Drop-in visitors</a:t>
            </a:r>
          </a:p>
          <a:p>
            <a:pPr lvl="2"/>
            <a:r>
              <a:rPr lang="en-US"/>
              <a:t>Take charge of the visit.</a:t>
            </a:r>
          </a:p>
          <a:p>
            <a:pPr lvl="2"/>
            <a:r>
              <a:rPr lang="en-US"/>
              <a:t>Identify the issue or question.</a:t>
            </a:r>
          </a:p>
          <a:p>
            <a:pPr lvl="2"/>
            <a:r>
              <a:rPr lang="en-US"/>
              <a:t>Arrange an alternative meeting.</a:t>
            </a:r>
          </a:p>
          <a:p>
            <a:pPr lvl="2"/>
            <a:r>
              <a:rPr lang="en-US"/>
              <a:t>Refer the visitor to someone else.</a:t>
            </a:r>
          </a:p>
          <a:p>
            <a:pPr lvl="2"/>
            <a:r>
              <a:rPr lang="en-US"/>
              <a:t>Redirect the visitor’s problem-solving efforts.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076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Controlling Interruptions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In-person Interruptions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Meetings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Schedule only as necessary.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Have an agenda.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Set time limits.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076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Controlling Interruptions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Paperwork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Plan and schedule times for paperwork.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Sort paperwork for effective processing.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Send every communication online.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Analyze paperwork frequently.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Do not be a paper shuffler.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Handle paper once.</a:t>
            </a:r>
          </a:p>
        </p:txBody>
      </p:sp>
    </p:spTree>
    <p:extLst>
      <p:ext uri="{BB962C8B-B14F-4D97-AF65-F5344CB8AC3E}">
        <p14:creationId xmlns:p14="http://schemas.microsoft.com/office/powerpoint/2010/main" val="30379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Incorporate time management strategies into meeting activities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326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Time in Meetings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manage meetings:</a:t>
            </a:r>
          </a:p>
          <a:p>
            <a:pPr lvl="1"/>
            <a:r>
              <a:rPr lang="en-US"/>
              <a:t>If no meeting is needed, cancel it. </a:t>
            </a:r>
          </a:p>
          <a:p>
            <a:pPr lvl="1"/>
            <a:r>
              <a:rPr lang="en-US"/>
              <a:t>Invite only key people to initial meetings. </a:t>
            </a:r>
          </a:p>
          <a:p>
            <a:pPr lvl="1"/>
            <a:r>
              <a:rPr lang="en-US"/>
              <a:t>Establish the meeting’s goal and outcomes expected at the outset. </a:t>
            </a:r>
          </a:p>
          <a:p>
            <a:pPr lvl="1"/>
            <a:r>
              <a:rPr lang="en-US"/>
              <a:t>Send information before the meeting so time is not spent reading it. </a:t>
            </a:r>
          </a:p>
          <a:p>
            <a:pPr lvl="1"/>
            <a:r>
              <a:rPr lang="en-US"/>
              <a:t>Set a time limit for all meetings.</a:t>
            </a:r>
          </a:p>
          <a:p>
            <a:pPr lvl="1"/>
            <a:r>
              <a:rPr lang="en-US"/>
              <a:t>Determine the agenda and keep to the topic. </a:t>
            </a:r>
          </a:p>
          <a:p>
            <a:pPr lvl="1"/>
            <a:r>
              <a:rPr lang="en-US"/>
              <a:t>Follow up with actions assigned.</a:t>
            </a:r>
          </a:p>
        </p:txBody>
      </p:sp>
    </p:spTree>
    <p:extLst>
      <p:ext uri="{BB962C8B-B14F-4D97-AF65-F5344CB8AC3E}">
        <p14:creationId xmlns:p14="http://schemas.microsoft.com/office/powerpoint/2010/main" val="25076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Summarize methods to respect time for yourself and others.</a:t>
            </a:r>
          </a:p>
        </p:txBody>
      </p:sp>
    </p:spTree>
    <p:extLst>
      <p:ext uri="{BB962C8B-B14F-4D97-AF65-F5344CB8AC3E}">
        <p14:creationId xmlns:p14="http://schemas.microsoft.com/office/powerpoint/2010/main" val="3536679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Respecting Time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Respect your own time as well as that of others.</a:t>
            </a:r>
          </a:p>
          <a:p>
            <a:r>
              <a:rPr lang="en-US"/>
              <a:t>If you need to talk to someone, make an appointment, particularly for routine matters.</a:t>
            </a:r>
          </a:p>
          <a:p>
            <a:r>
              <a:rPr lang="en-US"/>
              <a:t>"What is the best use of my time right now?"</a:t>
            </a:r>
          </a:p>
          <a:p>
            <a:pPr lvl="1"/>
            <a:r>
              <a:rPr lang="en-US"/>
              <a:t>For myself and my goals </a:t>
            </a:r>
          </a:p>
          <a:p>
            <a:pPr lvl="1"/>
            <a:r>
              <a:rPr lang="en-US"/>
              <a:t>For my staff and their goals </a:t>
            </a:r>
          </a:p>
          <a:p>
            <a:pPr lvl="1"/>
            <a:r>
              <a:rPr lang="en-US"/>
              <a:t>For the organization and its goals</a:t>
            </a:r>
          </a:p>
        </p:txBody>
      </p:sp>
    </p:spTree>
    <p:extLst>
      <p:ext uri="{BB962C8B-B14F-4D97-AF65-F5344CB8AC3E}">
        <p14:creationId xmlns:p14="http://schemas.microsoft.com/office/powerpoint/2010/main" val="25076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Introduction</a:t>
            </a:r>
            <a:endParaRPr lang="en-US" dirty="0"/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>
                <a:cs typeface="Verdana" panose="020B0604030504040204" pitchFamily="34" charset="0"/>
              </a:rPr>
              <a:t>No one manages time</a:t>
            </a:r>
            <a:r>
              <a:rPr lang="en-US" altLang="en-US" dirty="0" smtClean="0">
                <a:cs typeface="Verdana" panose="020B0604030504040204" pitchFamily="34" charset="0"/>
              </a:rPr>
              <a:t>, but we can manage how we use time.</a:t>
            </a:r>
          </a:p>
          <a:p>
            <a:r>
              <a:rPr lang="en-US"/>
              <a:t>Pressure to do more in less time has increased.</a:t>
            </a:r>
          </a:p>
          <a:p>
            <a:pPr lvl="1"/>
            <a:r>
              <a:rPr lang="en-US"/>
              <a:t>Job enlargement</a:t>
            </a:r>
          </a:p>
          <a:p>
            <a:r>
              <a:rPr lang="en-US"/>
              <a:t>Efficiency is paramount. </a:t>
            </a:r>
          </a:p>
          <a:p>
            <a:r>
              <a:rPr lang="en-US"/>
              <a:t>Time can be used proactively or reactively.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279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Critique time-wasters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Time-wasters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time-waster is something that prevents a person from accomplishing the job or achieving the goal. </a:t>
            </a:r>
          </a:p>
          <a:p>
            <a:r>
              <a:rPr lang="en-US"/>
              <a:t>Common time-wasters include:</a:t>
            </a:r>
          </a:p>
          <a:p>
            <a:pPr lvl="1"/>
            <a:r>
              <a:rPr lang="en-US" altLang="en-US" dirty="0" smtClean="0"/>
              <a:t>Staff interruptions</a:t>
            </a:r>
          </a:p>
          <a:p>
            <a:pPr lvl="1"/>
            <a:r>
              <a:rPr lang="en-US" altLang="en-US" dirty="0" smtClean="0"/>
              <a:t>Meetings without a clear purpose</a:t>
            </a:r>
          </a:p>
          <a:p>
            <a:pPr lvl="1"/>
            <a:r>
              <a:rPr lang="en-US" altLang="en-US" dirty="0" smtClean="0"/>
              <a:t>Goals, objectives, and priorities that are not measurable</a:t>
            </a:r>
          </a:p>
          <a:p>
            <a:pPr lvl="1"/>
            <a:r>
              <a:rPr lang="en-US" altLang="en-US" dirty="0" smtClean="0"/>
              <a:t>Plans without time parameters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279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Time-wasters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Common time-wasters include: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Disorganized files or papers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Time logs, not analyzed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Tasks/activities that can be delegated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Waiting for others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Inability to say no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279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Time-wasters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Logs </a:t>
            </a:r>
          </a:p>
          <a:p>
            <a:pPr lvl="1"/>
            <a:r>
              <a:rPr lang="en-US"/>
              <a:t>Written or digital records of what you do every minute of the day</a:t>
            </a:r>
          </a:p>
          <a:p>
            <a:pPr lvl="1"/>
            <a:r>
              <a:rPr lang="en-US"/>
              <a:t>Useful in analyzing your time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Examine your calender or planner to determine how you spend your time.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Determine time wasters and activities that can be delegated to others or eliminated.</a:t>
            </a:r>
          </a:p>
        </p:txBody>
      </p:sp>
    </p:spTree>
    <p:extLst>
      <p:ext uri="{BB962C8B-B14F-4D97-AF65-F5344CB8AC3E}">
        <p14:creationId xmlns:p14="http://schemas.microsoft.com/office/powerpoint/2010/main" val="103988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Examine goals and determine priorities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99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2444</TotalTime>
  <Words>1409</Words>
  <Application>Microsoft Office PowerPoint</Application>
  <PresentationFormat>On-screen Show (4:3)</PresentationFormat>
  <Paragraphs>229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ＭＳ Ｐゴシック</vt:lpstr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Introduction</vt:lpstr>
      <vt:lpstr>Learning Outcome One</vt:lpstr>
      <vt:lpstr>Time-wasters</vt:lpstr>
      <vt:lpstr>Time-wasters</vt:lpstr>
      <vt:lpstr>Time-wasters</vt:lpstr>
      <vt:lpstr>Learning Outcome Two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Setting Goals</vt:lpstr>
      <vt:lpstr>Learning Outcome Three</vt:lpstr>
      <vt:lpstr>Controlling Interruptions</vt:lpstr>
      <vt:lpstr>Controlling Interruptions</vt:lpstr>
      <vt:lpstr>Controlling Interruptions</vt:lpstr>
      <vt:lpstr>Controlling Interruptions</vt:lpstr>
      <vt:lpstr>Controlling Interruptions</vt:lpstr>
      <vt:lpstr>Controlling Interruptions</vt:lpstr>
      <vt:lpstr>Controlling Interruptions</vt:lpstr>
      <vt:lpstr>Learning Outcome Four</vt:lpstr>
      <vt:lpstr>Controlling Time in Meetings </vt:lpstr>
      <vt:lpstr>Learning Outcome Five</vt:lpstr>
      <vt:lpstr>Respecting Time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212</cp:revision>
  <dcterms:created xsi:type="dcterms:W3CDTF">2017-07-12T08:08:23Z</dcterms:created>
  <dcterms:modified xsi:type="dcterms:W3CDTF">2017-08-02T01:19:44Z</dcterms:modified>
  <cp:category/>
</cp:coreProperties>
</file>