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85"/>
  </p:normalViewPr>
  <p:slideViewPr>
    <p:cSldViewPr snapToGrid="0" snapToObjects="1">
      <p:cViewPr varScale="1">
        <p:scale>
          <a:sx n="90" d="100"/>
          <a:sy n="90" d="100"/>
        </p:scale>
        <p:origin x="16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14886-0AA4-FD47-822A-100F0B74B747}" type="datetimeFigureOut">
              <a:rPr lang="en-US" smtClean="0"/>
              <a:t>6/29/19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23D69-0F90-6D45-96FF-0C49E6DC9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92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Person who made a difference:  you, the student by making an investment.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29C89EE-F2F1-3349-9099-D6C5684327A9}" type="slidenum">
              <a:rPr lang="en-US" sz="1200">
                <a:cs typeface="Arial" charset="0"/>
              </a:rPr>
              <a:pPr eaLnBrk="1" hangingPunct="1"/>
              <a:t>1</a:t>
            </a:fld>
            <a:endParaRPr lang="en-US" sz="1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116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6152-A9A0-AA4F-A335-D891FC493C36}" type="datetimeFigureOut">
              <a:rPr lang="en-US" smtClean="0"/>
              <a:t>6/29/19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EE0A9-A4EF-9241-BD82-FB892FBC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4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6152-A9A0-AA4F-A335-D891FC493C36}" type="datetimeFigureOut">
              <a:rPr lang="en-US" smtClean="0"/>
              <a:t>6/29/19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EE0A9-A4EF-9241-BD82-FB892FBC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0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6152-A9A0-AA4F-A335-D891FC493C36}" type="datetimeFigureOut">
              <a:rPr lang="en-US" smtClean="0"/>
              <a:t>6/29/19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EE0A9-A4EF-9241-BD82-FB892FBC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9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6152-A9A0-AA4F-A335-D891FC493C36}" type="datetimeFigureOut">
              <a:rPr lang="en-US" smtClean="0"/>
              <a:t>6/29/19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EE0A9-A4EF-9241-BD82-FB892FBC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1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6152-A9A0-AA4F-A335-D891FC493C36}" type="datetimeFigureOut">
              <a:rPr lang="en-US" smtClean="0"/>
              <a:t>6/29/19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EE0A9-A4EF-9241-BD82-FB892FBC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3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6152-A9A0-AA4F-A335-D891FC493C36}" type="datetimeFigureOut">
              <a:rPr lang="en-US" smtClean="0"/>
              <a:t>6/29/19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EE0A9-A4EF-9241-BD82-FB892FBC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0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6152-A9A0-AA4F-A335-D891FC493C36}" type="datetimeFigureOut">
              <a:rPr lang="en-US" smtClean="0"/>
              <a:t>6/29/19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EE0A9-A4EF-9241-BD82-FB892FBC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2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6152-A9A0-AA4F-A335-D891FC493C36}" type="datetimeFigureOut">
              <a:rPr lang="en-US" smtClean="0"/>
              <a:t>6/29/19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EE0A9-A4EF-9241-BD82-FB892FBC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8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6152-A9A0-AA4F-A335-D891FC493C36}" type="datetimeFigureOut">
              <a:rPr lang="en-US" smtClean="0"/>
              <a:t>6/29/19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EE0A9-A4EF-9241-BD82-FB892FBC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1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6152-A9A0-AA4F-A335-D891FC493C36}" type="datetimeFigureOut">
              <a:rPr lang="en-US" smtClean="0"/>
              <a:t>6/29/19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EE0A9-A4EF-9241-BD82-FB892FBC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1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66152-A9A0-AA4F-A335-D891FC493C36}" type="datetimeFigureOut">
              <a:rPr lang="en-US" smtClean="0"/>
              <a:t>6/29/19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EE0A9-A4EF-9241-BD82-FB892FBC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7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66152-A9A0-AA4F-A335-D891FC493C36}" type="datetimeFigureOut">
              <a:rPr lang="en-US" smtClean="0"/>
              <a:t>6/29/19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EE0A9-A4EF-9241-BD82-FB892FBC0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3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381000"/>
            <a:ext cx="7802562" cy="618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1466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49</TotalTime>
  <Words>16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Gregg Buckingham</dc:creator>
  <cp:lastModifiedBy>Gregg Buckingham</cp:lastModifiedBy>
  <cp:revision>2</cp:revision>
  <dcterms:created xsi:type="dcterms:W3CDTF">2019-06-29T23:54:15Z</dcterms:created>
  <dcterms:modified xsi:type="dcterms:W3CDTF">2019-06-30T00:43:17Z</dcterms:modified>
</cp:coreProperties>
</file>