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92AA-51DC-4EFF-92DF-DFF5A6ABEE4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B5907-9EA9-4FA6-86EC-8DED3D31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bol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ysa5OBhXz-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Measuring Biodiversity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227908"/>
            <a:ext cx="7713618" cy="51467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need one global database for all described and named species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known species need to be entered into database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Verification of species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Newly described and named species need to be entered into database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DNA Barcoding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Sequences area of rapidly evolving genome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Eukaryotes, use mitochondrial DNA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lants, use chloroplast DNA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Fungus, use internal transcribed spacers in RNA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also need to understand which species are threatened with extinction and to what degree they are threatened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6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40" y="987380"/>
            <a:ext cx="9998307" cy="3968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526" y="5277394"/>
            <a:ext cx="223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Taken from International Barcode </a:t>
            </a:r>
            <a:r>
              <a:rPr lang="en-US" sz="1200" dirty="0"/>
              <a:t>of Life (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ibol.org</a:t>
            </a:r>
            <a:r>
              <a:rPr lang="en-US" sz="1200" dirty="0" smtClean="0"/>
              <a:t>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917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Conservation Efforts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201781"/>
            <a:ext cx="7713618" cy="518595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Union for Conservation of Nature (IUCN)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Global authority on species conservation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Monitors threats to species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Classifies species as critically endangered, endangered or vulnerable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Convention on International Trade in Endangered Species of Wild Fauna and Flora (CITES)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Illegal pet trade threatens many species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CITES prevents capture and transporting of 33,000 species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as good as individual country’s ability to prosecute traders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Endangered Species Act (ESA) and Migratory Bird Treaty Act (MBTA)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protects species that are listed as critically endangered or endangered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MBTA protects 800 species of birds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Illegal to kill, disturb, and transport birds or parts of birds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039" y="1972493"/>
            <a:ext cx="3335187" cy="30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6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Conservation in Preserves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201781"/>
            <a:ext cx="7713618" cy="51859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wildlife and ecosystem preserves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 of land protected from development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are protected from hunting, others are not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Hunting is necessary if no apex predators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 and quality are important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have territory ranges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and plants have ecosystem requirements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Can’t expect to polar bears to do well in a preserve in the Amazon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 to other preserves is paramount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 flow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Large, high quality, interconnected preserves work best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Expensive to purchase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Developers want quality land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Politics plays a role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354" y="378820"/>
            <a:ext cx="2266950" cy="132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354" y="3612422"/>
            <a:ext cx="2266950" cy="1523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354" y="1830135"/>
            <a:ext cx="2266950" cy="1580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354" y="5285519"/>
            <a:ext cx="2266950" cy="13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8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Habitat Restoration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201781"/>
            <a:ext cx="7373984" cy="51859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Restoring dead or damaged ecosystems improves the ecosystem for all organisms within it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Reintroducing wolves to Yellowstone National Park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Wolves are a keystone species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maintain diversity in an ecosystem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 to identify keystone species in all ecosystems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 them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Watch video: How Wolves Change Rivers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www.youtube.com/watch?v=ysa5OBhXz-Q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Reintroducing wolves started a cascade of changes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in mind that there are other factors at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play in Yellowstone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Hunting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Trout declines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Rainfall 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249" y="1389016"/>
            <a:ext cx="4230733" cy="1706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589" y="3508923"/>
            <a:ext cx="3363187" cy="28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8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Captive Breeding Programs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201781"/>
            <a:ext cx="7713618" cy="51859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Zoos and aquariums help conservation efforts with captive breeding programs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(or their semen) are transferred between zoos to increase genetic diversity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Genetic specialists manage global breeding programs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Panda, California Condor, Bald Eagle,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Przewalski’s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Horse, Golden Lion Tamarin, Amur Leopard, Black Rhino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165" y="4138065"/>
            <a:ext cx="1838325" cy="143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" y="4063497"/>
            <a:ext cx="1971675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709" y="4362714"/>
            <a:ext cx="20955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2510" y="2308859"/>
            <a:ext cx="1933575" cy="148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728" y="4138065"/>
            <a:ext cx="1704975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5757" y="526118"/>
            <a:ext cx="2085975" cy="1609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3528" y="5268406"/>
            <a:ext cx="20764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5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Biodiversity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175655"/>
            <a:ext cx="7713618" cy="5303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Biodiversity is a measurement of the number of species present in a given area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Biosphere, biome, ecosystem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Types of biodiversity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Species biodiversity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number of species, along with their abundance, in a given area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Species are interconnected, losing even one impacts many others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Genetic biodiversity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Genetic variation present in individuals in a given population or species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Losing genetic diversity means that populations, or species, are unable to evolve in response to natural selection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Ecosystem biodiversity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different ecosystems in a given area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Ecosystem extinction means the loss of populations, loss of genetic diversity of species, and loss of production and services of the ecosystem</a:t>
            </a:r>
          </a:p>
          <a:p>
            <a:pPr lvl="4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Species Diversity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175655"/>
            <a:ext cx="7713618" cy="5303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a small percentage of organisms on Earth have been described and named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 than 20%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17,000-20,000 species/year are being described and named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Would take 500 years to name them all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do not even know what we are losing to extinction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54" y="3576365"/>
            <a:ext cx="7074952" cy="290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9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Patterns of Biodiversity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175655"/>
            <a:ext cx="7713618" cy="5303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Biodiversity is not evenly distributed on Earth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Think about the different biomes and their ability to support life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Biomes near the equator have greater biodiversity than biomes in the far north or far south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Equatorial biomes: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Receive more annual sunlight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 consistent annual temperatures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 large annual precipitation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been around longer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heterogeneity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rate of endemism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“hotspots” of biodiversity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species is low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high risk of loss of biodiversity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596" y="2660332"/>
            <a:ext cx="5629924" cy="32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0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Biodiversity through Geologic Time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254034"/>
            <a:ext cx="7713618" cy="49638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Speciation and extinction rates determine the biodiversity over time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Macroevolutionary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birth and death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speciation = more species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extinction = fewer species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have been five major extinction events on Earth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Sudden and dramatic loss of biodiversity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Greater than 50% of all species went extinct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15" y="4309245"/>
            <a:ext cx="6516607" cy="190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2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Five Mass Extinctions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254034"/>
            <a:ext cx="7713618" cy="49638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Ordovician-Silurian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450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ife was almost exclusively in oceans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85% of species extinct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Caused by glaciation followed a million years later by extreme warming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Devonian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375-360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(series of small extinction events)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Affected marine species, not terrestrial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70-80% of species extinct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 not understood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Permian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251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Largest extinction event on Earth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96% marine species extinct, 70% terrestrial species extinct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Caused by extensive and extended volcanic eruptions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Runaway global warming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Oceans became anoxic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Dramatically altered the course of evolution on Earth</a:t>
            </a:r>
          </a:p>
        </p:txBody>
      </p:sp>
    </p:spTree>
    <p:extLst>
      <p:ext uri="{BB962C8B-B14F-4D97-AF65-F5344CB8AC3E}">
        <p14:creationId xmlns:p14="http://schemas.microsoft.com/office/powerpoint/2010/main" val="399089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Five Mass Extinctions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254034"/>
            <a:ext cx="7713618" cy="49638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Triassic-Jurassic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205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85% of species extinct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 unknown but occurred right before Pangaea broke apart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Cretaceous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dinosaurs extinct except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theropod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clade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Birds are descendants of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theropods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Caused by asteroid impact off Yucatan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Penisula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Debris from impact blocked sunlight for years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Caused also by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volcanic activity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Released sulfur 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atmosphere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Mammals became dominant species following this extinction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1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Anthropogenic Extinctions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254033"/>
            <a:ext cx="7713618" cy="52512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Holocene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extinction (not mass extinction, yet)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400 years ago to present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Coincides with expansion of European colonies around the world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Here are just a few species lost: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Dodo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bird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1662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Lived on island, humans arriving to island hunted them to extinction</a:t>
            </a:r>
          </a:p>
          <a:p>
            <a:pPr lvl="2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Stellar’s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sea cow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1768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Related to manatees, lived on Northwest coast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Hunted for meat and oil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Passenger pigeon (1914), Carolina parakeet (1918), Japanese sea lion (1950), Caribbean monk seal (1952)</a:t>
            </a:r>
          </a:p>
          <a:p>
            <a:pPr marL="548640" lvl="2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Extinction rate is increasing exponentially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830" y="2819537"/>
            <a:ext cx="1183361" cy="1197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668" y="4094594"/>
            <a:ext cx="1557381" cy="966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181" y="4688339"/>
            <a:ext cx="1235528" cy="745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8593" y="4623024"/>
            <a:ext cx="997319" cy="889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2181" y="5577840"/>
            <a:ext cx="1242575" cy="943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8593" y="5630090"/>
            <a:ext cx="903681" cy="9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1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Present-Time Extinction Rates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149529"/>
            <a:ext cx="7713618" cy="54472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Extinctions are happening unnoticed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have not catalogued all species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extinction rate is one per million species/year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E/MSY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million species, means 10 per year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estimated extinction rate is 100E/MSY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end of century: 1500E/MSY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Species-Area relationship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Estimates species extinction by habitat loss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habitat loss means increased species extinct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90% habitat loss = 50% species extinct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1000E/MSY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ndemic species-Area relationship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500E/MSY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002" y="2128972"/>
            <a:ext cx="3866646" cy="30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2046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6833</TotalTime>
  <Words>1033</Words>
  <Application>Microsoft Office PowerPoint</Application>
  <PresentationFormat>Widescreen</PresentationFormat>
  <Paragraphs>166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Corbel</vt:lpstr>
      <vt:lpstr>Basis</vt:lpstr>
      <vt:lpstr>Biodiversity</vt:lpstr>
      <vt:lpstr>Biodiversity</vt:lpstr>
      <vt:lpstr>Species Diversity</vt:lpstr>
      <vt:lpstr>Patterns of Biodiversity</vt:lpstr>
      <vt:lpstr>Biodiversity through Geologic Time</vt:lpstr>
      <vt:lpstr>Five Mass Extinctions</vt:lpstr>
      <vt:lpstr>Five Mass Extinctions</vt:lpstr>
      <vt:lpstr>Anthropogenic Extinctions</vt:lpstr>
      <vt:lpstr>Present-Time Extinction Rates</vt:lpstr>
      <vt:lpstr>Measuring Biodiversity</vt:lpstr>
      <vt:lpstr>PowerPoint Presentation</vt:lpstr>
      <vt:lpstr>Conservation Efforts</vt:lpstr>
      <vt:lpstr>Conservation in Preserves</vt:lpstr>
      <vt:lpstr>Habitat Restoration</vt:lpstr>
      <vt:lpstr>Captive Breeding Programs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Seedless PLants</dc:title>
  <dc:creator>Michele Yeargain</dc:creator>
  <cp:lastModifiedBy>Michele Yeargain</cp:lastModifiedBy>
  <cp:revision>487</cp:revision>
  <dcterms:created xsi:type="dcterms:W3CDTF">2020-02-06T13:53:20Z</dcterms:created>
  <dcterms:modified xsi:type="dcterms:W3CDTF">2020-04-17T17:18:27Z</dcterms:modified>
</cp:coreProperties>
</file>