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5" r:id="rId3"/>
    <p:sldId id="266" r:id="rId4"/>
    <p:sldId id="268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92AA-51DC-4EFF-92DF-DFF5A6ABEE42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B5907-9EA9-4FA6-86EC-8DED3D31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2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Ecology of 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2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Biological Magnification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293223"/>
            <a:ext cx="7204165" cy="47810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Biological Magnification is the increasing concentration of toxic substances in organisms at each trophic level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Higher trophic level, greater concentration of toxic substance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Called bioaccumulation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Mercury and PCBs in fish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Hormone-altering pollution and amphibians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4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2" y="2332617"/>
            <a:ext cx="4328432" cy="3986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537" y="3938355"/>
            <a:ext cx="3646617" cy="21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1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Biogeochemical Cycles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293223"/>
            <a:ext cx="7204165" cy="47810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Chemicals that make up living organisms cycles through ecosystem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 (found in all organic molecules)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Oxygen (found in water and organic molecules)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Hydrogen (found in water and organic molecules)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Nitrogen (found in proteins and nucleic acids)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Phosphorous (found in nucleic acids)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Sulfur (found in proteins)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chemicals exist for long periods of time in air, water, soil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Chemistry and geology play a role in nutrient recycling between biotic and abiotic components</a:t>
            </a:r>
          </a:p>
          <a:p>
            <a:pPr lvl="4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3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Hydrologic Cycle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293223"/>
            <a:ext cx="7204165" cy="47810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97.5% of water on Earth is saltwater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the remaining 2.5%, 99% is unavailable as ice or groundwater,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1%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available as liquid water on the surface of Earth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Hydrologic (water) cycling is one of the most important biogeographical cycles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 is stored for long periods of time in oceans, in ice, and underground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inaccessible to terrestrial organisms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following processes affect Earth’s hydrology: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Evaporation/Sublimation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Condensation/Precipitation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Subsurface water flow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Surface runoff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Streamflow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868" y="560479"/>
            <a:ext cx="2588554" cy="1868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68" y="2849882"/>
            <a:ext cx="2640518" cy="1586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868" y="4756786"/>
            <a:ext cx="2640518" cy="18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1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Hydrologic Cycle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6" y="1293223"/>
            <a:ext cx="6838406" cy="47810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Hydrologic cycle driven by sun warming surfaces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Evaporation of liquid surface water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Sublimation of solid surface water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Transfers water to atmosphere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 condenses in clouds and falls to Earth as precipitation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Transfers water back to Earth’s surface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Rain and snowmelt will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Evaporate again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Remain on surface as liquid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Permeate into groundwater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Rain and surface runoff cycle minerals from land to water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738" y="1477735"/>
            <a:ext cx="5503272" cy="38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Cycle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681" y="602086"/>
            <a:ext cx="2096719" cy="20366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6" y="1045025"/>
            <a:ext cx="6498772" cy="55647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 makes up all organic molecules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interconnected carbon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sub-c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ycles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 exchange between living organisms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Fast turnover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Exchange between autotrophs and heterotrophs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Autotrophs use carbon to build glucose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Oxygen is waste product of photosynthesis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Heterotrophs consume glucose created by autotrophs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 dioxide is waste product of cellular respiration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 cycling through geologic processes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Exchange of carbon between atmosphere and ocean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used by photosynthetic organisms, CO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atmosphere dissolves in ocean to form carbonic acid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land, decomposing organisms and weathering of rocks deposit Carbon in soil 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 deposited in water by runoff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 on land enters atmosphere </a:t>
            </a:r>
          </a:p>
          <a:p>
            <a:pPr lvl="3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aturally from volcanic eruptions &amp; animal respiration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Unnaturally from burning of fossil fuels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327" y="2786471"/>
            <a:ext cx="5321284" cy="36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2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05" y="139337"/>
            <a:ext cx="11188337" cy="11538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 impact on Carbon Cycle and Climate Change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162592"/>
            <a:ext cx="7112725" cy="54472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 naturally enters the atmosphere through volcanic eruptions and respiration of animals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Humans increase amount of carbon entering atmosphere by burning fossil fuels and animal husbandry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Fossil fuels are reserves of stored of carbon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Called carbon sink</a:t>
            </a:r>
          </a:p>
          <a:p>
            <a:pPr lvl="1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Eventually, over time,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fossil fuels enter atmosphere through volcanic eruptions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Burning fossil fuel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exponentially speeds up the amount of carbon entering the atmosphere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 also enters atmosphere through respiration of animals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Humans raise large number of animals for consumption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than would be supported on Earth naturally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Those animals contribute to increased carbon (and methane) entering the atmosphere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Both of these anthropogenic sources of carbon are leading to climate change!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916" y="1162592"/>
            <a:ext cx="2454019" cy="1881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916" y="3427095"/>
            <a:ext cx="2454019" cy="1470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330" y="5281046"/>
            <a:ext cx="1858687" cy="1211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9765" y="5259547"/>
            <a:ext cx="2282470" cy="12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Ecology of Ecosystems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175655"/>
            <a:ext cx="7713618" cy="530352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Ecology is the study of interactions between living organisms and their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Competition for limited resources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Components of physical environment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Ecosystems have many complex, dynamic parts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Disturbance changes the ecosystem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disturbances are natural, cyclic processes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Fire, rainfall, drought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Some disturbances are unnatural, anthropogenic (human caused) processes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Deforestation, pollution, burning fossil fuels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healthy ecosystem is in equilibrium with all organisms in balance with the abiotic and biotic components.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response to disturbance, ecologists measure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Resistance (remain in equilibrium in spite of disturbance)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Resilience  (the speed of recovery after a disturbance)</a:t>
            </a: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4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556" y="1546043"/>
            <a:ext cx="3196964" cy="2017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556" y="4273866"/>
            <a:ext cx="3196964" cy="18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 Chains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175655"/>
            <a:ext cx="7204165" cy="5303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Food Chain is a linear sequence of energy movement through organisms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single path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producers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primary consumers  secondary consumers  tertiary (apex) consumers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Each organism in the chain occupies a trophic level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Primary producers are photosynthetic organisms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Plants, algae, phytoplankton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Primary consumers each the primary producers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Herbivores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Secondary consumers each the primary consumers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Carnivores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Tertiary consumers eat carnivores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4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825" y="1309004"/>
            <a:ext cx="42957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9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186" y="113211"/>
            <a:ext cx="9411791" cy="11538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 Chains and  Energy Availability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345475"/>
            <a:ext cx="7204165" cy="459812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length of a food chain is limited by energy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 is lost as heat at each trophic level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After several trophic levels, the amount of energy available is reduced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result in fewer top predators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food chains are too simple to accurately explain how energy is transferred through organisms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  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ome organisms are eaten by more than one predator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holistic model is more descriptive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 Webs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4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604" y="2709998"/>
            <a:ext cx="4640544" cy="24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0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 Webs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389" y="1285871"/>
            <a:ext cx="5914208" cy="44356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175655"/>
            <a:ext cx="7204165" cy="5303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Food Web accounts for all of the interactions between different species within the ecosystem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accurate and descriptive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two types of food webs: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Grazing food web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photosynthetic organisms at the base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Detrital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decomposers at the base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Both food webs are present in ecosystems</a:t>
            </a: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4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8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Ecosystem Dynamics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175655"/>
            <a:ext cx="7204165" cy="5303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Ecosystem Dynamics studies the changes in ecosystems due to disturbances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Holistic Ecosystem Model quantifies the competition, interactions and dynamics of an ecosystem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Best type of study but expensive and time-consuming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Unethical to alter an ecosystem just to study it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Mesocosm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Model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Partitions off part of ecosystem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Pro:  In-situ (in place) study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Con: partitioning organisms changes the dynamics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Microcosm Model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Recreates ecosystem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Pro:  ease of study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Con: removing organisms changes the dynamics</a:t>
            </a:r>
          </a:p>
          <a:p>
            <a:pPr lvl="4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055" y="2672715"/>
            <a:ext cx="2530340" cy="1768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716" y="4906325"/>
            <a:ext cx="2629017" cy="157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Ecosystem Modeling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511" y="2002701"/>
            <a:ext cx="5017269" cy="36273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175655"/>
            <a:ext cx="7204165" cy="53035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Ecosystem Modeling uses data obtained from ecosystem dynamics studies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types of ecosystem modeling:</a:t>
            </a:r>
          </a:p>
          <a:p>
            <a:pPr lvl="1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Conceptual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flow charts to show interactions between organisms and between organisms and environment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Cannot predict how ecosystem will respond to disturbances</a:t>
            </a:r>
          </a:p>
          <a:p>
            <a:pPr lvl="1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Analytical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mathematical formulas to predict how ecosystem will respond to disturbances</a:t>
            </a:r>
          </a:p>
          <a:p>
            <a:pPr lvl="1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Simulation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complex computer algorithms to model ecosystem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Predicts how ecosystem will respond to disturbances</a:t>
            </a:r>
          </a:p>
          <a:p>
            <a:pPr lvl="4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6171" y="5760719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Conceptual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336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 in a Food Web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293223"/>
            <a:ext cx="7204165" cy="47810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organisms need energy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Metabolism requires ATP to assemble macromolecules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important to understand energy acquisition and transfer through an ecosystem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Energy is acquired in three ways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Photosynthesis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Convert solar energy to chemical energy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Chemosynthesis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Convert inorganic molecules to chemical energy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Heterotrophy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Consume living or previously living organisms to obtain energy</a:t>
            </a:r>
          </a:p>
          <a:p>
            <a:pPr lvl="4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190" y="2447109"/>
            <a:ext cx="2118156" cy="2079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190" y="459785"/>
            <a:ext cx="2505075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58" y="4933682"/>
            <a:ext cx="2791160" cy="14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0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Trophic Level Productivity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" y="1463042"/>
            <a:ext cx="7204165" cy="47382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Ecosystem productivity is the percentage of energy entering the ecosystem as biomass at each trophic level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Biomass is the measurement of living and previously living organisms within a trophic level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ecosystems have different amounts of biomass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Rainforest versus Subtropical desert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producers bring energy into an ecosystem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Gross primary productivity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 primary productivity is the amount of energy available to the next trophic level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fter accounting for energy requirements of current level</a:t>
            </a:r>
          </a:p>
          <a:p>
            <a:pPr lvl="4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069" y="716279"/>
            <a:ext cx="2769599" cy="49581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53399" y="6114223"/>
            <a:ext cx="248194" cy="274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59930" y="5757171"/>
            <a:ext cx="248194" cy="274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08124" y="5708468"/>
            <a:ext cx="275626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Gross primary productivity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Net primary productivity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0225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6396</TotalTime>
  <Words>1106</Words>
  <Application>Microsoft Office PowerPoint</Application>
  <PresentationFormat>Widescreen</PresentationFormat>
  <Paragraphs>165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Corbel</vt:lpstr>
      <vt:lpstr>Wingdings</vt:lpstr>
      <vt:lpstr>Basis</vt:lpstr>
      <vt:lpstr>Ecology of Ecosystems</vt:lpstr>
      <vt:lpstr>Ecology of Ecosystems</vt:lpstr>
      <vt:lpstr>Food Chains</vt:lpstr>
      <vt:lpstr>Food Chains and  Energy Availability</vt:lpstr>
      <vt:lpstr>Food Webs</vt:lpstr>
      <vt:lpstr>Ecosystem Dynamics</vt:lpstr>
      <vt:lpstr>Ecosystem Modeling</vt:lpstr>
      <vt:lpstr>Energy in a Food Web</vt:lpstr>
      <vt:lpstr>Trophic Level Productivity</vt:lpstr>
      <vt:lpstr>Biological Magnification</vt:lpstr>
      <vt:lpstr>Biogeochemical Cycles</vt:lpstr>
      <vt:lpstr>Hydrologic Cycle</vt:lpstr>
      <vt:lpstr>Hydrologic Cycle</vt:lpstr>
      <vt:lpstr>Carbon Cycle</vt:lpstr>
      <vt:lpstr>Human impact on Carbon Cycle and Climate Change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Seedless PLants</dc:title>
  <dc:creator>Michele Yeargain</dc:creator>
  <cp:lastModifiedBy>Michele Yeargain</cp:lastModifiedBy>
  <cp:revision>462</cp:revision>
  <dcterms:created xsi:type="dcterms:W3CDTF">2020-02-06T13:53:20Z</dcterms:created>
  <dcterms:modified xsi:type="dcterms:W3CDTF">2020-04-15T18:59:12Z</dcterms:modified>
</cp:coreProperties>
</file>