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 Function and Physiology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6" y="1058090"/>
            <a:ext cx="6825341" cy="551252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filter blood in a 3-step process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First, nephrons filter blood that runs through the glomerulus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Almost all solutes are filtered out by glomerular filtration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Proteins are NOT filtered out in this filtration process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Next, filtrate is collected in the Renal Tubule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solutes are reabsorbed by the PCT in tubular reabsorption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Loop of Henle, filtrate continues the process of solute and water exchange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is reabsorbed in the descending loop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Ions are reabsorbed in the ascending loop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Last, solutes and wastes are excreted into the kidney tubules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Filtrate, also called urine at this point, enters the ureters and goes to the bladder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51" y="1293223"/>
            <a:ext cx="489824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Excretory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992776"/>
            <a:ext cx="8275320" cy="5564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human body must maintain homeostasis of many things including water and solute concentration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that a solution is a homogenous mixture of solvent (water) and solute(s).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mammals, the solutes are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Anions: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chloride (Cl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carbonate (CO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bicarbonate (HCO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and phosphate(PO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Cations: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sodium (Na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potassium (K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calcium (Ca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magnesium (Mg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Osmoregulation is the maintenance of solute and water balance in bodily fluids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Bodily fluids are comprised of water, electrolytes and non-electrolytes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Electrolytes disassociate into ions in water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Non-electrolytes do not disassociate into ions in 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plasma, cell cytosol, and interstitial fluid are all types of bodily fluids</a:t>
            </a:r>
          </a:p>
        </p:txBody>
      </p:sp>
    </p:spTree>
    <p:extLst>
      <p:ext uri="{BB962C8B-B14F-4D97-AF65-F5344CB8AC3E}">
        <p14:creationId xmlns:p14="http://schemas.microsoft.com/office/powerpoint/2010/main" val="21737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Excretory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992776"/>
            <a:ext cx="8275320" cy="5564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bodily membranes are permeable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selectively allow certain solutes and water to diffuse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two sides of a membrane tend to be isotonic, if possible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tonicity: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cell is approximately 1% solute and 99% 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cell placed in a hypertonic (high solute) solution will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cell placed in a hypotonic (low solute) solution will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cell placed in an isotonic (equal) solution will gain and lose water in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2" y="4170766"/>
            <a:ext cx="4258492" cy="23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5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need for osmoregulation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1293223"/>
            <a:ext cx="8275320" cy="44936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consume food and water and they also pant/sweat, urinate and defecate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all changes the osmotic pressure in the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Osmoregulation helps ensure that the body is properly hydrated and is able to release waste products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osmoregulation, toxic waste products build up and water is out of balance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balance affects blood pressure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Mammal excretory system regulates osmotic pressure and electrolyte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6082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Osmoconformers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1214845"/>
            <a:ext cx="8275320" cy="50422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animals that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control the solute and water concentration in their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 are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 living in fresh water must have strategies to maximize water loss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2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2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 living in salt water must have strategies to minimize water loss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Osmoconformers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animals whose body fluid concentrations conform to the water in which they live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invertebrates are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osmoconformers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67" y="2142309"/>
            <a:ext cx="3147140" cy="126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08" y="3850687"/>
            <a:ext cx="3185299" cy="11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Nitrogenous Waste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16" y="2724150"/>
            <a:ext cx="161925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23" y="4348571"/>
            <a:ext cx="1752600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185" y="5296717"/>
            <a:ext cx="1985690" cy="13097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46" y="1306286"/>
            <a:ext cx="8275320" cy="49900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four macromolecules (carbohydrates, proteins, lipids, &amp; nucleic acids), both proteins and nucleic acids contain nitrogen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catabolism of proteins and nucleic acids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ydrogen, oxygen and carbon are stored in as carbs and lipids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Nitrogen is excreted from the body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toxic ammonia – raises body fluid pH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animals can excrete ammonia into the water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Terrestrial animals have mechanisms for dealing with ammonia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detoxify the ammonia to urea or uric acid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Mammals produce urea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Reptiles, birds, and invertebrates produce uric acid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4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are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658983"/>
            <a:ext cx="8275320" cy="44936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are bean-shaped organs located just below the liver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kidneys, one on the left side and one on the right side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kidney has an adrenal gland on top of it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filter and purify blood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osmoregulation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Excrete or reabsorb water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Excrete or reabsorb solutes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filtrate produced by kidneys is urine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Urine exits the body through the urethra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animals, entire volume of blood is filtered about 40 times per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23" y="1423987"/>
            <a:ext cx="3352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Structure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7" y="1293223"/>
            <a:ext cx="8275320" cy="5120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have three regions: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Outer cortex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Medulla (in the middle)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pelvis in the hilum area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Hilum is where: 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Arteries enter kidney and veins leave kidney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Nerves enter kidney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Ureters exit kidney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Nephrons are the “functional unit” of the kidney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1 million nephrons in each kidney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Nephrons have three parts: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corpuscle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tubule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capillary network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716280"/>
            <a:ext cx="4276725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62" y="4102757"/>
            <a:ext cx="3206252" cy="23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9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Nephron Structure and Function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105035"/>
            <a:ext cx="3927566" cy="54004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6" y="1058090"/>
            <a:ext cx="8275320" cy="5525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Nephrons have three parts: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corpuscle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in cortex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network of capillaries called the glomerulus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Bowman’s capsule surrounds the glomerulus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Filtrate from the glomerulus enters the Bowman’s capsule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tubule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Proximal convoluted tubule (PCT)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Filtrate 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Bowman’s capsule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enters this tube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Loop of Henle (nephritic loop)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Filtrate from PCT enters Loop of Henle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descending loop that extracts water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ascending loop that extracts ions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Distal convoluted tubule (DCT)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Filtrate from Loop of Henle ascending loop enters DCT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ureter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capillary network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Originates from the renal artery, supplies the nephron with blood to filter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Afferent arteriole enters the glomerulus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Efferent arteriole exits the glomerulus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network surrounds the Renal Tubule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082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5529</TotalTime>
  <Words>837</Words>
  <Application>Microsoft Office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Corbel</vt:lpstr>
      <vt:lpstr>Basis</vt:lpstr>
      <vt:lpstr>Excretory System</vt:lpstr>
      <vt:lpstr>The Excretory System</vt:lpstr>
      <vt:lpstr>The Excretory System</vt:lpstr>
      <vt:lpstr>The need for osmoregulation</vt:lpstr>
      <vt:lpstr>Osmoregulators and Osmoconformers</vt:lpstr>
      <vt:lpstr>Nitrogenous Waste</vt:lpstr>
      <vt:lpstr>Kidneys are the osmoregulatory organ</vt:lpstr>
      <vt:lpstr>Kidneys Structure</vt:lpstr>
      <vt:lpstr>Nephron Structure and Function</vt:lpstr>
      <vt:lpstr>Kidney Function and Physiology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396</cp:revision>
  <dcterms:created xsi:type="dcterms:W3CDTF">2020-02-06T13:53:20Z</dcterms:created>
  <dcterms:modified xsi:type="dcterms:W3CDTF">2020-04-06T20:55:02Z</dcterms:modified>
</cp:coreProperties>
</file>