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White Blood Cells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293223"/>
            <a:ext cx="7419703" cy="51337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Leukocytes (“white cells”)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up 1% of cells in blood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the immune response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attack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bacteria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fungus, viruses, foreign objects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produced continuously in lymph nodes and spleen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live for hours/days, others for years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nuclei and no hemoglobin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two main types of white blood cells: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Granulocytes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Agranulocytes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Identified by appearance of granules and nucleus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974" y="1993990"/>
            <a:ext cx="4249954" cy="29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Granulocytes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293223"/>
            <a:ext cx="7419703" cy="51337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lobed nucleus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granular inclusions in cytoplasm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responders during injury or illness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main types: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Neutrophils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type of white blood cell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fight bacterial infections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Eosinophils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Associated with parasite infection, allergies, cancer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Basophils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Associated with inflammatory reactions and parasites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07" y="2447109"/>
            <a:ext cx="102870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940" y="3700327"/>
            <a:ext cx="979326" cy="1276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353" y="5217251"/>
            <a:ext cx="9525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1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Agranulocytes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535"/>
            <a:ext cx="7419703" cy="51337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large nucleus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granular inclusions in cytoplasm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immune response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includes “memory”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main types: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Monocytes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Differentiate into macrophages and dendritic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Lymphocytes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cells, T cells and Natural Killer cells are all lymphocytes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cells destroy bacteria and their toxins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cells attack fungus, bacteria, transplanted cells, cancer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Killer cells attack microbes and cancer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197962"/>
            <a:ext cx="1247775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35" y="4351427"/>
            <a:ext cx="1099730" cy="14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Platelets and Coagulation Factors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32" y="2128430"/>
            <a:ext cx="4827587" cy="24827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535"/>
            <a:ext cx="7419703" cy="513370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event of injury, blood must clot to seal wound and prevent blood loss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Thrombocytes (platelets) are small cell fragments that are attracted to sites of injury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Adhere to wound and release their contents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attracts other platelets to the wound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Attracts other coagulation factors to the wound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Thrombocytes are created by large cells called megakaryocytes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break up into pieces that become platelets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Platelets convert fibrinogen (water-soluble) into fibrin (non-water-soluble)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 blood clot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Coagulation factors require vitamin K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Human Heart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5" y="1293223"/>
            <a:ext cx="7419703" cy="48823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heart is asymmetrical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side sends blood to lungs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Pulmonary circulation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side is smaller than left side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eft side sends blood to body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Systemic circulation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 side is larger than right side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chambers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atria and two ventricles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atria and ventricle on each side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Atria receive blood, ventricles pump blood out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143" y="1990792"/>
            <a:ext cx="3357696" cy="18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Human Heart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5" y="1293223"/>
            <a:ext cx="7889966" cy="52643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Deoxygenated blood enters the right atrium through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 vena cava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brain and upper body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Inferior vena cava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Lower body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right atrium pumps 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eoxygenated blood into the right ventricle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Tricuspid valve prevents backflow of blood from right ventricle into right atrium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right ventricle pumps blood through the semilunar valve into the pulmonary artery into the lungs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Semilunar valve prevents backflow from pulmonary artery into right ventricle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is re-oxygenated in the lungs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Pulmonary veins pump oxygenated blood back to the heart, into the left atrium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left atrium pumps blood through the mitral valve into the left ventricle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Mitral valve prevents backflow from left ventricle into left atrium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left ventricle then pumps blood to the aorta which takes the oxygen-rich blood to the body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aortic valve prevents backflow from the aorta into the left ventricle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9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Human Heart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83" y="1013596"/>
            <a:ext cx="6126617" cy="55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3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Human Cardiac Cycle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5" y="1293223"/>
            <a:ext cx="7889966" cy="52643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cardiac cycle is the filling and emptying of the heart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heart beats 100,000 times per day!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each cycle, or beat, the heart contracts (systole) to push blood out into the body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Then the heart relaxes (diastole) and blood fills the heart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atria contract at the same time forcin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 blood into the ventricles at the same time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beating is controlled by an internal pacemaker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electrical signals to time the beating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Electrical signals and mechanical action are coordinated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30" y="3823315"/>
            <a:ext cx="5057805" cy="26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5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Circulatory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6" y="992776"/>
            <a:ext cx="8275320" cy="5564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complex multicellular animals need a method of transporting nutrients throughout their bodies and removing waste products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Single-celled animals and very simple animals can rely on simple diffusion to accomplish these tasks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circulatory system allows animals to transport nutrients (including oxygen) throughout their bodies and to remove waste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mammals, the heart is the main organ of the circulatory 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Pumps blood throughout the body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Pumping is stimulated by electrical impulses from the brain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Pumping is regulated by hormones produced by the endocrine system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Gas exchange is the main purpose of the circulatory 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nutrients, hormones, immune cells, etc. are all transported by the circulatory system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types of animals have different types of circulatory systems</a:t>
            </a:r>
          </a:p>
        </p:txBody>
      </p:sp>
    </p:spTree>
    <p:extLst>
      <p:ext uri="{BB962C8B-B14F-4D97-AF65-F5344CB8AC3E}">
        <p14:creationId xmlns:p14="http://schemas.microsoft.com/office/powerpoint/2010/main" val="21737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Circulatory Systems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8" y="1293223"/>
            <a:ext cx="8275320" cy="51206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Simple Diffusion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and simple animals can rely on simple diffusion to adequately transport nutrients throughout their tissues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Sponges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Porifera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are only a few cell layers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thick;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 of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spongocoel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contact with water and the cells of the outer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epidermis are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contact with water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Circulatory 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is not enclosed in vessels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even true “blood” – called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hemolymph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mixture of blood and interstitial fluid</a:t>
            </a:r>
          </a:p>
          <a:p>
            <a:pPr lvl="2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Hemolymph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fluid is pumped into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hemocoel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hearts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Heart beats and movement of animal circulates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hemolymph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organs</a:t>
            </a:r>
          </a:p>
          <a:p>
            <a:pPr lvl="3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Hemolymph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reenters the hearts through ostia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require as much energy as closed circulatory 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Arthropods and most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mollusks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46" y="1293223"/>
            <a:ext cx="926948" cy="1579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12" y="4026354"/>
            <a:ext cx="3127903" cy="20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8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Circulatory Systems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66" y="1293223"/>
            <a:ext cx="8275320" cy="46373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Closed Circulatory 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is enclosed in blood vessels (arteries, veins, capillaries)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heart that beats to pump blood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circulates in one direction only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Vertebrates have closed circulatory 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vertebrates have different types of closed systems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Differences in structure of heart and circulation of blood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circuit blood flow: from heart to respiratory organ to body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Fish only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Double circuit flood flow: from heart to respiratory organ,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 to heart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then out to body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Amphibians, reptiles, mammals</a:t>
            </a:r>
          </a:p>
        </p:txBody>
      </p:sp>
    </p:spTree>
    <p:extLst>
      <p:ext uri="{BB962C8B-B14F-4D97-AF65-F5344CB8AC3E}">
        <p14:creationId xmlns:p14="http://schemas.microsoft.com/office/powerpoint/2010/main" val="292151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Vertebrate Circulatory Systems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66" y="1058092"/>
            <a:ext cx="8214049" cy="56823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chambered heart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atrium and one ventricle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circuit: Blood flows from heart to gills to body, back to heart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Deoxygenated blood from body enters atrium, flows from atrium into ventricle. Ventricle pumps blood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gills where it is re-oxygenated (gill circulation). Blood flows from gills to body then returns back to atrium deoxygenated (systemic circulation)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Amphibians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chambered heart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atria and one ventricle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right atria receives deoxygenated blood from body. Oxygenated blood from skin/lungs enters left atria. Then oxygenated blood and deoxygenated blood mix in the ventricle before being pumped to the body and back to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lung/skin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Double circuit:  Blood flows from heart to lungs/skin, back to heart, then out to body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388" y="295173"/>
            <a:ext cx="2476956" cy="2993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713" y="3444394"/>
            <a:ext cx="2368118" cy="30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Vertebrate Circulatory Systems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67" y="1058092"/>
            <a:ext cx="5845628" cy="56823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Reptiles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chambered heart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atria and one ventricle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Double circuit: Blood flows from heart to lungs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 to heart, then out 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body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Deoxygenated blood from body enters right atrium and then goes to the ventricle. Ventricle pumps blood into the lungs where it is re-oxygenated (pulmonary circulation). Oxygenated blood flows from the lungs to the left atrium and back into the ventricle again. Oxygenated and de-oxygenated blood are both in ventricle but little mixing occurs due to a partial septum and difference in pressure in the atria compared to the ventricle. Oxygenated blood is then pushed to the aorta and out to the body (systemic circulation)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Exceptions:  Alligators and crocodiles have primitive 4 chamber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566" y="1449975"/>
            <a:ext cx="3670936" cy="44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1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Mammalian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Circulatory Systems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293223"/>
            <a:ext cx="5754188" cy="496388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Mammals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chambered heart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atria and two ventricles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Oxygenated blood and deoxygenated blood are kept completely separate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Deoxygenated blood from the body enters the right atrium then goes to the right ventricle. Blood is then sent to the lungs where it 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oxygenated (pulmonary circulation).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returns back to the heart, entering the left atrium and then the left ventricle. From the left ventricle, it enters the aorta and goes out to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body (systemic circulation)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Deoxygenated blood stays on the right side of the heart, oxygenated blood on the left side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heart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coronary circulation supplies blood to the heart itself heart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Blockages in this system cause heart attacks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540" y="1702934"/>
            <a:ext cx="3100375" cy="3979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0" y="5682343"/>
            <a:ext cx="1106642" cy="8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3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293223"/>
            <a:ext cx="6818811" cy="51337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Hemoglobin is responsible for carrying oxygen and distributing it to cells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blood is more than just hemoglobin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includes the liquid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plasma,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blood cells and platelets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lasma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proteins, water, salt, lipids,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platelets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Serum is the plasma but no platelets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 blood cells carry oxygen (and carbon dioxide)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White blood cells are responsible for immune response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Platelets are responsible for clotting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maintains homeostasis by maintaining pH, temperature, osmotic pressure,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supports growth by distributing nutrients and growth hormones, and by removing waste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protects the body by transporting clotting factors and immune cells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79" y="2132647"/>
            <a:ext cx="4945943" cy="25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4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 Blood Cells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293223"/>
            <a:ext cx="6818811" cy="513370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Erythrocytes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(“red cells”)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Carry oxygen and carbon dioxide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in bone marrow (by stem cells)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mammals, red blood cells do NOT have nucleus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other animals’ red blood cells do have a nucleus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size and large surface area allows for rapid diffusion of oxygen and carbon dioxide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glycolipids and glycoproteins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Lipids and proteins that have short carbohydrate segments attached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 blood groups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 for approximately 120 days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Recycled by macrophages (type of white blood cell)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82" y="1697899"/>
            <a:ext cx="3711539" cy="23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544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5309</TotalTime>
  <Words>1509</Words>
  <Application>Microsoft Office PowerPoint</Application>
  <PresentationFormat>Widescreen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Corbel</vt:lpstr>
      <vt:lpstr>Basis</vt:lpstr>
      <vt:lpstr>Circulatory System</vt:lpstr>
      <vt:lpstr>The Circulatory System</vt:lpstr>
      <vt:lpstr>Circulatory Systems</vt:lpstr>
      <vt:lpstr>Circulatory Systems</vt:lpstr>
      <vt:lpstr>Vertebrate Circulatory Systems</vt:lpstr>
      <vt:lpstr>Vertebrate Circulatory Systems</vt:lpstr>
      <vt:lpstr>Mammalian Circulatory Systems</vt:lpstr>
      <vt:lpstr>Blood </vt:lpstr>
      <vt:lpstr>Red Blood Cells </vt:lpstr>
      <vt:lpstr>White Blood Cells </vt:lpstr>
      <vt:lpstr>Granulocytes </vt:lpstr>
      <vt:lpstr>Agranulocytes </vt:lpstr>
      <vt:lpstr>Platelets and Coagulation Factors</vt:lpstr>
      <vt:lpstr>The Human Heart</vt:lpstr>
      <vt:lpstr>The Human Heart</vt:lpstr>
      <vt:lpstr>The Human Heart</vt:lpstr>
      <vt:lpstr>The Human Cardiac Cycle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380</cp:revision>
  <dcterms:created xsi:type="dcterms:W3CDTF">2020-02-06T13:53:20Z</dcterms:created>
  <dcterms:modified xsi:type="dcterms:W3CDTF">2020-04-03T19:03:42Z</dcterms:modified>
</cp:coreProperties>
</file>