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9" r:id="rId3"/>
    <p:sldId id="263" r:id="rId4"/>
    <p:sldId id="288" r:id="rId5"/>
    <p:sldId id="264" r:id="rId6"/>
    <p:sldId id="290" r:id="rId7"/>
    <p:sldId id="291" r:id="rId8"/>
    <p:sldId id="265" r:id="rId9"/>
    <p:sldId id="286" r:id="rId10"/>
    <p:sldId id="287" r:id="rId11"/>
    <p:sldId id="292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&amp; sensory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35 &amp;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Nervous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915" y="2773681"/>
            <a:ext cx="5060027" cy="34573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2" y="1280160"/>
            <a:ext cx="7517675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Central Nervous System (CNS) is the brain and spinal cord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brain includes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cerebral cortex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is made up of a left and right hemisphere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hemisphere is comprised of various lobes, each with individual functions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Frontal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Olfactory, planning movement, moving, attention, speech, decision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Parietal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Speech, reading, touch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Temporal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Interpreting sounds, memory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Occipital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sight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7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Nervous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62" y="2745648"/>
            <a:ext cx="5464322" cy="35177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2" y="1280160"/>
            <a:ext cx="7517675" cy="52382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brain also includes: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Basal Ganglia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Movement and posture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Thalamus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Receives sensory &amp; motor input from body, consciousness, sleep, arousal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Controls the endocrine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Homeostasis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Limbic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parts of thalamus, hypothalamus, and Amygdala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Emotion, fear, motivation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Cerebellum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Balance, movement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Brainstem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brain to spinal cord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Controls blood pressure, alertness, heart rate, swallowing, etc.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Spinal Cord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the brain stem to the body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Bundle of nerve tissue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Controls motor reflexes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 unconscious movement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Often for safety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Spinal nerves do not regenerate so spinal cord injuries often result in paralysis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Peripheral Nervous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10" y="1267097"/>
            <a:ext cx="4916342" cy="4726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7582989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CNS to rest of body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systems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Autonomic Nervous 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Bodily function NOT under conscious control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Parasympathetic 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Conserves energy, allows body to rest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Sympathetic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fight or flight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heart rate, increased blood pressure, decreased digestion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 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Transmits sensory information to CNS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 motor commands from CNS to muscles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513" y="1746599"/>
            <a:ext cx="4798464" cy="3478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7" y="1293223"/>
            <a:ext cx="8575765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cell in a neuron is the cell body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central nucleus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Projections from cell body are: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Dendrites – receive impulses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Axons – transmit impulses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glial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Astrocytes – regular chemical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Oligodendrocytes – insulate axon for better transmission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individual nerve has both neurons and glial cells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 Communication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Neurons have voltage difference across the plasma membrane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Voltage is different inside the neuron versus outside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charge changes in response to stimulus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there is no stimulus, the neuron is at rest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that ions cannot simply diffuse through the plasma membrane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need transport proteins called ion channels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change shape to allow ions to come into/out of the cell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Voltage-gated ion channels change shape in response to changes in voltage across the cell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neuron at rest is negatively charged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more negative inside the neuron than outside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-70 mV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28" y="1735864"/>
            <a:ext cx="7865636" cy="35937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 Action Potential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Neurons receive and send signals between them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a neuron receives a signal, the ion channels open and allow positively charged ions into the neuron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neuron goes from being negatively to positively charged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-70 mV to +40 mV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allows transmission of the signal through the neuron: from the cell body, along the axon, to the axon terminal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the signal moves along the neuron, the neuron must reset back to the resting potential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Na+ ion channels close, K+ channels open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Inside neuron becomes more negatively charged again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3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Potential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65" y="2263684"/>
            <a:ext cx="7903989" cy="35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 Potential Visualized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1577204"/>
            <a:ext cx="3883118" cy="2524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36" y="1981879"/>
            <a:ext cx="6318871" cy="40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Signal Transmission and Glial Cells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6890657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Speed of signal transmission is determined by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Diameter of axon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Axon’s resistance to currency leakage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Glial cells produce a protein called myelin that insulate the axon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Gaps in the myelin are called Nodes of Ranvier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action potential only has to generate at the nodes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96" y="4211138"/>
            <a:ext cx="5721444" cy="19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Synaptic Transmission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" y="1293223"/>
            <a:ext cx="8837023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synapse is the place where the signal is transmitted from the axon terminal of one neuron to the dendrite of another neuron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 sending a signal is pre-synaptic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Neuron receiving a signal is post-synaptic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synapses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55" y="2205581"/>
            <a:ext cx="3172914" cy="40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011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3797</TotalTime>
  <Words>599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Corbel</vt:lpstr>
      <vt:lpstr>Basis</vt:lpstr>
      <vt:lpstr>Nervous &amp; sensory systems</vt:lpstr>
      <vt:lpstr>Neurons</vt:lpstr>
      <vt:lpstr>Neuron Communication</vt:lpstr>
      <vt:lpstr>Resting potential</vt:lpstr>
      <vt:lpstr>Neuron Action Potential</vt:lpstr>
      <vt:lpstr>Action Potential</vt:lpstr>
      <vt:lpstr>Action Potential Visualized</vt:lpstr>
      <vt:lpstr>Signal Transmission and Glial Cells</vt:lpstr>
      <vt:lpstr>Synaptic Transmission</vt:lpstr>
      <vt:lpstr>Central Nervous System</vt:lpstr>
      <vt:lpstr>Central Nervous System</vt:lpstr>
      <vt:lpstr>Spinal Cord</vt:lpstr>
      <vt:lpstr>Peripheral Nervous System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293</cp:revision>
  <dcterms:created xsi:type="dcterms:W3CDTF">2020-02-06T13:53:20Z</dcterms:created>
  <dcterms:modified xsi:type="dcterms:W3CDTF">2020-03-20T20:02:40Z</dcterms:modified>
</cp:coreProperties>
</file>