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3" r:id="rId3"/>
    <p:sldId id="264" r:id="rId4"/>
    <p:sldId id="265" r:id="rId5"/>
    <p:sldId id="286" r:id="rId6"/>
    <p:sldId id="287" r:id="rId7"/>
    <p:sldId id="266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992AA-51DC-4EFF-92DF-DFF5A6ABEE42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B5907-9EA9-4FA6-86EC-8DED3D3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8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42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8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3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4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60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1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9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5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12171B1-A176-41A4-BC80-2AC360ADF05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289DB63-AE75-42A7-983D-439811C8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9337"/>
            <a:ext cx="9875520" cy="115388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Cellular Respiration Refresh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23" y="1293223"/>
            <a:ext cx="8275320" cy="52382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Animals consume food to maintain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homeostasis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ATP is the energy currency of cells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main source 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carbohydrates, lipids and proteins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Glucose (the monomer that comprises carbohydrate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polymers)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considered the primary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 of fuel for cells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Glucose is converted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pyruvate in the cell cytoplasm (producing ATP and NADH) and then into Acetyl CoA in the mitochondria matrix (producing 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NADH). Acetyl CoA is oxidized during the Citric Acid Cycle to produce more ATP, NADH, and FADH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NADH and FADH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electron storage molecules that hold the electrons released from the oxidation of food and take them to the Electron Transport Chain (ETC)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ETC uses those electrons to build up a hydrogen ion gradient that is then used to create ATP.</a:t>
            </a:r>
          </a:p>
          <a:p>
            <a:pPr lvl="1"/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5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9337"/>
            <a:ext cx="9875520" cy="115388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Neural Responses to Food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23" y="1293223"/>
            <a:ext cx="8275320" cy="52382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Just looking at, smelling, or even thinking about food initiates the process of digestion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three phases of digestion: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Cephalic phase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Gastric phase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Intestinal phase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phase prepares the body to receive food or helps the body ingest food, or stimulates the body to digest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food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Negative Feedback Mechanisms help to push the body back toward the set point (no food) once each stage of the digestion process is complete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109" y="2089920"/>
            <a:ext cx="2550953" cy="22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63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9337"/>
            <a:ext cx="9875520" cy="115388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Cephalic Phase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23" y="1293223"/>
            <a:ext cx="6890657" cy="52382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the first phase of the digestive process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Controlled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neural response to food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Sight, smell, thought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Neural response triggers salivation and secretion of gastric juices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the central nervous system preparing the body to receive food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digestive process begins with amylase enzymes in saliva</a:t>
            </a:r>
          </a:p>
          <a:p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8080" y="1909081"/>
            <a:ext cx="4208844" cy="301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9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9337"/>
            <a:ext cx="9875520" cy="115388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Gastric Phase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22" y="1293223"/>
            <a:ext cx="8837023" cy="52382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the second phase of the digestive process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Begins when food enters the stomach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Gastric juices and digestive enzymes are stimulated in the stomach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phase is stimulated by: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Distention of the stomach 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in pH of gastric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juices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positive feedback mechanism – low pH stimulates the response of more acidic gastric juices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Presence of undigested material (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chyme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responses trigger powerful contractions in the intestines</a:t>
            </a:r>
          </a:p>
          <a:p>
            <a:pPr marL="45720" indent="0"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2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9337"/>
            <a:ext cx="9875520" cy="115388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Intestinal Phase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22" y="1293223"/>
            <a:ext cx="8837023" cy="52382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the third phase of the digestive process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Begins when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chyme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enters the small intestine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triggers digestive secretions in the small intestine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phase controls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rate of gastric emptying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Coordination between other digestive organs such as the pancreas, liver, and gallbladder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7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9337"/>
            <a:ext cx="9875520" cy="115388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Hormonal Responses to Food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23" y="1293223"/>
            <a:ext cx="8275320" cy="523820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endocrine system controls the response of glands and the secretions of the proper hormones at the correct time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Stomach acid level is one of the key triggers for the endocrine system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During the gastric phase, the hormone gastrin is secreted in response to proteins in the consumed food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Gastrin stimulates the release of hydrochloric stomach acid,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HCl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Once the food enters the intestines, the acidic environment does not need to be maintained so negative feedback mechanisms release the hormone somatostatin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stop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release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HCl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duodenum, secretions from the liver, pancreas, and gallbladder digest the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chyme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neutralize the acid, a hormone called secretin produces an alkaline bicarbonate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solution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secondary hormone called cholecystokinin (CCK) stimulates the pancreas and the gallbladder</a:t>
            </a:r>
          </a:p>
          <a:p>
            <a:pPr lvl="2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8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9337"/>
            <a:ext cx="9875520" cy="115388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Appetite Regulation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668" y="1267097"/>
            <a:ext cx="7582989" cy="52382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Appetite is regulated by two hormones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Leptin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Ghrelin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Leptin is produced by fat cells in the intestinal tract and </a:t>
            </a:r>
            <a:r>
              <a:rPr lang="en-US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appetite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appetite suppression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Leptin levels are high in individuals with higher fat levels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should cause the individual to feel full and eat less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individuals become immune to high leptin levels and continue to feel hungry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Ghrelin is produced in the stomach and causes the organism to feel hungry and </a:t>
            </a:r>
            <a:r>
              <a:rPr lang="en-US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appetite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appetite stimulation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Ghrelin levels are high if a person is undereating and low if a person is overeating</a:t>
            </a:r>
          </a:p>
          <a:p>
            <a:pPr lvl="1"/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7927" y="2314575"/>
            <a:ext cx="38481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2183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3709</TotalTime>
  <Words>636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Corbel</vt:lpstr>
      <vt:lpstr>Basis</vt:lpstr>
      <vt:lpstr>Digestive System</vt:lpstr>
      <vt:lpstr>Cellular Respiration Refresh</vt:lpstr>
      <vt:lpstr>Neural Responses to Food</vt:lpstr>
      <vt:lpstr>Cephalic Phase</vt:lpstr>
      <vt:lpstr>Gastric Phase</vt:lpstr>
      <vt:lpstr>Intestinal Phase</vt:lpstr>
      <vt:lpstr>Hormonal Responses to Food</vt:lpstr>
      <vt:lpstr>Appetite Regulation</vt:lpstr>
    </vt:vector>
  </TitlesOfParts>
  <Company>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Seedless PLants</dc:title>
  <dc:creator>Michele Yeargain</dc:creator>
  <cp:lastModifiedBy>Michele Yeargain</cp:lastModifiedBy>
  <cp:revision>282</cp:revision>
  <dcterms:created xsi:type="dcterms:W3CDTF">2020-02-06T13:53:20Z</dcterms:created>
  <dcterms:modified xsi:type="dcterms:W3CDTF">2020-03-19T19:18:52Z</dcterms:modified>
</cp:coreProperties>
</file>