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9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9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8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40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5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6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3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5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2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49" y="497541"/>
            <a:ext cx="4958235" cy="5526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169" y="1371338"/>
            <a:ext cx="7108172" cy="402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1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857" y="379776"/>
            <a:ext cx="7561217" cy="58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0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60" y="967067"/>
            <a:ext cx="9280118" cy="50572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944306">
            <a:off x="3931920" y="1162593"/>
            <a:ext cx="992777" cy="2351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373493">
            <a:off x="5603966" y="1045028"/>
            <a:ext cx="757645" cy="2743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7909" y="1267097"/>
            <a:ext cx="1240971" cy="757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 rot="21020760">
            <a:off x="7406640" y="3200399"/>
            <a:ext cx="796834" cy="1828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 rot="20525859">
            <a:off x="6753495" y="5212079"/>
            <a:ext cx="966652" cy="24819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76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749" y="946104"/>
            <a:ext cx="7341733" cy="5029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8181" y="2265283"/>
            <a:ext cx="10314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Megaspore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08469" y="904666"/>
            <a:ext cx="535577" cy="338554"/>
            <a:chOff x="5708469" y="904666"/>
            <a:chExt cx="535577" cy="338554"/>
          </a:xfrm>
        </p:grpSpPr>
        <p:sp>
          <p:nvSpPr>
            <p:cNvPr id="4" name="Rectangle 3"/>
            <p:cNvSpPr/>
            <p:nvPr/>
          </p:nvSpPr>
          <p:spPr>
            <a:xfrm>
              <a:off x="5708469" y="946104"/>
              <a:ext cx="535577" cy="2556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12972" y="904666"/>
              <a:ext cx="431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A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36971" y="1540391"/>
            <a:ext cx="735874" cy="338554"/>
            <a:chOff x="5708469" y="904666"/>
            <a:chExt cx="535577" cy="338554"/>
          </a:xfrm>
        </p:grpSpPr>
        <p:sp>
          <p:nvSpPr>
            <p:cNvPr id="8" name="Rectangle 7"/>
            <p:cNvSpPr/>
            <p:nvPr/>
          </p:nvSpPr>
          <p:spPr>
            <a:xfrm>
              <a:off x="5708469" y="946104"/>
              <a:ext cx="535577" cy="2556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12972" y="904666"/>
              <a:ext cx="431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05747" y="2203899"/>
            <a:ext cx="674810" cy="338554"/>
            <a:chOff x="5708469" y="904666"/>
            <a:chExt cx="535577" cy="338554"/>
          </a:xfrm>
        </p:grpSpPr>
        <p:sp>
          <p:nvSpPr>
            <p:cNvPr id="11" name="Rectangle 10"/>
            <p:cNvSpPr/>
            <p:nvPr/>
          </p:nvSpPr>
          <p:spPr>
            <a:xfrm>
              <a:off x="5708469" y="946104"/>
              <a:ext cx="535577" cy="2556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12972" y="904666"/>
              <a:ext cx="431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30092" y="1926728"/>
            <a:ext cx="535577" cy="338554"/>
            <a:chOff x="5708469" y="904666"/>
            <a:chExt cx="535577" cy="338554"/>
          </a:xfrm>
        </p:grpSpPr>
        <p:sp>
          <p:nvSpPr>
            <p:cNvPr id="14" name="Rectangle 13"/>
            <p:cNvSpPr/>
            <p:nvPr/>
          </p:nvSpPr>
          <p:spPr>
            <a:xfrm>
              <a:off x="5708469" y="946104"/>
              <a:ext cx="535577" cy="2556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12972" y="904666"/>
              <a:ext cx="431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976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48181" y="2265283"/>
            <a:ext cx="10314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Megaspore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02186" y="904666"/>
            <a:ext cx="7341733" cy="5070471"/>
            <a:chOff x="2233749" y="904666"/>
            <a:chExt cx="7341733" cy="50704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3749" y="946104"/>
              <a:ext cx="7341733" cy="5029033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5708469" y="904666"/>
              <a:ext cx="535577" cy="338554"/>
              <a:chOff x="5708469" y="904666"/>
              <a:chExt cx="535577" cy="338554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708469" y="946104"/>
                <a:ext cx="535577" cy="2556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812972" y="904666"/>
                <a:ext cx="4310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A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336971" y="1540391"/>
              <a:ext cx="735874" cy="338554"/>
              <a:chOff x="5708469" y="904666"/>
              <a:chExt cx="535577" cy="33855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708469" y="946104"/>
                <a:ext cx="535577" cy="2556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812972" y="904666"/>
                <a:ext cx="4310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B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805747" y="2203899"/>
              <a:ext cx="674810" cy="338554"/>
              <a:chOff x="5708469" y="904666"/>
              <a:chExt cx="535577" cy="33855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708469" y="946104"/>
                <a:ext cx="535577" cy="2556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12972" y="904666"/>
                <a:ext cx="4310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C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630092" y="1926728"/>
              <a:ext cx="535577" cy="338554"/>
              <a:chOff x="5708469" y="904666"/>
              <a:chExt cx="535577" cy="33855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708469" y="946104"/>
                <a:ext cx="535577" cy="2556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812972" y="904666"/>
                <a:ext cx="4310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D</a:t>
                </a:r>
              </a:p>
            </p:txBody>
          </p:sp>
        </p:grpSp>
      </p:grpSp>
      <p:sp>
        <p:nvSpPr>
          <p:cNvPr id="17" name="Title 1"/>
          <p:cNvSpPr txBox="1">
            <a:spLocks/>
          </p:cNvSpPr>
          <p:nvPr/>
        </p:nvSpPr>
        <p:spPr>
          <a:xfrm>
            <a:off x="1028700" y="200025"/>
            <a:ext cx="4719481" cy="1356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iClicker Question 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01093" y="1558290"/>
            <a:ext cx="4423681" cy="4038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0070" marR="0" lvl="0" indent="-51435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A6B727"/>
              </a:buClr>
              <a:buSzPct val="80000"/>
              <a:buFont typeface="+mj-lt"/>
              <a:buAutoNum type="arabicPeriod" startAt="2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of the following correctly describes letter B?</a:t>
            </a:r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A6B727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731520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6B727"/>
              </a:buClr>
              <a:buSzPct val="80000"/>
              <a:buFont typeface="+mj-lt"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Diploid microspore undergoing meiosis to create haploid gametophyte</a:t>
            </a:r>
          </a:p>
          <a:p>
            <a:pPr marL="731520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6B727"/>
              </a:buClr>
              <a:buSzPct val="80000"/>
              <a:buFont typeface="+mj-lt"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Haploid microspore undergoing mitosis to create haploid gametophyte</a:t>
            </a:r>
          </a:p>
          <a:p>
            <a:pPr marL="731520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6B727"/>
              </a:buClr>
              <a:buSzPct val="80000"/>
              <a:buFont typeface="+mj-lt"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Haploid pollen undergoing mitosis to create generative cell and pollen tube cell</a:t>
            </a:r>
          </a:p>
          <a:p>
            <a:pPr marL="731520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6B727"/>
              </a:buClr>
              <a:buSzPct val="80000"/>
              <a:buFont typeface="+mj-lt"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Diploid microspore undergoing mitosis to create haploid sperm</a:t>
            </a:r>
          </a:p>
        </p:txBody>
      </p:sp>
    </p:spTree>
    <p:extLst>
      <p:ext uri="{BB962C8B-B14F-4D97-AF65-F5344CB8AC3E}">
        <p14:creationId xmlns:p14="http://schemas.microsoft.com/office/powerpoint/2010/main" val="61326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1362075"/>
            <a:ext cx="80962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029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Yeargain</dc:creator>
  <cp:lastModifiedBy>Michele Yeargain</cp:lastModifiedBy>
  <cp:revision>1</cp:revision>
  <dcterms:created xsi:type="dcterms:W3CDTF">2020-02-20T20:31:07Z</dcterms:created>
  <dcterms:modified xsi:type="dcterms:W3CDTF">2020-02-20T20:31:37Z</dcterms:modified>
</cp:coreProperties>
</file>