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3" r:id="rId3"/>
    <p:sldId id="264" r:id="rId4"/>
    <p:sldId id="265" r:id="rId5"/>
    <p:sldId id="258" r:id="rId6"/>
    <p:sldId id="259" r:id="rId7"/>
    <p:sldId id="261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92AA-51DC-4EFF-92DF-DFF5A6ABEE4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B5907-9EA9-4FA6-86EC-8DED3D31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42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8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4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6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1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5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Reproduction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2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7439025" cy="115388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Pollination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004" y="1845673"/>
            <a:ext cx="6496595" cy="289777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Gymnosperms have only wind pollination</a:t>
            </a:r>
          </a:p>
          <a:p>
            <a:pPr marL="4572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Angiosperms have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Wind pollination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Insect pollination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Bird pollination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 pollination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44075" y="3604124"/>
            <a:ext cx="523874" cy="82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44075" y="4305300"/>
            <a:ext cx="523874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4" y="1386783"/>
            <a:ext cx="1266825" cy="19077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370" y="3116365"/>
            <a:ext cx="1320142" cy="938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512" y="3850879"/>
            <a:ext cx="1329316" cy="889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828" y="4706195"/>
            <a:ext cx="1441829" cy="9040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3657" y="5486157"/>
            <a:ext cx="1051931" cy="9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78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7439025" cy="115388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Asexual Reproduction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30" y="1436098"/>
            <a:ext cx="9173120" cy="51361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investment of flower production, pollinator attraction, etc.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Offspring genetically identical to parent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Beneficial in an unchanging environment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Many root/stem modifications are for asexual reproduction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Bulbs - lily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Tubers - potato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Corms - garlic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Rhizomes/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stolons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ginger, strawberries</a:t>
            </a:r>
          </a:p>
          <a:p>
            <a:pPr lvl="1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44075" y="3604124"/>
            <a:ext cx="523874" cy="82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44075" y="4305300"/>
            <a:ext cx="523874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137" y="4829175"/>
            <a:ext cx="6088725" cy="1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Gymnosperm Male Gametophyte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4" y="1293223"/>
            <a:ext cx="5414554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Male pollen cone contains microsporangia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Microsporangia are diploid (2n) and contain microsporocytes 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Diploid cells that divide via meiosis to produce 4 haploid microspores</a:t>
            </a:r>
          </a:p>
          <a:p>
            <a:pPr lvl="2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microspore “germinates” via mitosis to become the male gametophyte</a:t>
            </a:r>
          </a:p>
          <a:p>
            <a:pPr lvl="3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Pollen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pollen grain contains two haploid cells</a:t>
            </a:r>
          </a:p>
          <a:p>
            <a:pPr lvl="1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Pollen tube cell and generative cell</a:t>
            </a:r>
          </a:p>
          <a:p>
            <a:pPr lvl="1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710" y="1789381"/>
            <a:ext cx="2670279" cy="4060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50" y="1628775"/>
            <a:ext cx="15621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5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Gymnosperm Female Gametophyte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06" y="1740898"/>
            <a:ext cx="5414554" cy="321210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Female cone contains </a:t>
            </a: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megasporangia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Megasporangia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diploid (2n) and contain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megasporocytes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Diploid cells that divide via meiosis to produce 4 haploid megaspores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 one megaspore “germinates” to become the female gametophyte</a:t>
            </a:r>
          </a:p>
          <a:p>
            <a:pPr lvl="3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 three become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archegonium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776" y="1867083"/>
            <a:ext cx="2519362" cy="308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8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Gymnosperm Fertilization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06" y="1740898"/>
            <a:ext cx="5414554" cy="443130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Pollen grain lands on female cone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Tube cell germinates towards female gametophyte, creating pollen tube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Generative cell divides via mitosis to produce 2 sperm cells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fuses with egg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Gametophyte tissue becomes nutrition for embryo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Seed coat is from parent sporophyte (tree)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Embryo is new sporophyte</a:t>
            </a:r>
          </a:p>
          <a:p>
            <a:pPr lvl="1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262" y="1740898"/>
            <a:ext cx="53625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0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Angiosperm Male Gametophyte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4" y="1293223"/>
            <a:ext cx="5414554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Male flower is the stamen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Filament and anther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Anther contains microsporangia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Microsporangia are diploid (2n) and contain microsporocytes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Diploid cells that divide via meiosis to produce haploid (n) microspores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 microspore “germinates” via mitosis to become the male gametophyte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Pollen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 pollen grain contains two haploid cells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Pollen tube cell and generative cell</a:t>
            </a:r>
          </a:p>
          <a:p>
            <a:pPr lvl="2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0" y="3009899"/>
            <a:ext cx="3019425" cy="3308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950" y="1147762"/>
            <a:ext cx="2152650" cy="1323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977" y="1042988"/>
            <a:ext cx="1664697" cy="24970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77025" y="1733550"/>
            <a:ext cx="6477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429500" y="1857374"/>
            <a:ext cx="714375" cy="12382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9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Angiosperm Female Gametophyte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4" y="1493248"/>
            <a:ext cx="5414554" cy="39169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Female flower is the carpel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Stigma, style, and ovary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Ovary contains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megasporangia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Megasporangia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diploid (2n) and contain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megasporocytes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Diploid cells that divide via meiosis to produce 4 haploid (n) megaspores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 one megaspore lives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“germinates” via mitosis to become female gametophyte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99" y="2786449"/>
            <a:ext cx="3286125" cy="3667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34" y="1293223"/>
            <a:ext cx="1539034" cy="2019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72350" y="2619375"/>
            <a:ext cx="12382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alisto MT" panose="02040603050505030304" pitchFamily="18" charset="0"/>
              </a:rPr>
              <a:t>M</a:t>
            </a:r>
            <a:r>
              <a:rPr lang="en-US" sz="1200" dirty="0" err="1" smtClean="0">
                <a:latin typeface="Calisto MT" panose="02040603050505030304" pitchFamily="18" charset="0"/>
              </a:rPr>
              <a:t>egasporangia</a:t>
            </a:r>
            <a:endParaRPr lang="en-US" sz="1200" dirty="0">
              <a:latin typeface="Calisto MT" panose="0204060305050503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496299" y="2786449"/>
            <a:ext cx="561976" cy="2710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80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Angiosperm Female Gametophyte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699" y="1550398"/>
            <a:ext cx="5414554" cy="378360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Megaspore divides 3 times via mitosis but without cytokinesis to produce 7 cells with 8 nuclei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cells migrate to the top pole and become anti-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podal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cells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cells migrate to bottom pole and become the egg and 2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synergids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center cell contains 2 nuclei, called polar nuclei</a:t>
            </a:r>
          </a:p>
          <a:p>
            <a:pPr lvl="1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961" y="2574063"/>
            <a:ext cx="5718046" cy="13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7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82757"/>
            <a:ext cx="9875520" cy="125076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 Cycle of an Angiosperm: </a:t>
            </a:r>
            <a:b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ouble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ertilization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01" y="1691973"/>
            <a:ext cx="5344886" cy="4594527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pollen attaches to the stigma, the pollen tube cell germinates from the pollen grain down through the style, and enters the ovule through the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micropyle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While pollen tube is germinating, generative cell undergoes mitosis to produce 2 haploid sperm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sperm are deposited in the embryo sac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Double fertilization occurs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sperm and the egg fuse to form the diploid zygote (embryo seed)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sperm fuses with the 2 polar nuclei cell to form a triploid cell that will become the endosperm</a:t>
            </a:r>
          </a:p>
          <a:p>
            <a:pPr lvl="2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Nutritive tissue for the embryo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987" y="2114550"/>
            <a:ext cx="61055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5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7439025" cy="115388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Pollination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955" y="1036048"/>
            <a:ext cx="9173120" cy="513615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ollination is transfer of pollen from male to female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Gymnosperms, from male cone to female cone</a:t>
            </a:r>
          </a:p>
          <a:p>
            <a:pPr lvl="1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ngiosperms, from male anther to female stigma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ertilization is male sperm fusing with female egg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Plants have two types of pollination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Self-pollination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 of pollen from male to female on same plant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Gymnosperms: male cone to female cone on same tree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Angiosperms: male flower to female flower on same plant</a:t>
            </a:r>
          </a:p>
          <a:p>
            <a:pPr lvl="1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Cross-pollination</a:t>
            </a:r>
          </a:p>
          <a:p>
            <a:pPr lvl="2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 of pollen from male of one plant to female of a different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99" y="5295900"/>
            <a:ext cx="4448529" cy="123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271" y="1036048"/>
            <a:ext cx="2250554" cy="1509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74" y="2986087"/>
            <a:ext cx="1362075" cy="1650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44075" y="3604124"/>
            <a:ext cx="523874" cy="82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44075" y="4305300"/>
            <a:ext cx="523874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4537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2070</TotalTime>
  <Words>569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Calisto MT</vt:lpstr>
      <vt:lpstr>Corbel</vt:lpstr>
      <vt:lpstr>Basis</vt:lpstr>
      <vt:lpstr>Plant Reproduction</vt:lpstr>
      <vt:lpstr>Gymnosperm Male Gametophyte</vt:lpstr>
      <vt:lpstr>Gymnosperm Female Gametophyte</vt:lpstr>
      <vt:lpstr>Gymnosperm Fertilization</vt:lpstr>
      <vt:lpstr>Angiosperm Male Gametophyte</vt:lpstr>
      <vt:lpstr>Angiosperm Female Gametophyte</vt:lpstr>
      <vt:lpstr>Angiosperm Female Gametophyte</vt:lpstr>
      <vt:lpstr>Life Cycle of an Angiosperm:  Double Fertilization</vt:lpstr>
      <vt:lpstr>Pollination</vt:lpstr>
      <vt:lpstr>Pollination</vt:lpstr>
      <vt:lpstr>Asexual Reproduction</vt:lpstr>
    </vt:vector>
  </TitlesOfParts>
  <Company>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Seedless PLants</dc:title>
  <dc:creator>Michele Yeargain</dc:creator>
  <cp:lastModifiedBy>Michele Yeargain</cp:lastModifiedBy>
  <cp:revision>133</cp:revision>
  <dcterms:created xsi:type="dcterms:W3CDTF">2020-02-06T13:53:20Z</dcterms:created>
  <dcterms:modified xsi:type="dcterms:W3CDTF">2020-02-19T16:29:23Z</dcterms:modified>
</cp:coreProperties>
</file>