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Seedless </a:t>
            </a:r>
            <a:r>
              <a:rPr lang="en-US" dirty="0" err="1" smtClean="0"/>
              <a:t>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Nonvascular Seedless Plants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5036757" cy="485285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Bryophytes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Closest extant relative of earliest terrestrial plants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Nonvascular plants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tracheids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tissue that transports water/minerals/products of photosynthesis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Liverworts, hornworts, mosses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 Gametophyte (n) stage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(2n) is dependent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85013" y="1852977"/>
            <a:ext cx="6350653" cy="3520239"/>
            <a:chOff x="5190566" y="2755695"/>
            <a:chExt cx="6350653" cy="35202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0566" y="2755695"/>
              <a:ext cx="6350653" cy="35202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875059" y="3030071"/>
              <a:ext cx="2277035" cy="140745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719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Bryophyte Structure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6381462" cy="485285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Nonvascular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thallus and rhizoids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true leaves, stems, roots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remain very small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gametes swim so fertilization is water dependent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Zygote (sporophyte) remains attached to parent plant (gametophyte) and is dependent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Sporangium are sexual reproductive organs that produce haploid spores via meiosis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425" y="1048873"/>
            <a:ext cx="1983326" cy="134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425" y="2617175"/>
            <a:ext cx="1964248" cy="1246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18" y="4388150"/>
            <a:ext cx="4871081" cy="19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5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Bryophyte Life Cycle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0"/>
            <a:ext cx="4948087" cy="5122001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Gametophyte (haploid) stage is dominant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Gametangia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grow from the thallus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Archegonia produce eggs via mitosis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Antheridia produce sperm via mitosis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Sperm are released from antheridia and swim to archegonia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Diploid zygote grows inside archegonia, becomes sporophyte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has sporangia which produce haploid spores via meiosis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Homosporous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type of spore, both male and female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92" y="1048871"/>
            <a:ext cx="4701132" cy="4734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8526" y="5938650"/>
            <a:ext cx="298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Hornwort Life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3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343" y="917522"/>
            <a:ext cx="5985908" cy="5026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32" y="917522"/>
            <a:ext cx="4689677" cy="5002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9885" y="6030091"/>
            <a:ext cx="298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Moss</a:t>
            </a:r>
            <a:r>
              <a:rPr lang="en-US" dirty="0" smtClean="0"/>
              <a:t> </a:t>
            </a:r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0108" y="6091050"/>
            <a:ext cx="298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Liverwort Life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5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Seedless Plants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5316967" cy="53186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Lycophytes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Monilophytes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adaptations (shared, derived traits):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(2n) is dominant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Gametophyte stage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drastically reduced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leaves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roots,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sporophylls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vascular conductive tissue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Xylem transports water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Phloem transports sugars, proteins, etc.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plants to grow tall!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gametes swim so fertilization is still water dependent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55" y="1864994"/>
            <a:ext cx="6014052" cy="29813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31383" y="3043646"/>
            <a:ext cx="1972491" cy="8023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Seedless Plant Life Cycle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5316967" cy="53186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Zygote (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grows from parent plant (gametophyte) but is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and dominant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separate, independent life stages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Sporangium on sporophyte leaf produces haploid spores via meiosis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Spores germinate into haploid gametophyte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Archegonia and antheridia on gametophyte produce eggs/sperm via mitosis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Fertilization occurs inside archegonia, diploid zygote (sporophyte) is formed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70" y="1612854"/>
            <a:ext cx="58578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Seedless Plant Adaptations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10267790" cy="53186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 sporophyte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is no longer dependent on gametophyte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Conductive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tissue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Xylem and phloem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plant to transport water, food, minerals, nutrients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Lignin in xylem for strength and structural support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plant to grow tall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Anchor plant to substrate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Absorb water and nutrients from soil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(Nonvascular plants had rhizoids only)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06" y="1823358"/>
            <a:ext cx="3600140" cy="245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30" y="4645328"/>
            <a:ext cx="3298445" cy="18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7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Seedless Plant Adaptations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6022361" cy="53186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surface area for greater photosynthetic efficiency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Microphylls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Spine shaped leaf with single unbranched vascular vein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Megaphylls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Larger leaf with branched vascular network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Sporophylls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Modified leaves with sporangia</a:t>
            </a:r>
          </a:p>
          <a:p>
            <a:pPr lvl="2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clusters on underside of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sporophyll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Strobili, cone-like structures formed from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sporophylls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624" y="1048873"/>
            <a:ext cx="3258925" cy="2791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11" y="4238353"/>
            <a:ext cx="785762" cy="1997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624" y="4233591"/>
            <a:ext cx="1468647" cy="20021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8187" y="626428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Sori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76105" y="6264287"/>
            <a:ext cx="106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Strobili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930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Sporangium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8025251" cy="53186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Sporangium: diploid structure that produces spores via meiosis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seedless vascular plants are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homosporous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type of spore that germinates into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monoecious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gametophyte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male and female on same plant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seedless vascular plants (and all seed plants) are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heterosporous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produce megaspores which develop into female gametophytes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Microsporangia produce microspores which develop into male gametophytes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507" y="931306"/>
            <a:ext cx="2355366" cy="238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13" y="4383541"/>
            <a:ext cx="4781118" cy="19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09154"/>
            <a:ext cx="9875520" cy="102325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sporangium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692" y="1332411"/>
            <a:ext cx="7021217" cy="49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Aquatic Plants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1743892"/>
            <a:ext cx="9872871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threat of desiccation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provides support – no need for structural support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Protected from UV rays – water filters rays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Gametes are transported through water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Gametes/Zygote not threatened with desiccation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8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2527"/>
            <a:ext cx="9875520" cy="84087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Terrestrial Plant Traits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9308" y="1374494"/>
            <a:ext cx="3598818" cy="77724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Ancestral Traits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9308" y="2094466"/>
            <a:ext cx="3598818" cy="33832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Eukaryotes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wall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Photosynthesis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849190" y="1307057"/>
            <a:ext cx="3580222" cy="77724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Nonvascular plant derived traits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849190" y="2094466"/>
            <a:ext cx="3580222" cy="33832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Alternation of Generations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Gametophyte dominant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Meristem tissue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Waxy cuticle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Sporopollenin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8089265" y="1307057"/>
            <a:ext cx="3580222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plant derived traits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7970534" y="2116236"/>
            <a:ext cx="3598818" cy="338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dominant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Conductive tissues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 leaves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Roots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Sporophylls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Heterospory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some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Trait is defined in Seed Plants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0595"/>
            <a:ext cx="9875520" cy="101019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Terrestrial environment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83495"/>
            <a:ext cx="4754880" cy="77724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Disadvantages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303467"/>
            <a:ext cx="4754880" cy="33832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 of desiccation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 rays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structural support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Reproduction is water-dependent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Zygote 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water-dependent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581016"/>
            <a:ext cx="4754880" cy="77724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dvantages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301306"/>
            <a:ext cx="4754880" cy="33832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Sunlight is abundant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dioxide is abundant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competitors for resources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predators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9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35280"/>
            <a:ext cx="9875520" cy="106244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terrestrial plant strategies: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561012"/>
            <a:ext cx="9872871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 near water!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tolerance to desiccation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Colonize humid environments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Stay small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mechanism to protect against UV rays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selection will act on genetic variation present and select for beneficial traits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4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6720"/>
            <a:ext cx="9875520" cy="98406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daptations to terrestrial life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3" y="1410789"/>
            <a:ext cx="9872871" cy="4852852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Alternation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generations life cycle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stage that produces spores and a gametophyte stage that produces gametes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Apical meristem in roots and shoots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vertical growth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Waxy cuticle on leaves and stem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Prevents desiccation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Lignin in vascular tissues (only present in vascular plants)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Structural support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Sporopollenin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spores/pollen from desiccation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289" y="283029"/>
            <a:ext cx="9875520" cy="87956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Alternation of Generations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162594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sexually reproducing organisms have diploid and haploid stages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humans, our diploid stage is our multicellular body and our haploid stage is our unicellular gametes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 have multicellular diploid and haploid stages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Alternation of Generations describes the life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organisms that have multicellular diploid and haploid stages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59" y="3534539"/>
            <a:ext cx="4686379" cy="2794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0461" y="3581823"/>
            <a:ext cx="3138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Multicellular,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haploid gametophyte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stage produces gametes via mitosis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59" y="530338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Multicellular,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diploid sporophyte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stage produces spores via meiosis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88629" y="3762103"/>
            <a:ext cx="1551832" cy="1045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8777" y="5534215"/>
            <a:ext cx="1946366" cy="2308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2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Apical Meristems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9872871" cy="485285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Meristem tissue is undifferentiated cells that continue to divide via mitosis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Meristem cells can develop into any type of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stem cells in animals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Apical meristems are located in the shoot tip and the root tip of plants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vertical upward growth and vertical downward growth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Upward growth of the shoot allows plants access to the sun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Downward growth of the root allows plants to access water/minerals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64" y="4190160"/>
            <a:ext cx="5710518" cy="228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5" y="5023871"/>
            <a:ext cx="187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Shoot apical meristem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1245" y="5911377"/>
            <a:ext cx="187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apical meristem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7649" y="4930588"/>
            <a:ext cx="977151" cy="4010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853082" y="5576047"/>
            <a:ext cx="1328847" cy="3353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4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Waxy Cuticle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9872871" cy="485285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Epidermal tissue contains wax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prevent water loss in land plants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Covers surface of leaves and stem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48834"/>
            <a:ext cx="3638550" cy="28289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261411" y="4320988"/>
            <a:ext cx="1328847" cy="3353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49682" y="3144731"/>
            <a:ext cx="977151" cy="4010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233" y="2569478"/>
            <a:ext cx="2276475" cy="1952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96" y="4656319"/>
            <a:ext cx="2129521" cy="16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6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256392"/>
            <a:ext cx="9875520" cy="79248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Sporopollenin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6" y="1186671"/>
            <a:ext cx="9872871" cy="485285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polymer in plants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degradation resistant organic material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Makes up the cell wall in pollen and spores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 desiccation of pollen, spores, and zygote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98" y="3165101"/>
            <a:ext cx="44100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24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1002</TotalTime>
  <Words>859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Corbel</vt:lpstr>
      <vt:lpstr>Basis</vt:lpstr>
      <vt:lpstr>Seedless PLants</vt:lpstr>
      <vt:lpstr>Aquatic Plants</vt:lpstr>
      <vt:lpstr>Terrestrial environment</vt:lpstr>
      <vt:lpstr>First terrestrial plant strategies:</vt:lpstr>
      <vt:lpstr>Adaptations to terrestrial life</vt:lpstr>
      <vt:lpstr>Alternation of Generations</vt:lpstr>
      <vt:lpstr>Apical Meristems</vt:lpstr>
      <vt:lpstr>Waxy Cuticle</vt:lpstr>
      <vt:lpstr>Sporopollenin</vt:lpstr>
      <vt:lpstr>Nonvascular Seedless Plants</vt:lpstr>
      <vt:lpstr>Bryophyte Structure</vt:lpstr>
      <vt:lpstr>Bryophyte Life Cycle</vt:lpstr>
      <vt:lpstr>PowerPoint Presentation</vt:lpstr>
      <vt:lpstr>Vascular Seedless Plants</vt:lpstr>
      <vt:lpstr>Vascular Seedless Plant Life Cycle</vt:lpstr>
      <vt:lpstr>Vascular Seedless Plant Adaptations</vt:lpstr>
      <vt:lpstr>Vascular Seedless Plant Adaptations</vt:lpstr>
      <vt:lpstr>Sporangium</vt:lpstr>
      <vt:lpstr>Types of sporangium</vt:lpstr>
      <vt:lpstr>Terrestrial Plant Traits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37</cp:revision>
  <dcterms:created xsi:type="dcterms:W3CDTF">2020-02-06T13:53:20Z</dcterms:created>
  <dcterms:modified xsi:type="dcterms:W3CDTF">2020-02-12T12:32:29Z</dcterms:modified>
</cp:coreProperties>
</file>